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2" r:id="rId3"/>
  </p:sldMasterIdLst>
  <p:sldIdLst>
    <p:sldId id="305" r:id="rId4"/>
    <p:sldId id="347" r:id="rId5"/>
    <p:sldId id="257" r:id="rId6"/>
    <p:sldId id="306" r:id="rId7"/>
    <p:sldId id="307" r:id="rId8"/>
    <p:sldId id="308" r:id="rId9"/>
    <p:sldId id="309" r:id="rId10"/>
    <p:sldId id="348" r:id="rId11"/>
    <p:sldId id="310"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413" r:id="rId77"/>
    <p:sldId id="414" r:id="rId78"/>
    <p:sldId id="415" r:id="rId79"/>
    <p:sldId id="416" r:id="rId80"/>
    <p:sldId id="417" r:id="rId81"/>
    <p:sldId id="41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6" y="96"/>
      </p:cViewPr>
      <p:guideLst>
        <p:guide pos="416"/>
        <p:guide pos="7256"/>
        <p:guide orient="horz" pos="648"/>
        <p:guide orient="horz" pos="712"/>
        <p:guide orient="horz" pos="3928"/>
        <p:guide orient="horz"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470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0978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15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04366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572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6528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16218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16448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16699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66906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0201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15144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C99E-E586-156F-4B06-D7DEE7641B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A211FA-5D3F-5D95-0FAB-8A8BA80DC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956223-B88B-C93F-D5A7-EBE8BB1EAA58}"/>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5" name="Footer Placeholder 4">
            <a:extLst>
              <a:ext uri="{FF2B5EF4-FFF2-40B4-BE49-F238E27FC236}">
                <a16:creationId xmlns:a16="http://schemas.microsoft.com/office/drawing/2014/main" id="{28509244-C8A1-3F38-1B1F-14811EEAB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9D89F-8017-E457-4B3D-E148CCFD7FDD}"/>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1394572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9AC1-FED4-BDAE-BA27-E8AECDA7CC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6F128-BD41-D988-5108-43B72E20D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F99A5-D510-C609-BFCE-46F4FE9A8EAA}"/>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5" name="Footer Placeholder 4">
            <a:extLst>
              <a:ext uri="{FF2B5EF4-FFF2-40B4-BE49-F238E27FC236}">
                <a16:creationId xmlns:a16="http://schemas.microsoft.com/office/drawing/2014/main" id="{2A77A78C-3B89-ED0E-234D-529286F59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D4482-08F1-1B8A-FEE3-194CDF44FD9C}"/>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340670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7919-20F9-72B5-9576-A90AD8B02F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C39BFE-AFBE-E1C3-8A0B-8C836BB61F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AD7D7-4EE9-2E3C-BEEB-AF7B5C222087}"/>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5" name="Footer Placeholder 4">
            <a:extLst>
              <a:ext uri="{FF2B5EF4-FFF2-40B4-BE49-F238E27FC236}">
                <a16:creationId xmlns:a16="http://schemas.microsoft.com/office/drawing/2014/main" id="{27C27500-AFF9-F7E0-FF25-67CB11703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93B17-7B08-A112-B71C-9A35C82FDD5D}"/>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248897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7992-A3D2-D6AA-D1A6-D62CBBD0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1CE231-ABE6-BB40-DD56-39EB302DC2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8E855F-9030-5BFE-0006-D136255968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DBA11-8289-E0D5-E3CB-2634E2CE3F6D}"/>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6" name="Footer Placeholder 5">
            <a:extLst>
              <a:ext uri="{FF2B5EF4-FFF2-40B4-BE49-F238E27FC236}">
                <a16:creationId xmlns:a16="http://schemas.microsoft.com/office/drawing/2014/main" id="{3AD9862C-732B-760D-B585-6FD6D57C7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0DFE2-D9C0-E99A-1BE6-365A1ACDD7CD}"/>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349840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46A0-6D08-779C-C4B8-773E5EFED4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56B952-DB44-1429-C591-42D3DFF91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907EC0-AC50-D9BF-7581-AC3FBAD27F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72010-E9E7-0ABF-01B8-D6B96F772C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E6BF9-8139-4E1F-2C96-5E2C41199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9E91B4-369C-CC6D-2DCD-6B5535E0BBFF}"/>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8" name="Footer Placeholder 7">
            <a:extLst>
              <a:ext uri="{FF2B5EF4-FFF2-40B4-BE49-F238E27FC236}">
                <a16:creationId xmlns:a16="http://schemas.microsoft.com/office/drawing/2014/main" id="{32FA1E22-00DE-10D0-CAC6-0FAA5FE42B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3D1F29-FA5B-2DAE-C05F-52ED2CABB211}"/>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1567935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C6D1-E2CD-D87A-DF96-CE8EF6B5C8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C96E42-43D4-DA16-5BDB-12EB87BFBED4}"/>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4" name="Footer Placeholder 3">
            <a:extLst>
              <a:ext uri="{FF2B5EF4-FFF2-40B4-BE49-F238E27FC236}">
                <a16:creationId xmlns:a16="http://schemas.microsoft.com/office/drawing/2014/main" id="{2FB18B4D-8C3F-9D6E-87B2-FF4F503AD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EFAFA0-E343-390B-4DA9-6C5FD114F644}"/>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2795257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3E8F7-E7FE-9A98-BB0A-95295CAD67CA}"/>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3" name="Footer Placeholder 2">
            <a:extLst>
              <a:ext uri="{FF2B5EF4-FFF2-40B4-BE49-F238E27FC236}">
                <a16:creationId xmlns:a16="http://schemas.microsoft.com/office/drawing/2014/main" id="{2003488D-72FD-A7B3-1D32-7CAE95ECC7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A252E0-EA03-60D7-D386-ECD29536E9F1}"/>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2016613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96AF-4063-9EEA-568E-38DA7D3E8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ABA8E-B9D9-0B31-D3B0-E3179CF8F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445B78-3115-7C51-B30B-F76E04C39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9879D-EBB9-6526-BED1-64A7782CCBEE}"/>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6" name="Footer Placeholder 5">
            <a:extLst>
              <a:ext uri="{FF2B5EF4-FFF2-40B4-BE49-F238E27FC236}">
                <a16:creationId xmlns:a16="http://schemas.microsoft.com/office/drawing/2014/main" id="{7451318E-24C2-31BE-DA5A-F7718F3CD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09980-3A30-9B21-59BC-EA691B474B44}"/>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1564689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6186-3F24-F30C-7E08-C357483BD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36D794-B663-F98B-3062-B14268B2B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8F110-25C1-F2F1-2E8C-8E88F5AB2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F1246-1A5F-A05B-CA0C-B6F022266AA1}"/>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6" name="Footer Placeholder 5">
            <a:extLst>
              <a:ext uri="{FF2B5EF4-FFF2-40B4-BE49-F238E27FC236}">
                <a16:creationId xmlns:a16="http://schemas.microsoft.com/office/drawing/2014/main" id="{473E791B-855F-F542-1E52-14FC7EA57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8B135-0B9D-8727-D868-3FD287D778A9}"/>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244591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C08E-D245-1DE4-E450-0549C7088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6E565-D2F9-0D42-8B8F-03B22C364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4CEA6-09EF-A4F7-109B-E2207C66AEB6}"/>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5" name="Footer Placeholder 4">
            <a:extLst>
              <a:ext uri="{FF2B5EF4-FFF2-40B4-BE49-F238E27FC236}">
                <a16:creationId xmlns:a16="http://schemas.microsoft.com/office/drawing/2014/main" id="{267C0AAD-8403-A00F-C596-916DB38DD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F6F29-D1D1-6513-AC2D-1251C12AA88F}"/>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145894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79254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BABFF-B46F-4456-8499-05182F3C7F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8668F5-69E6-DA08-5044-24AB338036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32E7D-3EAD-4995-33BE-8A65AF6E73B4}"/>
              </a:ext>
            </a:extLst>
          </p:cNvPr>
          <p:cNvSpPr>
            <a:spLocks noGrp="1"/>
          </p:cNvSpPr>
          <p:nvPr>
            <p:ph type="dt" sz="half" idx="10"/>
          </p:nvPr>
        </p:nvSpPr>
        <p:spPr/>
        <p:txBody>
          <a:bodyPr/>
          <a:lstStyle/>
          <a:p>
            <a:fld id="{B6AE566D-0E00-4D93-8FCE-6B8424B24853}" type="datetimeFigureOut">
              <a:rPr lang="en-US" smtClean="0"/>
              <a:t>25/5/2023</a:t>
            </a:fld>
            <a:endParaRPr lang="en-US"/>
          </a:p>
        </p:txBody>
      </p:sp>
      <p:sp>
        <p:nvSpPr>
          <p:cNvPr id="5" name="Footer Placeholder 4">
            <a:extLst>
              <a:ext uri="{FF2B5EF4-FFF2-40B4-BE49-F238E27FC236}">
                <a16:creationId xmlns:a16="http://schemas.microsoft.com/office/drawing/2014/main" id="{E59B26BE-D0E5-0C42-2FC8-3730CE08B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51A31-FC60-0AE0-0D38-4F1C2BAF688A}"/>
              </a:ext>
            </a:extLst>
          </p:cNvPr>
          <p:cNvSpPr>
            <a:spLocks noGrp="1"/>
          </p:cNvSpPr>
          <p:nvPr>
            <p:ph type="sldNum" sz="quarter" idx="12"/>
          </p:nvPr>
        </p:nvSpPr>
        <p:spPr/>
        <p:txBody>
          <a:bodyPr/>
          <a:lstStyle/>
          <a:p>
            <a:fld id="{1EBD6D8D-C30E-45DD-96CA-B1AE3D2CF20F}" type="slidenum">
              <a:rPr lang="en-US" smtClean="0"/>
              <a:t>‹#›</a:t>
            </a:fld>
            <a:endParaRPr lang="en-US"/>
          </a:p>
        </p:txBody>
      </p:sp>
    </p:spTree>
    <p:extLst>
      <p:ext uri="{BB962C8B-B14F-4D97-AF65-F5344CB8AC3E}">
        <p14:creationId xmlns:p14="http://schemas.microsoft.com/office/powerpoint/2010/main" val="474116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500"/>
          <a:stretch/>
        </p:blipFill>
        <p:spPr>
          <a:xfrm>
            <a:off x="0" y="0"/>
            <a:ext cx="12192000" cy="6858000"/>
          </a:xfrm>
          <a:prstGeom prst="rect">
            <a:avLst/>
          </a:prstGeom>
        </p:spPr>
      </p:pic>
      <p:sp>
        <p:nvSpPr>
          <p:cNvPr id="3" name="矩形 2"/>
          <p:cNvSpPr/>
          <p:nvPr userDrawn="1"/>
        </p:nvSpPr>
        <p:spPr>
          <a:xfrm>
            <a:off x="0" y="0"/>
            <a:ext cx="12191999"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99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radius="0"/>
                    </a14:imgEffect>
                  </a14:imgLayer>
                </a14:imgProps>
              </a:ext>
              <a:ext uri="{28A0092B-C50C-407E-A947-70E740481C1C}">
                <a14:useLocalDpi xmlns:a14="http://schemas.microsoft.com/office/drawing/2010/main" val="0"/>
              </a:ext>
            </a:extLst>
          </a:blip>
          <a:srcRect r="500"/>
          <a:stretch/>
        </p:blipFill>
        <p:spPr>
          <a:xfrm>
            <a:off x="0" y="0"/>
            <a:ext cx="12192000" cy="6858000"/>
          </a:xfrm>
          <a:prstGeom prst="rect">
            <a:avLst/>
          </a:prstGeom>
        </p:spPr>
      </p:pic>
      <p:sp>
        <p:nvSpPr>
          <p:cNvPr id="10" name="矩形 9"/>
          <p:cNvSpPr/>
          <p:nvPr userDrawn="1"/>
        </p:nvSpPr>
        <p:spPr>
          <a:xfrm>
            <a:off x="0" y="0"/>
            <a:ext cx="12191999"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0" y="6583680"/>
            <a:ext cx="12192000" cy="274320"/>
            <a:chOff x="49212" y="6583680"/>
            <a:chExt cx="12142788" cy="274320"/>
          </a:xfrm>
        </p:grpSpPr>
        <p:sp>
          <p:nvSpPr>
            <p:cNvPr id="4" name="Rectangle 6"/>
            <p:cNvSpPr>
              <a:spLocks noChangeArrowheads="1"/>
            </p:cNvSpPr>
            <p:nvPr/>
          </p:nvSpPr>
          <p:spPr bwMode="auto">
            <a:xfrm>
              <a:off x="49212" y="6653349"/>
              <a:ext cx="12142788" cy="20465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8"/>
            <p:cNvSpPr>
              <a:spLocks/>
            </p:cNvSpPr>
            <p:nvPr/>
          </p:nvSpPr>
          <p:spPr bwMode="auto">
            <a:xfrm>
              <a:off x="49212" y="6583680"/>
              <a:ext cx="12142788" cy="70077"/>
            </a:xfrm>
            <a:custGeom>
              <a:avLst/>
              <a:gdLst>
                <a:gd name="T0" fmla="*/ 0 w 39688"/>
                <a:gd name="T1" fmla="*/ 361 h 361"/>
                <a:gd name="T2" fmla="*/ 39688 w 39688"/>
                <a:gd name="T3" fmla="*/ 361 h 361"/>
                <a:gd name="T4" fmla="*/ 39688 w 39688"/>
                <a:gd name="T5" fmla="*/ 4 h 361"/>
                <a:gd name="T6" fmla="*/ 32844 w 39688"/>
                <a:gd name="T7" fmla="*/ 4 h 361"/>
                <a:gd name="T8" fmla="*/ 32586 w 39688"/>
                <a:gd name="T9" fmla="*/ 0 h 361"/>
                <a:gd name="T10" fmla="*/ 25658 w 39688"/>
                <a:gd name="T11" fmla="*/ 0 h 361"/>
                <a:gd name="T12" fmla="*/ 25601 w 39688"/>
                <a:gd name="T13" fmla="*/ 0 h 361"/>
                <a:gd name="T14" fmla="*/ 0 w 39688"/>
                <a:gd name="T15" fmla="*/ 4 h 361"/>
                <a:gd name="T16" fmla="*/ 0 w 39688"/>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88" h="361">
                  <a:moveTo>
                    <a:pt x="0" y="361"/>
                  </a:moveTo>
                  <a:lnTo>
                    <a:pt x="39688" y="361"/>
                  </a:lnTo>
                  <a:lnTo>
                    <a:pt x="39688" y="4"/>
                  </a:lnTo>
                  <a:lnTo>
                    <a:pt x="32844" y="4"/>
                  </a:lnTo>
                  <a:lnTo>
                    <a:pt x="32586" y="0"/>
                  </a:lnTo>
                  <a:lnTo>
                    <a:pt x="25658" y="0"/>
                  </a:lnTo>
                  <a:lnTo>
                    <a:pt x="25601" y="0"/>
                  </a:lnTo>
                  <a:lnTo>
                    <a:pt x="0" y="4"/>
                  </a:lnTo>
                  <a:lnTo>
                    <a:pt x="0" y="361"/>
                  </a:lnTo>
                  <a:close/>
                </a:path>
              </a:pathLst>
            </a:custGeom>
            <a:solidFill>
              <a:schemeClr val="accent2"/>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 name="组合 5"/>
          <p:cNvGrpSpPr/>
          <p:nvPr userDrawn="1"/>
        </p:nvGrpSpPr>
        <p:grpSpPr>
          <a:xfrm>
            <a:off x="11112" y="12699"/>
            <a:ext cx="12180888" cy="788410"/>
            <a:chOff x="11112" y="12698"/>
            <a:chExt cx="12180888" cy="1499398"/>
          </a:xfrm>
        </p:grpSpPr>
        <p:sp>
          <p:nvSpPr>
            <p:cNvPr id="7" name="Freeform 5"/>
            <p:cNvSpPr>
              <a:spLocks/>
            </p:cNvSpPr>
            <p:nvPr/>
          </p:nvSpPr>
          <p:spPr bwMode="auto">
            <a:xfrm>
              <a:off x="11112" y="12698"/>
              <a:ext cx="12180887" cy="1449863"/>
            </a:xfrm>
            <a:custGeom>
              <a:avLst/>
              <a:gdLst>
                <a:gd name="T0" fmla="*/ 0 w 39688"/>
                <a:gd name="T1" fmla="*/ 2557 h 3877"/>
                <a:gd name="T2" fmla="*/ 1868 w 39688"/>
                <a:gd name="T3" fmla="*/ 3316 h 3877"/>
                <a:gd name="T4" fmla="*/ 4304 w 39688"/>
                <a:gd name="T5" fmla="*/ 3574 h 3877"/>
                <a:gd name="T6" fmla="*/ 30939 w 39688"/>
                <a:gd name="T7" fmla="*/ 3574 h 3877"/>
                <a:gd name="T8" fmla="*/ 38001 w 39688"/>
                <a:gd name="T9" fmla="*/ 2616 h 3877"/>
                <a:gd name="T10" fmla="*/ 39688 w 39688"/>
                <a:gd name="T11" fmla="*/ 1611 h 3877"/>
                <a:gd name="T12" fmla="*/ 39688 w 39688"/>
                <a:gd name="T13" fmla="*/ 0 h 3877"/>
                <a:gd name="T14" fmla="*/ 0 w 39688"/>
                <a:gd name="T15" fmla="*/ 0 h 3877"/>
                <a:gd name="T16" fmla="*/ 0 w 39688"/>
                <a:gd name="T17" fmla="*/ 255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88" h="3877">
                  <a:moveTo>
                    <a:pt x="0" y="2557"/>
                  </a:moveTo>
                  <a:cubicBezTo>
                    <a:pt x="711" y="2842"/>
                    <a:pt x="767" y="3027"/>
                    <a:pt x="1868" y="3316"/>
                  </a:cubicBezTo>
                  <a:cubicBezTo>
                    <a:pt x="2678" y="3528"/>
                    <a:pt x="3430" y="3574"/>
                    <a:pt x="4304" y="3574"/>
                  </a:cubicBezTo>
                  <a:lnTo>
                    <a:pt x="30939" y="3574"/>
                  </a:lnTo>
                  <a:cubicBezTo>
                    <a:pt x="33799" y="3574"/>
                    <a:pt x="35580" y="3877"/>
                    <a:pt x="38001" y="2616"/>
                  </a:cubicBezTo>
                  <a:cubicBezTo>
                    <a:pt x="38551" y="2330"/>
                    <a:pt x="39322" y="1783"/>
                    <a:pt x="39688" y="1611"/>
                  </a:cubicBezTo>
                  <a:lnTo>
                    <a:pt x="39688" y="0"/>
                  </a:lnTo>
                  <a:lnTo>
                    <a:pt x="0" y="0"/>
                  </a:lnTo>
                  <a:lnTo>
                    <a:pt x="0" y="2557"/>
                  </a:lnTo>
                  <a:close/>
                </a:path>
              </a:pathLst>
            </a:custGeom>
            <a:solidFill>
              <a:schemeClr val="accent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9"/>
            <p:cNvSpPr>
              <a:spLocks/>
            </p:cNvSpPr>
            <p:nvPr/>
          </p:nvSpPr>
          <p:spPr bwMode="auto">
            <a:xfrm>
              <a:off x="11112" y="617748"/>
              <a:ext cx="12180888" cy="894348"/>
            </a:xfrm>
            <a:custGeom>
              <a:avLst/>
              <a:gdLst>
                <a:gd name="T0" fmla="*/ 0 w 39688"/>
                <a:gd name="T1" fmla="*/ 946 h 2444"/>
                <a:gd name="T2" fmla="*/ 0 w 39688"/>
                <a:gd name="T3" fmla="*/ 1122 h 2444"/>
                <a:gd name="T4" fmla="*/ 1869 w 39688"/>
                <a:gd name="T5" fmla="*/ 1882 h 2444"/>
                <a:gd name="T6" fmla="*/ 4304 w 39688"/>
                <a:gd name="T7" fmla="*/ 2138 h 2444"/>
                <a:gd name="T8" fmla="*/ 30939 w 39688"/>
                <a:gd name="T9" fmla="*/ 2138 h 2444"/>
                <a:gd name="T10" fmla="*/ 38000 w 39688"/>
                <a:gd name="T11" fmla="*/ 1181 h 2444"/>
                <a:gd name="T12" fmla="*/ 38844 w 39688"/>
                <a:gd name="T13" fmla="*/ 685 h 2444"/>
                <a:gd name="T14" fmla="*/ 39688 w 39688"/>
                <a:gd name="T15" fmla="*/ 176 h 2444"/>
                <a:gd name="T16" fmla="*/ 39688 w 39688"/>
                <a:gd name="T17" fmla="*/ 0 h 2444"/>
                <a:gd name="T18" fmla="*/ 38001 w 39688"/>
                <a:gd name="T19" fmla="*/ 1005 h 2444"/>
                <a:gd name="T20" fmla="*/ 30939 w 39688"/>
                <a:gd name="T21" fmla="*/ 1963 h 2444"/>
                <a:gd name="T22" fmla="*/ 4304 w 39688"/>
                <a:gd name="T23" fmla="*/ 1963 h 2444"/>
                <a:gd name="T24" fmla="*/ 1868 w 39688"/>
                <a:gd name="T25" fmla="*/ 1705 h 2444"/>
                <a:gd name="T26" fmla="*/ 0 w 39688"/>
                <a:gd name="T27" fmla="*/ 946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88" h="2444">
                  <a:moveTo>
                    <a:pt x="0" y="946"/>
                  </a:moveTo>
                  <a:lnTo>
                    <a:pt x="0" y="1122"/>
                  </a:lnTo>
                  <a:cubicBezTo>
                    <a:pt x="640" y="1373"/>
                    <a:pt x="845" y="1626"/>
                    <a:pt x="1869" y="1882"/>
                  </a:cubicBezTo>
                  <a:cubicBezTo>
                    <a:pt x="2673" y="2084"/>
                    <a:pt x="3434" y="2138"/>
                    <a:pt x="4304" y="2138"/>
                  </a:cubicBezTo>
                  <a:lnTo>
                    <a:pt x="30939" y="2138"/>
                  </a:lnTo>
                  <a:cubicBezTo>
                    <a:pt x="33844" y="2138"/>
                    <a:pt x="35560" y="2444"/>
                    <a:pt x="38000" y="1181"/>
                  </a:cubicBezTo>
                  <a:cubicBezTo>
                    <a:pt x="38288" y="1032"/>
                    <a:pt x="38582" y="850"/>
                    <a:pt x="38844" y="685"/>
                  </a:cubicBezTo>
                  <a:cubicBezTo>
                    <a:pt x="39090" y="529"/>
                    <a:pt x="39424" y="296"/>
                    <a:pt x="39688" y="176"/>
                  </a:cubicBezTo>
                  <a:lnTo>
                    <a:pt x="39688" y="0"/>
                  </a:lnTo>
                  <a:cubicBezTo>
                    <a:pt x="39322" y="172"/>
                    <a:pt x="38551" y="719"/>
                    <a:pt x="38001" y="1005"/>
                  </a:cubicBezTo>
                  <a:cubicBezTo>
                    <a:pt x="35580" y="2266"/>
                    <a:pt x="33799" y="1963"/>
                    <a:pt x="30939" y="1963"/>
                  </a:cubicBezTo>
                  <a:lnTo>
                    <a:pt x="4304" y="1963"/>
                  </a:lnTo>
                  <a:cubicBezTo>
                    <a:pt x="3430" y="1963"/>
                    <a:pt x="2678" y="1917"/>
                    <a:pt x="1868" y="1705"/>
                  </a:cubicBezTo>
                  <a:cubicBezTo>
                    <a:pt x="767" y="1416"/>
                    <a:pt x="711" y="1231"/>
                    <a:pt x="0" y="9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组合 14"/>
          <p:cNvGrpSpPr/>
          <p:nvPr userDrawn="1"/>
        </p:nvGrpSpPr>
        <p:grpSpPr>
          <a:xfrm>
            <a:off x="4896207" y="83472"/>
            <a:ext cx="2399586" cy="551868"/>
            <a:chOff x="3442893" y="126602"/>
            <a:chExt cx="2399586" cy="551868"/>
          </a:xfrm>
        </p:grpSpPr>
        <p:sp>
          <p:nvSpPr>
            <p:cNvPr id="11" name="open-book_338382"/>
            <p:cNvSpPr>
              <a:spLocks noChangeAspect="1"/>
            </p:cNvSpPr>
            <p:nvPr userDrawn="1"/>
          </p:nvSpPr>
          <p:spPr bwMode="auto">
            <a:xfrm>
              <a:off x="3442893" y="160155"/>
              <a:ext cx="499346" cy="467452"/>
            </a:xfrm>
            <a:custGeom>
              <a:avLst/>
              <a:gdLst>
                <a:gd name="T0" fmla="*/ 5973 w 6827"/>
                <a:gd name="T1" fmla="*/ 711 h 6400"/>
                <a:gd name="T2" fmla="*/ 5851 w 6827"/>
                <a:gd name="T3" fmla="*/ 65 h 6400"/>
                <a:gd name="T4" fmla="*/ 3413 w 6827"/>
                <a:gd name="T5" fmla="*/ 849 h 6400"/>
                <a:gd name="T6" fmla="*/ 976 w 6827"/>
                <a:gd name="T7" fmla="*/ 65 h 6400"/>
                <a:gd name="T8" fmla="*/ 853 w 6827"/>
                <a:gd name="T9" fmla="*/ 718 h 6400"/>
                <a:gd name="T10" fmla="*/ 84 w 6827"/>
                <a:gd name="T11" fmla="*/ 793 h 6400"/>
                <a:gd name="T12" fmla="*/ 0 w 6827"/>
                <a:gd name="T13" fmla="*/ 6116 h 6400"/>
                <a:gd name="T14" fmla="*/ 6542 w 6827"/>
                <a:gd name="T15" fmla="*/ 6400 h 6400"/>
                <a:gd name="T16" fmla="*/ 6827 w 6827"/>
                <a:gd name="T17" fmla="*/ 996 h 6400"/>
                <a:gd name="T18" fmla="*/ 569 w 6827"/>
                <a:gd name="T19" fmla="*/ 5831 h 6400"/>
                <a:gd name="T20" fmla="*/ 853 w 6827"/>
                <a:gd name="T21" fmla="*/ 1287 h 6400"/>
                <a:gd name="T22" fmla="*/ 867 w 6827"/>
                <a:gd name="T23" fmla="*/ 5348 h 6400"/>
                <a:gd name="T24" fmla="*/ 904 w 6827"/>
                <a:gd name="T25" fmla="*/ 5424 h 6400"/>
                <a:gd name="T26" fmla="*/ 1275 w 6827"/>
                <a:gd name="T27" fmla="*/ 5618 h 6400"/>
                <a:gd name="T28" fmla="*/ 569 w 6827"/>
                <a:gd name="T29" fmla="*/ 5831 h 6400"/>
                <a:gd name="T30" fmla="*/ 2560 w 6827"/>
                <a:gd name="T31" fmla="*/ 4693 h 6400"/>
                <a:gd name="T32" fmla="*/ 1864 w 6827"/>
                <a:gd name="T33" fmla="*/ 4379 h 6400"/>
                <a:gd name="T34" fmla="*/ 2118 w 6827"/>
                <a:gd name="T35" fmla="*/ 3870 h 6400"/>
                <a:gd name="T36" fmla="*/ 2815 w 6827"/>
                <a:gd name="T37" fmla="*/ 4536 h 6400"/>
                <a:gd name="T38" fmla="*/ 2560 w 6827"/>
                <a:gd name="T39" fmla="*/ 3556 h 6400"/>
                <a:gd name="T40" fmla="*/ 1864 w 6827"/>
                <a:gd name="T41" fmla="*/ 3241 h 6400"/>
                <a:gd name="T42" fmla="*/ 2118 w 6827"/>
                <a:gd name="T43" fmla="*/ 2732 h 6400"/>
                <a:gd name="T44" fmla="*/ 2815 w 6827"/>
                <a:gd name="T45" fmla="*/ 3398 h 6400"/>
                <a:gd name="T46" fmla="*/ 2560 w 6827"/>
                <a:gd name="T47" fmla="*/ 2418 h 6400"/>
                <a:gd name="T48" fmla="*/ 1864 w 6827"/>
                <a:gd name="T49" fmla="*/ 2103 h 6400"/>
                <a:gd name="T50" fmla="*/ 2118 w 6827"/>
                <a:gd name="T51" fmla="*/ 1594 h 6400"/>
                <a:gd name="T52" fmla="*/ 2815 w 6827"/>
                <a:gd name="T53" fmla="*/ 2260 h 6400"/>
                <a:gd name="T54" fmla="*/ 4708 w 6827"/>
                <a:gd name="T55" fmla="*/ 1594 h 6400"/>
                <a:gd name="T56" fmla="*/ 4963 w 6827"/>
                <a:gd name="T57" fmla="*/ 2103 h 6400"/>
                <a:gd name="T58" fmla="*/ 4267 w 6827"/>
                <a:gd name="T59" fmla="*/ 2418 h 6400"/>
                <a:gd name="T60" fmla="*/ 4140 w 6827"/>
                <a:gd name="T61" fmla="*/ 1879 h 6400"/>
                <a:gd name="T62" fmla="*/ 4708 w 6827"/>
                <a:gd name="T63" fmla="*/ 2732 h 6400"/>
                <a:gd name="T64" fmla="*/ 4963 w 6827"/>
                <a:gd name="T65" fmla="*/ 3241 h 6400"/>
                <a:gd name="T66" fmla="*/ 4267 w 6827"/>
                <a:gd name="T67" fmla="*/ 3556 h 6400"/>
                <a:gd name="T68" fmla="*/ 4140 w 6827"/>
                <a:gd name="T69" fmla="*/ 3017 h 6400"/>
                <a:gd name="T70" fmla="*/ 4267 w 6827"/>
                <a:gd name="T71" fmla="*/ 4693 h 6400"/>
                <a:gd name="T72" fmla="*/ 4140 w 6827"/>
                <a:gd name="T73" fmla="*/ 4154 h 6400"/>
                <a:gd name="T74" fmla="*/ 5090 w 6827"/>
                <a:gd name="T75" fmla="*/ 3997 h 6400"/>
                <a:gd name="T76" fmla="*/ 4394 w 6827"/>
                <a:gd name="T77" fmla="*/ 4663 h 6400"/>
                <a:gd name="T78" fmla="*/ 4983 w 6827"/>
                <a:gd name="T79" fmla="*/ 5831 h 6400"/>
                <a:gd name="T80" fmla="*/ 5789 w 6827"/>
                <a:gd name="T81" fmla="*/ 5529 h 6400"/>
                <a:gd name="T82" fmla="*/ 5936 w 6827"/>
                <a:gd name="T83" fmla="*/ 5396 h 6400"/>
                <a:gd name="T84" fmla="*/ 5973 w 6827"/>
                <a:gd name="T85" fmla="*/ 5262 h 6400"/>
                <a:gd name="T86" fmla="*/ 6258 w 6827"/>
                <a:gd name="T87" fmla="*/ 128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27" h="6400">
                  <a:moveTo>
                    <a:pt x="6542" y="711"/>
                  </a:moveTo>
                  <a:lnTo>
                    <a:pt x="5973" y="711"/>
                  </a:lnTo>
                  <a:lnTo>
                    <a:pt x="5973" y="299"/>
                  </a:lnTo>
                  <a:cubicBezTo>
                    <a:pt x="5973" y="206"/>
                    <a:pt x="5928" y="119"/>
                    <a:pt x="5851" y="65"/>
                  </a:cubicBezTo>
                  <a:cubicBezTo>
                    <a:pt x="5774" y="12"/>
                    <a:pt x="5676" y="0"/>
                    <a:pt x="5589" y="33"/>
                  </a:cubicBezTo>
                  <a:lnTo>
                    <a:pt x="3413" y="849"/>
                  </a:lnTo>
                  <a:lnTo>
                    <a:pt x="1238" y="33"/>
                  </a:lnTo>
                  <a:cubicBezTo>
                    <a:pt x="1150" y="0"/>
                    <a:pt x="1053" y="12"/>
                    <a:pt x="976" y="65"/>
                  </a:cubicBezTo>
                  <a:cubicBezTo>
                    <a:pt x="899" y="119"/>
                    <a:pt x="853" y="206"/>
                    <a:pt x="853" y="299"/>
                  </a:cubicBezTo>
                  <a:lnTo>
                    <a:pt x="853" y="718"/>
                  </a:lnTo>
                  <a:lnTo>
                    <a:pt x="288" y="711"/>
                  </a:lnTo>
                  <a:cubicBezTo>
                    <a:pt x="217" y="710"/>
                    <a:pt x="139" y="740"/>
                    <a:pt x="84" y="793"/>
                  </a:cubicBezTo>
                  <a:cubicBezTo>
                    <a:pt x="30" y="847"/>
                    <a:pt x="0" y="920"/>
                    <a:pt x="0" y="996"/>
                  </a:cubicBezTo>
                  <a:lnTo>
                    <a:pt x="0" y="6116"/>
                  </a:lnTo>
                  <a:cubicBezTo>
                    <a:pt x="0" y="6273"/>
                    <a:pt x="127" y="6400"/>
                    <a:pt x="284" y="6400"/>
                  </a:cubicBezTo>
                  <a:lnTo>
                    <a:pt x="6542" y="6400"/>
                  </a:lnTo>
                  <a:cubicBezTo>
                    <a:pt x="6699" y="6400"/>
                    <a:pt x="6827" y="6273"/>
                    <a:pt x="6827" y="6116"/>
                  </a:cubicBezTo>
                  <a:lnTo>
                    <a:pt x="6827" y="996"/>
                  </a:lnTo>
                  <a:cubicBezTo>
                    <a:pt x="6827" y="839"/>
                    <a:pt x="6699" y="711"/>
                    <a:pt x="6542" y="711"/>
                  </a:cubicBezTo>
                  <a:close/>
                  <a:moveTo>
                    <a:pt x="569" y="5831"/>
                  </a:moveTo>
                  <a:lnTo>
                    <a:pt x="569" y="1283"/>
                  </a:lnTo>
                  <a:lnTo>
                    <a:pt x="853" y="1287"/>
                  </a:lnTo>
                  <a:lnTo>
                    <a:pt x="853" y="5262"/>
                  </a:lnTo>
                  <a:cubicBezTo>
                    <a:pt x="853" y="5292"/>
                    <a:pt x="858" y="5321"/>
                    <a:pt x="867" y="5348"/>
                  </a:cubicBezTo>
                  <a:cubicBezTo>
                    <a:pt x="872" y="5365"/>
                    <a:pt x="882" y="5380"/>
                    <a:pt x="890" y="5396"/>
                  </a:cubicBezTo>
                  <a:cubicBezTo>
                    <a:pt x="895" y="5405"/>
                    <a:pt x="898" y="5416"/>
                    <a:pt x="904" y="5424"/>
                  </a:cubicBezTo>
                  <a:cubicBezTo>
                    <a:pt x="936" y="5471"/>
                    <a:pt x="982" y="5508"/>
                    <a:pt x="1038" y="5529"/>
                  </a:cubicBezTo>
                  <a:lnTo>
                    <a:pt x="1275" y="5618"/>
                  </a:lnTo>
                  <a:lnTo>
                    <a:pt x="1844" y="5831"/>
                  </a:lnTo>
                  <a:lnTo>
                    <a:pt x="569" y="5831"/>
                  </a:lnTo>
                  <a:close/>
                  <a:moveTo>
                    <a:pt x="2815" y="4536"/>
                  </a:moveTo>
                  <a:cubicBezTo>
                    <a:pt x="2765" y="4636"/>
                    <a:pt x="2664" y="4693"/>
                    <a:pt x="2560" y="4693"/>
                  </a:cubicBezTo>
                  <a:cubicBezTo>
                    <a:pt x="2517" y="4693"/>
                    <a:pt x="2474" y="4684"/>
                    <a:pt x="2433" y="4663"/>
                  </a:cubicBezTo>
                  <a:lnTo>
                    <a:pt x="1864" y="4379"/>
                  </a:lnTo>
                  <a:cubicBezTo>
                    <a:pt x="1723" y="4308"/>
                    <a:pt x="1666" y="4138"/>
                    <a:pt x="1737" y="3997"/>
                  </a:cubicBezTo>
                  <a:cubicBezTo>
                    <a:pt x="1807" y="3857"/>
                    <a:pt x="1977" y="3800"/>
                    <a:pt x="2118" y="3870"/>
                  </a:cubicBezTo>
                  <a:lnTo>
                    <a:pt x="2687" y="4154"/>
                  </a:lnTo>
                  <a:cubicBezTo>
                    <a:pt x="2828" y="4225"/>
                    <a:pt x="2885" y="4396"/>
                    <a:pt x="2815" y="4536"/>
                  </a:cubicBezTo>
                  <a:close/>
                  <a:moveTo>
                    <a:pt x="2815" y="3398"/>
                  </a:moveTo>
                  <a:cubicBezTo>
                    <a:pt x="2765" y="3498"/>
                    <a:pt x="2664" y="3556"/>
                    <a:pt x="2560" y="3556"/>
                  </a:cubicBezTo>
                  <a:cubicBezTo>
                    <a:pt x="2517" y="3556"/>
                    <a:pt x="2474" y="3546"/>
                    <a:pt x="2433" y="3526"/>
                  </a:cubicBezTo>
                  <a:lnTo>
                    <a:pt x="1864" y="3241"/>
                  </a:lnTo>
                  <a:cubicBezTo>
                    <a:pt x="1723" y="3171"/>
                    <a:pt x="1666" y="3000"/>
                    <a:pt x="1737" y="2860"/>
                  </a:cubicBezTo>
                  <a:cubicBezTo>
                    <a:pt x="1807" y="2719"/>
                    <a:pt x="1977" y="2662"/>
                    <a:pt x="2118" y="2732"/>
                  </a:cubicBezTo>
                  <a:lnTo>
                    <a:pt x="2687" y="3017"/>
                  </a:lnTo>
                  <a:cubicBezTo>
                    <a:pt x="2828" y="3087"/>
                    <a:pt x="2885" y="3258"/>
                    <a:pt x="2815" y="3398"/>
                  </a:cubicBezTo>
                  <a:close/>
                  <a:moveTo>
                    <a:pt x="2815" y="2260"/>
                  </a:moveTo>
                  <a:cubicBezTo>
                    <a:pt x="2765" y="2360"/>
                    <a:pt x="2664" y="2418"/>
                    <a:pt x="2560" y="2418"/>
                  </a:cubicBezTo>
                  <a:cubicBezTo>
                    <a:pt x="2517" y="2418"/>
                    <a:pt x="2474" y="2408"/>
                    <a:pt x="2433" y="2388"/>
                  </a:cubicBezTo>
                  <a:lnTo>
                    <a:pt x="1864" y="2103"/>
                  </a:lnTo>
                  <a:cubicBezTo>
                    <a:pt x="1723" y="2033"/>
                    <a:pt x="1666" y="1862"/>
                    <a:pt x="1737" y="1722"/>
                  </a:cubicBezTo>
                  <a:cubicBezTo>
                    <a:pt x="1807" y="1582"/>
                    <a:pt x="1977" y="1524"/>
                    <a:pt x="2118" y="1594"/>
                  </a:cubicBezTo>
                  <a:lnTo>
                    <a:pt x="2687" y="1879"/>
                  </a:lnTo>
                  <a:cubicBezTo>
                    <a:pt x="2828" y="1949"/>
                    <a:pt x="2885" y="2120"/>
                    <a:pt x="2815" y="2260"/>
                  </a:cubicBezTo>
                  <a:close/>
                  <a:moveTo>
                    <a:pt x="4140" y="1879"/>
                  </a:moveTo>
                  <a:lnTo>
                    <a:pt x="4708" y="1594"/>
                  </a:lnTo>
                  <a:cubicBezTo>
                    <a:pt x="4849" y="1524"/>
                    <a:pt x="5020" y="1582"/>
                    <a:pt x="5090" y="1722"/>
                  </a:cubicBezTo>
                  <a:cubicBezTo>
                    <a:pt x="5160" y="1862"/>
                    <a:pt x="5103" y="2033"/>
                    <a:pt x="4963" y="2103"/>
                  </a:cubicBezTo>
                  <a:lnTo>
                    <a:pt x="4394" y="2388"/>
                  </a:lnTo>
                  <a:cubicBezTo>
                    <a:pt x="4353" y="2408"/>
                    <a:pt x="4310" y="2418"/>
                    <a:pt x="4267" y="2418"/>
                  </a:cubicBezTo>
                  <a:cubicBezTo>
                    <a:pt x="4163" y="2418"/>
                    <a:pt x="4062" y="2360"/>
                    <a:pt x="4012" y="2260"/>
                  </a:cubicBezTo>
                  <a:cubicBezTo>
                    <a:pt x="3942" y="2120"/>
                    <a:pt x="3999" y="1949"/>
                    <a:pt x="4140" y="1879"/>
                  </a:cubicBezTo>
                  <a:close/>
                  <a:moveTo>
                    <a:pt x="4140" y="3017"/>
                  </a:moveTo>
                  <a:lnTo>
                    <a:pt x="4708" y="2732"/>
                  </a:lnTo>
                  <a:cubicBezTo>
                    <a:pt x="4849" y="2662"/>
                    <a:pt x="5020" y="2719"/>
                    <a:pt x="5090" y="2860"/>
                  </a:cubicBezTo>
                  <a:cubicBezTo>
                    <a:pt x="5160" y="3000"/>
                    <a:pt x="5103" y="3171"/>
                    <a:pt x="4963" y="3241"/>
                  </a:cubicBezTo>
                  <a:lnTo>
                    <a:pt x="4394" y="3526"/>
                  </a:lnTo>
                  <a:cubicBezTo>
                    <a:pt x="4353" y="3546"/>
                    <a:pt x="4310" y="3556"/>
                    <a:pt x="4267" y="3556"/>
                  </a:cubicBezTo>
                  <a:cubicBezTo>
                    <a:pt x="4163" y="3556"/>
                    <a:pt x="4062" y="3498"/>
                    <a:pt x="4012" y="3398"/>
                  </a:cubicBezTo>
                  <a:cubicBezTo>
                    <a:pt x="3942" y="3258"/>
                    <a:pt x="3999" y="3087"/>
                    <a:pt x="4140" y="3017"/>
                  </a:cubicBezTo>
                  <a:close/>
                  <a:moveTo>
                    <a:pt x="4394" y="4663"/>
                  </a:moveTo>
                  <a:cubicBezTo>
                    <a:pt x="4353" y="4684"/>
                    <a:pt x="4310" y="4693"/>
                    <a:pt x="4267" y="4693"/>
                  </a:cubicBezTo>
                  <a:cubicBezTo>
                    <a:pt x="4163" y="4693"/>
                    <a:pt x="4062" y="4636"/>
                    <a:pt x="4012" y="4536"/>
                  </a:cubicBezTo>
                  <a:cubicBezTo>
                    <a:pt x="3942" y="4396"/>
                    <a:pt x="3999" y="4225"/>
                    <a:pt x="4140" y="4154"/>
                  </a:cubicBezTo>
                  <a:lnTo>
                    <a:pt x="4708" y="3870"/>
                  </a:lnTo>
                  <a:cubicBezTo>
                    <a:pt x="4849" y="3800"/>
                    <a:pt x="5020" y="3857"/>
                    <a:pt x="5090" y="3997"/>
                  </a:cubicBezTo>
                  <a:cubicBezTo>
                    <a:pt x="5160" y="4138"/>
                    <a:pt x="5103" y="4308"/>
                    <a:pt x="4963" y="4379"/>
                  </a:cubicBezTo>
                  <a:lnTo>
                    <a:pt x="4394" y="4663"/>
                  </a:lnTo>
                  <a:close/>
                  <a:moveTo>
                    <a:pt x="6258" y="5831"/>
                  </a:moveTo>
                  <a:lnTo>
                    <a:pt x="4983" y="5831"/>
                  </a:lnTo>
                  <a:lnTo>
                    <a:pt x="5634" y="5587"/>
                  </a:lnTo>
                  <a:lnTo>
                    <a:pt x="5789" y="5529"/>
                  </a:lnTo>
                  <a:cubicBezTo>
                    <a:pt x="5844" y="5508"/>
                    <a:pt x="5891" y="5471"/>
                    <a:pt x="5923" y="5424"/>
                  </a:cubicBezTo>
                  <a:cubicBezTo>
                    <a:pt x="5929" y="5416"/>
                    <a:pt x="5932" y="5405"/>
                    <a:pt x="5936" y="5396"/>
                  </a:cubicBezTo>
                  <a:cubicBezTo>
                    <a:pt x="5945" y="5380"/>
                    <a:pt x="5955" y="5365"/>
                    <a:pt x="5960" y="5348"/>
                  </a:cubicBezTo>
                  <a:cubicBezTo>
                    <a:pt x="5969" y="5321"/>
                    <a:pt x="5973" y="5292"/>
                    <a:pt x="5973" y="5262"/>
                  </a:cubicBezTo>
                  <a:lnTo>
                    <a:pt x="5973" y="1280"/>
                  </a:lnTo>
                  <a:lnTo>
                    <a:pt x="6258" y="1280"/>
                  </a:lnTo>
                  <a:lnTo>
                    <a:pt x="6258" y="5831"/>
                  </a:lnTo>
                  <a:close/>
                </a:path>
              </a:pathLst>
            </a:custGeom>
            <a:solidFill>
              <a:schemeClr val="bg1">
                <a:alpha val="80000"/>
              </a:schemeClr>
            </a:solidFill>
            <a:ln>
              <a:noFill/>
            </a:ln>
          </p:spPr>
        </p:sp>
        <p:grpSp>
          <p:nvGrpSpPr>
            <p:cNvPr id="12" name="组合 11"/>
            <p:cNvGrpSpPr/>
            <p:nvPr userDrawn="1"/>
          </p:nvGrpSpPr>
          <p:grpSpPr>
            <a:xfrm>
              <a:off x="3949460" y="126602"/>
              <a:ext cx="1893019" cy="551868"/>
              <a:chOff x="990451" y="87348"/>
              <a:chExt cx="1893019" cy="551868"/>
            </a:xfrm>
          </p:grpSpPr>
          <p:sp>
            <p:nvSpPr>
              <p:cNvPr id="13" name="TextBox 19"/>
              <p:cNvSpPr txBox="1"/>
              <p:nvPr/>
            </p:nvSpPr>
            <p:spPr>
              <a:xfrm>
                <a:off x="1004894" y="87348"/>
                <a:ext cx="1646605" cy="338554"/>
              </a:xfrm>
              <a:prstGeom prst="rect">
                <a:avLst/>
              </a:prstGeom>
              <a:noFill/>
            </p:spPr>
            <p:txBody>
              <a:bodyPr wrap="none" rtlCol="0">
                <a:spAutoFit/>
              </a:bodyPr>
              <a:lstStyle/>
              <a:p>
                <a:pPr defTabSz="914355"/>
                <a:r>
                  <a:rPr lang="zh-CN" altLang="en-US" sz="1600" b="1" spc="300">
                    <a:solidFill>
                      <a:schemeClr val="bg1"/>
                    </a:solidFill>
                    <a:latin typeface="微软雅黑"/>
                    <a:ea typeface="微软雅黑"/>
                  </a:rPr>
                  <a:t>点击添加标题</a:t>
                </a:r>
              </a:p>
            </p:txBody>
          </p:sp>
          <p:sp>
            <p:nvSpPr>
              <p:cNvPr id="14" name="矩形 13"/>
              <p:cNvSpPr/>
              <p:nvPr/>
            </p:nvSpPr>
            <p:spPr>
              <a:xfrm>
                <a:off x="990451" y="346828"/>
                <a:ext cx="1893019" cy="292388"/>
              </a:xfrm>
              <a:prstGeom prst="rect">
                <a:avLst/>
              </a:prstGeom>
            </p:spPr>
            <p:txBody>
              <a:bodyPr wrap="none">
                <a:spAutoFit/>
              </a:bodyPr>
              <a:lstStyle/>
              <a:p>
                <a:r>
                  <a:rPr lang="en-US" altLang="zh-CN" sz="1300" b="1">
                    <a:solidFill>
                      <a:schemeClr val="bg1"/>
                    </a:solidFill>
                  </a:rPr>
                  <a:t>CLICK TO ADD TITLE</a:t>
                </a:r>
                <a:endParaRPr lang="zh-CN" altLang="en-US" sz="1300" b="1">
                  <a:solidFill>
                    <a:schemeClr val="bg1"/>
                  </a:solidFill>
                </a:endParaRPr>
              </a:p>
            </p:txBody>
          </p:sp>
        </p:grpSp>
      </p:grpSp>
    </p:spTree>
    <p:extLst>
      <p:ext uri="{BB962C8B-B14F-4D97-AF65-F5344CB8AC3E}">
        <p14:creationId xmlns:p14="http://schemas.microsoft.com/office/powerpoint/2010/main" val="2433819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F934A8-1867-4FD5-98F1-41BBA534F94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08F07DB-1BCB-4788-8B96-CA7A00304B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F3183C1-ABC9-4BCD-BE5C-92622458FD7D}"/>
              </a:ext>
            </a:extLst>
          </p:cNvPr>
          <p:cNvSpPr>
            <a:spLocks noGrp="1" noChangeArrowheads="1"/>
          </p:cNvSpPr>
          <p:nvPr>
            <p:ph type="sldNum" sz="quarter" idx="12"/>
          </p:nvPr>
        </p:nvSpPr>
        <p:spPr>
          <a:ln/>
        </p:spPr>
        <p:txBody>
          <a:bodyPr/>
          <a:lstStyle>
            <a:lvl1pPr>
              <a:defRPr/>
            </a:lvl1pPr>
          </a:lstStyle>
          <a:p>
            <a:pPr>
              <a:defRPr/>
            </a:pPr>
            <a:fld id="{EF38B91A-1C83-4DBB-BB8E-3E1A01563B2C}" type="slidenum">
              <a:rPr lang="en-US" altLang="en-US"/>
              <a:pPr>
                <a:defRPr/>
              </a:pPr>
              <a:t>‹#›</a:t>
            </a:fld>
            <a:endParaRPr lang="en-US" altLang="en-US"/>
          </a:p>
        </p:txBody>
      </p:sp>
    </p:spTree>
    <p:extLst>
      <p:ext uri="{BB962C8B-B14F-4D97-AF65-F5344CB8AC3E}">
        <p14:creationId xmlns:p14="http://schemas.microsoft.com/office/powerpoint/2010/main" val="1272051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mplateswise.com Curved Arrows">
    <p:spTree>
      <p:nvGrpSpPr>
        <p:cNvPr id="1" name=""/>
        <p:cNvGrpSpPr/>
        <p:nvPr/>
      </p:nvGrpSpPr>
      <p:grpSpPr>
        <a:xfrm>
          <a:off x="0" y="0"/>
          <a:ext cx="0" cy="0"/>
          <a:chOff x="0" y="0"/>
          <a:chExt cx="0" cy="0"/>
        </a:xfrm>
      </p:grpSpPr>
      <p:sp>
        <p:nvSpPr>
          <p:cNvPr id="110" name="Freeform 6"/>
          <p:cNvSpPr>
            <a:spLocks/>
          </p:cNvSpPr>
          <p:nvPr userDrawn="1"/>
        </p:nvSpPr>
        <p:spPr bwMode="auto">
          <a:xfrm>
            <a:off x="0" y="5869518"/>
            <a:ext cx="12192000" cy="988484"/>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noProof="0" dirty="0"/>
          </a:p>
        </p:txBody>
      </p:sp>
      <p:sp>
        <p:nvSpPr>
          <p:cNvPr id="2" name="Title 1"/>
          <p:cNvSpPr>
            <a:spLocks noGrp="1"/>
          </p:cNvSpPr>
          <p:nvPr>
            <p:ph type="title" hasCustomPrompt="1"/>
          </p:nvPr>
        </p:nvSpPr>
        <p:spPr/>
        <p:txBody>
          <a:bodyPr/>
          <a:lstStyle>
            <a:lvl1pPr>
              <a:defRPr baseline="0">
                <a:solidFill>
                  <a:schemeClr val="tx2"/>
                </a:solidFill>
              </a:defRPr>
            </a:lvl1pPr>
          </a:lstStyle>
          <a:p>
            <a:r>
              <a:rPr lang="en-US" dirty="0"/>
              <a:t>Curved Arrows</a:t>
            </a:r>
            <a:endParaRPr lang="en-US" noProof="0" dirty="0"/>
          </a:p>
        </p:txBody>
      </p:sp>
      <p:sp>
        <p:nvSpPr>
          <p:cNvPr id="45" name="Date Placeholder 2"/>
          <p:cNvSpPr>
            <a:spLocks noGrp="1"/>
          </p:cNvSpPr>
          <p:nvPr>
            <p:ph type="dt" sz="half" idx="10"/>
          </p:nvPr>
        </p:nvSpPr>
        <p:spPr>
          <a:xfrm>
            <a:off x="609600" y="6356351"/>
            <a:ext cx="2844800" cy="365125"/>
          </a:xfrm>
        </p:spPr>
        <p:txBody>
          <a:bodyPr/>
          <a:lstStyle>
            <a:lvl1pPr>
              <a:defRPr>
                <a:solidFill>
                  <a:schemeClr val="bg1"/>
                </a:solidFill>
              </a:defRPr>
            </a:lvl1pPr>
          </a:lstStyle>
          <a:p>
            <a:fld id="{FFF30096-E2FA-4C53-8FFA-C198FACBBC31}" type="datetimeFigureOut">
              <a:rPr lang="en-US" smtClean="0"/>
              <a:pPr/>
              <a:t>25/5/2023</a:t>
            </a:fld>
            <a:endParaRPr lang="en-US" dirty="0"/>
          </a:p>
        </p:txBody>
      </p:sp>
      <p:sp>
        <p:nvSpPr>
          <p:cNvPr id="46" name="Footer Placeholder 3"/>
          <p:cNvSpPr>
            <a:spLocks noGrp="1"/>
          </p:cNvSpPr>
          <p:nvPr>
            <p:ph type="ftr" sz="quarter" idx="11"/>
          </p:nvPr>
        </p:nvSpPr>
        <p:spPr>
          <a:xfrm>
            <a:off x="4165600" y="6356351"/>
            <a:ext cx="3860800" cy="365125"/>
          </a:xfrm>
        </p:spPr>
        <p:txBody>
          <a:bodyPr/>
          <a:lstStyle>
            <a:lvl1pPr>
              <a:defRPr>
                <a:solidFill>
                  <a:schemeClr val="bg1"/>
                </a:solidFill>
              </a:defRPr>
            </a:lvl1pPr>
          </a:lstStyle>
          <a:p>
            <a:endParaRPr lang="en-US" dirty="0"/>
          </a:p>
        </p:txBody>
      </p:sp>
      <p:sp>
        <p:nvSpPr>
          <p:cNvPr id="47" name="Slide Number Placeholder 4"/>
          <p:cNvSpPr>
            <a:spLocks noGrp="1"/>
          </p:cNvSpPr>
          <p:nvPr>
            <p:ph type="sldNum" sz="quarter" idx="12"/>
          </p:nvPr>
        </p:nvSpPr>
        <p:spPr>
          <a:xfrm>
            <a:off x="8737600" y="6356351"/>
            <a:ext cx="2844800" cy="365125"/>
          </a:xfrm>
        </p:spPr>
        <p:txBody>
          <a:bodyPr/>
          <a:lstStyle>
            <a:lvl1pPr>
              <a:defRPr>
                <a:solidFill>
                  <a:schemeClr val="bg1"/>
                </a:solidFill>
              </a:defRPr>
            </a:lvl1pPr>
          </a:lstStyle>
          <a:p>
            <a:fld id="{BE6EB2CE-F8EE-47A0-A8D1-750600A29654}" type="slidenum">
              <a:rPr lang="en-US" smtClean="0"/>
              <a:pPr/>
              <a:t>‹#›</a:t>
            </a:fld>
            <a:endParaRPr lang="en-US" dirty="0"/>
          </a:p>
        </p:txBody>
      </p:sp>
      <p:sp>
        <p:nvSpPr>
          <p:cNvPr id="10" name="Freeform 6"/>
          <p:cNvSpPr>
            <a:spLocks/>
          </p:cNvSpPr>
          <p:nvPr userDrawn="1"/>
        </p:nvSpPr>
        <p:spPr bwMode="auto">
          <a:xfrm>
            <a:off x="603252" y="548680"/>
            <a:ext cx="3926417" cy="2762251"/>
          </a:xfrm>
          <a:custGeom>
            <a:avLst/>
            <a:gdLst>
              <a:gd name="T0" fmla="*/ 3150 w 3711"/>
              <a:gd name="T1" fmla="*/ 2479 h 2610"/>
              <a:gd name="T2" fmla="*/ 2901 w 3711"/>
              <a:gd name="T3" fmla="*/ 2464 h 2610"/>
              <a:gd name="T4" fmla="*/ 2714 w 3711"/>
              <a:gd name="T5" fmla="*/ 2445 h 2610"/>
              <a:gd name="T6" fmla="*/ 2589 w 3711"/>
              <a:gd name="T7" fmla="*/ 2426 h 2610"/>
              <a:gd name="T8" fmla="*/ 2400 w 3711"/>
              <a:gd name="T9" fmla="*/ 2389 h 2610"/>
              <a:gd name="T10" fmla="*/ 2212 w 3711"/>
              <a:gd name="T11" fmla="*/ 2344 h 2610"/>
              <a:gd name="T12" fmla="*/ 2088 w 3711"/>
              <a:gd name="T13" fmla="*/ 2308 h 2610"/>
              <a:gd name="T14" fmla="*/ 1902 w 3711"/>
              <a:gd name="T15" fmla="*/ 2248 h 2610"/>
              <a:gd name="T16" fmla="*/ 1718 w 3711"/>
              <a:gd name="T17" fmla="*/ 2179 h 2610"/>
              <a:gd name="T18" fmla="*/ 1597 w 3711"/>
              <a:gd name="T19" fmla="*/ 2126 h 2610"/>
              <a:gd name="T20" fmla="*/ 1420 w 3711"/>
              <a:gd name="T21" fmla="*/ 2039 h 2610"/>
              <a:gd name="T22" fmla="*/ 1244 w 3711"/>
              <a:gd name="T23" fmla="*/ 1938 h 2610"/>
              <a:gd name="T24" fmla="*/ 1132 w 3711"/>
              <a:gd name="T25" fmla="*/ 1865 h 2610"/>
              <a:gd name="T26" fmla="*/ 967 w 3711"/>
              <a:gd name="T27" fmla="*/ 1743 h 2610"/>
              <a:gd name="T28" fmla="*/ 809 w 3711"/>
              <a:gd name="T29" fmla="*/ 1608 h 2610"/>
              <a:gd name="T30" fmla="*/ 709 w 3711"/>
              <a:gd name="T31" fmla="*/ 1510 h 2610"/>
              <a:gd name="T32" fmla="*/ 567 w 3711"/>
              <a:gd name="T33" fmla="*/ 1351 h 2610"/>
              <a:gd name="T34" fmla="*/ 437 w 3711"/>
              <a:gd name="T35" fmla="*/ 1179 h 2610"/>
              <a:gd name="T36" fmla="*/ 357 w 3711"/>
              <a:gd name="T37" fmla="*/ 1057 h 2610"/>
              <a:gd name="T38" fmla="*/ 250 w 3711"/>
              <a:gd name="T39" fmla="*/ 863 h 2610"/>
              <a:gd name="T40" fmla="*/ 159 w 3711"/>
              <a:gd name="T41" fmla="*/ 660 h 2610"/>
              <a:gd name="T42" fmla="*/ 107 w 3711"/>
              <a:gd name="T43" fmla="*/ 519 h 2610"/>
              <a:gd name="T44" fmla="*/ 46 w 3711"/>
              <a:gd name="T45" fmla="*/ 300 h 2610"/>
              <a:gd name="T46" fmla="*/ 18 w 3711"/>
              <a:gd name="T47" fmla="*/ 151 h 2610"/>
              <a:gd name="T48" fmla="*/ 6 w 3711"/>
              <a:gd name="T49" fmla="*/ 76 h 2610"/>
              <a:gd name="T50" fmla="*/ 0 w 3711"/>
              <a:gd name="T51" fmla="*/ 0 h 2610"/>
              <a:gd name="T52" fmla="*/ 14 w 3711"/>
              <a:gd name="T53" fmla="*/ 74 h 2610"/>
              <a:gd name="T54" fmla="*/ 31 w 3711"/>
              <a:gd name="T55" fmla="*/ 147 h 2610"/>
              <a:gd name="T56" fmla="*/ 74 w 3711"/>
              <a:gd name="T57" fmla="*/ 289 h 2610"/>
              <a:gd name="T58" fmla="*/ 126 w 3711"/>
              <a:gd name="T59" fmla="*/ 424 h 2610"/>
              <a:gd name="T60" fmla="*/ 185 w 3711"/>
              <a:gd name="T61" fmla="*/ 556 h 2610"/>
              <a:gd name="T62" fmla="*/ 286 w 3711"/>
              <a:gd name="T63" fmla="*/ 741 h 2610"/>
              <a:gd name="T64" fmla="*/ 401 w 3711"/>
              <a:gd name="T65" fmla="*/ 914 h 2610"/>
              <a:gd name="T66" fmla="*/ 484 w 3711"/>
              <a:gd name="T67" fmla="*/ 1020 h 2610"/>
              <a:gd name="T68" fmla="*/ 618 w 3711"/>
              <a:gd name="T69" fmla="*/ 1168 h 2610"/>
              <a:gd name="T70" fmla="*/ 761 w 3711"/>
              <a:gd name="T71" fmla="*/ 1300 h 2610"/>
              <a:gd name="T72" fmla="*/ 861 w 3711"/>
              <a:gd name="T73" fmla="*/ 1380 h 2610"/>
              <a:gd name="T74" fmla="*/ 1015 w 3711"/>
              <a:gd name="T75" fmla="*/ 1487 h 2610"/>
              <a:gd name="T76" fmla="*/ 1176 w 3711"/>
              <a:gd name="T77" fmla="*/ 1580 h 2610"/>
              <a:gd name="T78" fmla="*/ 1286 w 3711"/>
              <a:gd name="T79" fmla="*/ 1635 h 2610"/>
              <a:gd name="T80" fmla="*/ 1454 w 3711"/>
              <a:gd name="T81" fmla="*/ 1707 h 2610"/>
              <a:gd name="T82" fmla="*/ 1625 w 3711"/>
              <a:gd name="T83" fmla="*/ 1768 h 2610"/>
              <a:gd name="T84" fmla="*/ 1740 w 3711"/>
              <a:gd name="T85" fmla="*/ 1801 h 2610"/>
              <a:gd name="T86" fmla="*/ 1914 w 3711"/>
              <a:gd name="T87" fmla="*/ 1844 h 2610"/>
              <a:gd name="T88" fmla="*/ 2090 w 3711"/>
              <a:gd name="T89" fmla="*/ 1876 h 2610"/>
              <a:gd name="T90" fmla="*/ 2207 w 3711"/>
              <a:gd name="T91" fmla="*/ 1894 h 2610"/>
              <a:gd name="T92" fmla="*/ 2385 w 3711"/>
              <a:gd name="T93" fmla="*/ 1912 h 2610"/>
              <a:gd name="T94" fmla="*/ 2563 w 3711"/>
              <a:gd name="T95" fmla="*/ 1922 h 2610"/>
              <a:gd name="T96" fmla="*/ 2682 w 3711"/>
              <a:gd name="T97" fmla="*/ 1926 h 2610"/>
              <a:gd name="T98" fmla="*/ 2975 w 3711"/>
              <a:gd name="T99" fmla="*/ 1923 h 2610"/>
              <a:gd name="T100" fmla="*/ 3150 w 3711"/>
              <a:gd name="T101" fmla="*/ 1914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1" h="2610">
                <a:moveTo>
                  <a:pt x="3711" y="2197"/>
                </a:moveTo>
                <a:lnTo>
                  <a:pt x="3150" y="2610"/>
                </a:lnTo>
                <a:lnTo>
                  <a:pt x="3150" y="2479"/>
                </a:lnTo>
                <a:lnTo>
                  <a:pt x="3150" y="2479"/>
                </a:lnTo>
                <a:lnTo>
                  <a:pt x="3025" y="2471"/>
                </a:lnTo>
                <a:lnTo>
                  <a:pt x="2901" y="2464"/>
                </a:lnTo>
                <a:lnTo>
                  <a:pt x="2839" y="2459"/>
                </a:lnTo>
                <a:lnTo>
                  <a:pt x="2777" y="2453"/>
                </a:lnTo>
                <a:lnTo>
                  <a:pt x="2714" y="2445"/>
                </a:lnTo>
                <a:lnTo>
                  <a:pt x="2652" y="2436"/>
                </a:lnTo>
                <a:lnTo>
                  <a:pt x="2652" y="2436"/>
                </a:lnTo>
                <a:lnTo>
                  <a:pt x="2589" y="2426"/>
                </a:lnTo>
                <a:lnTo>
                  <a:pt x="2525" y="2414"/>
                </a:lnTo>
                <a:lnTo>
                  <a:pt x="2463" y="2402"/>
                </a:lnTo>
                <a:lnTo>
                  <a:pt x="2400" y="2389"/>
                </a:lnTo>
                <a:lnTo>
                  <a:pt x="2336" y="2375"/>
                </a:lnTo>
                <a:lnTo>
                  <a:pt x="2274" y="2360"/>
                </a:lnTo>
                <a:lnTo>
                  <a:pt x="2212" y="2344"/>
                </a:lnTo>
                <a:lnTo>
                  <a:pt x="2150" y="2327"/>
                </a:lnTo>
                <a:lnTo>
                  <a:pt x="2150" y="2327"/>
                </a:lnTo>
                <a:lnTo>
                  <a:pt x="2088" y="2308"/>
                </a:lnTo>
                <a:lnTo>
                  <a:pt x="2025" y="2290"/>
                </a:lnTo>
                <a:lnTo>
                  <a:pt x="1963" y="2270"/>
                </a:lnTo>
                <a:lnTo>
                  <a:pt x="1902" y="2248"/>
                </a:lnTo>
                <a:lnTo>
                  <a:pt x="1840" y="2227"/>
                </a:lnTo>
                <a:lnTo>
                  <a:pt x="1779" y="2203"/>
                </a:lnTo>
                <a:lnTo>
                  <a:pt x="1718" y="2179"/>
                </a:lnTo>
                <a:lnTo>
                  <a:pt x="1658" y="2153"/>
                </a:lnTo>
                <a:lnTo>
                  <a:pt x="1658" y="2153"/>
                </a:lnTo>
                <a:lnTo>
                  <a:pt x="1597" y="2126"/>
                </a:lnTo>
                <a:lnTo>
                  <a:pt x="1537" y="2099"/>
                </a:lnTo>
                <a:lnTo>
                  <a:pt x="1478" y="2069"/>
                </a:lnTo>
                <a:lnTo>
                  <a:pt x="1420" y="2039"/>
                </a:lnTo>
                <a:lnTo>
                  <a:pt x="1361" y="2006"/>
                </a:lnTo>
                <a:lnTo>
                  <a:pt x="1302" y="1973"/>
                </a:lnTo>
                <a:lnTo>
                  <a:pt x="1244" y="1938"/>
                </a:lnTo>
                <a:lnTo>
                  <a:pt x="1188" y="1902"/>
                </a:lnTo>
                <a:lnTo>
                  <a:pt x="1188" y="1902"/>
                </a:lnTo>
                <a:lnTo>
                  <a:pt x="1132" y="1865"/>
                </a:lnTo>
                <a:lnTo>
                  <a:pt x="1076" y="1826"/>
                </a:lnTo>
                <a:lnTo>
                  <a:pt x="1021" y="1785"/>
                </a:lnTo>
                <a:lnTo>
                  <a:pt x="967" y="1743"/>
                </a:lnTo>
                <a:lnTo>
                  <a:pt x="913" y="1699"/>
                </a:lnTo>
                <a:lnTo>
                  <a:pt x="861" y="1654"/>
                </a:lnTo>
                <a:lnTo>
                  <a:pt x="809" y="1608"/>
                </a:lnTo>
                <a:lnTo>
                  <a:pt x="758" y="1559"/>
                </a:lnTo>
                <a:lnTo>
                  <a:pt x="758" y="1559"/>
                </a:lnTo>
                <a:lnTo>
                  <a:pt x="709" y="1510"/>
                </a:lnTo>
                <a:lnTo>
                  <a:pt x="660" y="1458"/>
                </a:lnTo>
                <a:lnTo>
                  <a:pt x="613" y="1405"/>
                </a:lnTo>
                <a:lnTo>
                  <a:pt x="567" y="1351"/>
                </a:lnTo>
                <a:lnTo>
                  <a:pt x="522" y="1296"/>
                </a:lnTo>
                <a:lnTo>
                  <a:pt x="478" y="1238"/>
                </a:lnTo>
                <a:lnTo>
                  <a:pt x="437" y="1179"/>
                </a:lnTo>
                <a:lnTo>
                  <a:pt x="397" y="1118"/>
                </a:lnTo>
                <a:lnTo>
                  <a:pt x="397" y="1118"/>
                </a:lnTo>
                <a:lnTo>
                  <a:pt x="357" y="1057"/>
                </a:lnTo>
                <a:lnTo>
                  <a:pt x="320" y="994"/>
                </a:lnTo>
                <a:lnTo>
                  <a:pt x="285" y="929"/>
                </a:lnTo>
                <a:lnTo>
                  <a:pt x="250" y="863"/>
                </a:lnTo>
                <a:lnTo>
                  <a:pt x="218" y="797"/>
                </a:lnTo>
                <a:lnTo>
                  <a:pt x="188" y="729"/>
                </a:lnTo>
                <a:lnTo>
                  <a:pt x="159" y="660"/>
                </a:lnTo>
                <a:lnTo>
                  <a:pt x="133" y="589"/>
                </a:lnTo>
                <a:lnTo>
                  <a:pt x="133" y="589"/>
                </a:lnTo>
                <a:lnTo>
                  <a:pt x="107" y="519"/>
                </a:lnTo>
                <a:lnTo>
                  <a:pt x="85" y="446"/>
                </a:lnTo>
                <a:lnTo>
                  <a:pt x="65" y="374"/>
                </a:lnTo>
                <a:lnTo>
                  <a:pt x="46" y="300"/>
                </a:lnTo>
                <a:lnTo>
                  <a:pt x="46" y="300"/>
                </a:lnTo>
                <a:lnTo>
                  <a:pt x="30" y="226"/>
                </a:lnTo>
                <a:lnTo>
                  <a:pt x="18" y="151"/>
                </a:lnTo>
                <a:lnTo>
                  <a:pt x="18" y="151"/>
                </a:lnTo>
                <a:lnTo>
                  <a:pt x="12" y="113"/>
                </a:lnTo>
                <a:lnTo>
                  <a:pt x="6" y="76"/>
                </a:lnTo>
                <a:lnTo>
                  <a:pt x="6" y="76"/>
                </a:lnTo>
                <a:lnTo>
                  <a:pt x="3" y="38"/>
                </a:lnTo>
                <a:lnTo>
                  <a:pt x="0" y="0"/>
                </a:lnTo>
                <a:lnTo>
                  <a:pt x="0" y="0"/>
                </a:lnTo>
                <a:lnTo>
                  <a:pt x="6" y="37"/>
                </a:lnTo>
                <a:lnTo>
                  <a:pt x="14" y="74"/>
                </a:lnTo>
                <a:lnTo>
                  <a:pt x="14" y="74"/>
                </a:lnTo>
                <a:lnTo>
                  <a:pt x="22" y="111"/>
                </a:lnTo>
                <a:lnTo>
                  <a:pt x="31" y="147"/>
                </a:lnTo>
                <a:lnTo>
                  <a:pt x="31" y="147"/>
                </a:lnTo>
                <a:lnTo>
                  <a:pt x="52" y="218"/>
                </a:lnTo>
                <a:lnTo>
                  <a:pt x="74" y="289"/>
                </a:lnTo>
                <a:lnTo>
                  <a:pt x="74" y="289"/>
                </a:lnTo>
                <a:lnTo>
                  <a:pt x="99" y="358"/>
                </a:lnTo>
                <a:lnTo>
                  <a:pt x="126" y="424"/>
                </a:lnTo>
                <a:lnTo>
                  <a:pt x="155" y="491"/>
                </a:lnTo>
                <a:lnTo>
                  <a:pt x="185" y="556"/>
                </a:lnTo>
                <a:lnTo>
                  <a:pt x="185" y="556"/>
                </a:lnTo>
                <a:lnTo>
                  <a:pt x="217" y="619"/>
                </a:lnTo>
                <a:lnTo>
                  <a:pt x="251" y="681"/>
                </a:lnTo>
                <a:lnTo>
                  <a:pt x="286" y="741"/>
                </a:lnTo>
                <a:lnTo>
                  <a:pt x="323" y="800"/>
                </a:lnTo>
                <a:lnTo>
                  <a:pt x="361" y="858"/>
                </a:lnTo>
                <a:lnTo>
                  <a:pt x="401" y="914"/>
                </a:lnTo>
                <a:lnTo>
                  <a:pt x="441" y="968"/>
                </a:lnTo>
                <a:lnTo>
                  <a:pt x="484" y="1020"/>
                </a:lnTo>
                <a:lnTo>
                  <a:pt x="484" y="1020"/>
                </a:lnTo>
                <a:lnTo>
                  <a:pt x="528" y="1071"/>
                </a:lnTo>
                <a:lnTo>
                  <a:pt x="572" y="1120"/>
                </a:lnTo>
                <a:lnTo>
                  <a:pt x="618" y="1168"/>
                </a:lnTo>
                <a:lnTo>
                  <a:pt x="665" y="1214"/>
                </a:lnTo>
                <a:lnTo>
                  <a:pt x="712" y="1258"/>
                </a:lnTo>
                <a:lnTo>
                  <a:pt x="761" y="1300"/>
                </a:lnTo>
                <a:lnTo>
                  <a:pt x="810" y="1340"/>
                </a:lnTo>
                <a:lnTo>
                  <a:pt x="861" y="1380"/>
                </a:lnTo>
                <a:lnTo>
                  <a:pt x="861" y="1380"/>
                </a:lnTo>
                <a:lnTo>
                  <a:pt x="911" y="1417"/>
                </a:lnTo>
                <a:lnTo>
                  <a:pt x="963" y="1452"/>
                </a:lnTo>
                <a:lnTo>
                  <a:pt x="1015" y="1487"/>
                </a:lnTo>
                <a:lnTo>
                  <a:pt x="1068" y="1520"/>
                </a:lnTo>
                <a:lnTo>
                  <a:pt x="1122" y="1551"/>
                </a:lnTo>
                <a:lnTo>
                  <a:pt x="1176" y="1580"/>
                </a:lnTo>
                <a:lnTo>
                  <a:pt x="1231" y="1609"/>
                </a:lnTo>
                <a:lnTo>
                  <a:pt x="1286" y="1635"/>
                </a:lnTo>
                <a:lnTo>
                  <a:pt x="1286" y="1635"/>
                </a:lnTo>
                <a:lnTo>
                  <a:pt x="1341" y="1661"/>
                </a:lnTo>
                <a:lnTo>
                  <a:pt x="1398" y="1685"/>
                </a:lnTo>
                <a:lnTo>
                  <a:pt x="1454" y="1707"/>
                </a:lnTo>
                <a:lnTo>
                  <a:pt x="1511" y="1729"/>
                </a:lnTo>
                <a:lnTo>
                  <a:pt x="1567" y="1748"/>
                </a:lnTo>
                <a:lnTo>
                  <a:pt x="1625" y="1768"/>
                </a:lnTo>
                <a:lnTo>
                  <a:pt x="1682" y="1785"/>
                </a:lnTo>
                <a:lnTo>
                  <a:pt x="1740" y="1801"/>
                </a:lnTo>
                <a:lnTo>
                  <a:pt x="1740" y="1801"/>
                </a:lnTo>
                <a:lnTo>
                  <a:pt x="1797" y="1816"/>
                </a:lnTo>
                <a:lnTo>
                  <a:pt x="1856" y="1831"/>
                </a:lnTo>
                <a:lnTo>
                  <a:pt x="1914" y="1844"/>
                </a:lnTo>
                <a:lnTo>
                  <a:pt x="1972" y="1856"/>
                </a:lnTo>
                <a:lnTo>
                  <a:pt x="2031" y="1867"/>
                </a:lnTo>
                <a:lnTo>
                  <a:pt x="2090" y="1876"/>
                </a:lnTo>
                <a:lnTo>
                  <a:pt x="2149" y="1885"/>
                </a:lnTo>
                <a:lnTo>
                  <a:pt x="2207" y="1894"/>
                </a:lnTo>
                <a:lnTo>
                  <a:pt x="2207" y="1894"/>
                </a:lnTo>
                <a:lnTo>
                  <a:pt x="2267" y="1900"/>
                </a:lnTo>
                <a:lnTo>
                  <a:pt x="2326" y="1906"/>
                </a:lnTo>
                <a:lnTo>
                  <a:pt x="2385" y="1912"/>
                </a:lnTo>
                <a:lnTo>
                  <a:pt x="2445" y="1917"/>
                </a:lnTo>
                <a:lnTo>
                  <a:pt x="2504" y="1920"/>
                </a:lnTo>
                <a:lnTo>
                  <a:pt x="2563" y="1922"/>
                </a:lnTo>
                <a:lnTo>
                  <a:pt x="2623" y="1925"/>
                </a:lnTo>
                <a:lnTo>
                  <a:pt x="2682" y="1926"/>
                </a:lnTo>
                <a:lnTo>
                  <a:pt x="2682" y="1926"/>
                </a:lnTo>
                <a:lnTo>
                  <a:pt x="2800" y="1927"/>
                </a:lnTo>
                <a:lnTo>
                  <a:pt x="2916" y="1925"/>
                </a:lnTo>
                <a:lnTo>
                  <a:pt x="2975" y="1923"/>
                </a:lnTo>
                <a:lnTo>
                  <a:pt x="3032" y="1921"/>
                </a:lnTo>
                <a:lnTo>
                  <a:pt x="3091" y="1918"/>
                </a:lnTo>
                <a:lnTo>
                  <a:pt x="3150" y="1914"/>
                </a:lnTo>
                <a:lnTo>
                  <a:pt x="3150" y="1783"/>
                </a:lnTo>
                <a:lnTo>
                  <a:pt x="3711" y="2197"/>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6" name="Freeform 7"/>
          <p:cNvSpPr>
            <a:spLocks/>
          </p:cNvSpPr>
          <p:nvPr userDrawn="1"/>
        </p:nvSpPr>
        <p:spPr bwMode="auto">
          <a:xfrm>
            <a:off x="603252" y="1293747"/>
            <a:ext cx="4550833" cy="3198284"/>
          </a:xfrm>
          <a:custGeom>
            <a:avLst/>
            <a:gdLst>
              <a:gd name="T0" fmla="*/ 3649 w 4300"/>
              <a:gd name="T1" fmla="*/ 2873 h 3024"/>
              <a:gd name="T2" fmla="*/ 3361 w 4300"/>
              <a:gd name="T3" fmla="*/ 2854 h 3024"/>
              <a:gd name="T4" fmla="*/ 3144 w 4300"/>
              <a:gd name="T5" fmla="*/ 2834 h 3024"/>
              <a:gd name="T6" fmla="*/ 2999 w 4300"/>
              <a:gd name="T7" fmla="*/ 2811 h 3024"/>
              <a:gd name="T8" fmla="*/ 2780 w 4300"/>
              <a:gd name="T9" fmla="*/ 2768 h 3024"/>
              <a:gd name="T10" fmla="*/ 2562 w 4300"/>
              <a:gd name="T11" fmla="*/ 2715 h 3024"/>
              <a:gd name="T12" fmla="*/ 2418 w 4300"/>
              <a:gd name="T13" fmla="*/ 2675 h 3024"/>
              <a:gd name="T14" fmla="*/ 2203 w 4300"/>
              <a:gd name="T15" fmla="*/ 2606 h 3024"/>
              <a:gd name="T16" fmla="*/ 1991 w 4300"/>
              <a:gd name="T17" fmla="*/ 2525 h 3024"/>
              <a:gd name="T18" fmla="*/ 1850 w 4300"/>
              <a:gd name="T19" fmla="*/ 2464 h 3024"/>
              <a:gd name="T20" fmla="*/ 1644 w 4300"/>
              <a:gd name="T21" fmla="*/ 2361 h 3024"/>
              <a:gd name="T22" fmla="*/ 1443 w 4300"/>
              <a:gd name="T23" fmla="*/ 2246 h 3024"/>
              <a:gd name="T24" fmla="*/ 1311 w 4300"/>
              <a:gd name="T25" fmla="*/ 2161 h 3024"/>
              <a:gd name="T26" fmla="*/ 1120 w 4300"/>
              <a:gd name="T27" fmla="*/ 2019 h 3024"/>
              <a:gd name="T28" fmla="*/ 937 w 4300"/>
              <a:gd name="T29" fmla="*/ 1862 h 3024"/>
              <a:gd name="T30" fmla="*/ 822 w 4300"/>
              <a:gd name="T31" fmla="*/ 1749 h 3024"/>
              <a:gd name="T32" fmla="*/ 657 w 4300"/>
              <a:gd name="T33" fmla="*/ 1565 h 3024"/>
              <a:gd name="T34" fmla="*/ 506 w 4300"/>
              <a:gd name="T35" fmla="*/ 1366 h 3024"/>
              <a:gd name="T36" fmla="*/ 414 w 4300"/>
              <a:gd name="T37" fmla="*/ 1225 h 3024"/>
              <a:gd name="T38" fmla="*/ 289 w 4300"/>
              <a:gd name="T39" fmla="*/ 1001 h 3024"/>
              <a:gd name="T40" fmla="*/ 185 w 4300"/>
              <a:gd name="T41" fmla="*/ 764 h 3024"/>
              <a:gd name="T42" fmla="*/ 125 w 4300"/>
              <a:gd name="T43" fmla="*/ 601 h 3024"/>
              <a:gd name="T44" fmla="*/ 54 w 4300"/>
              <a:gd name="T45" fmla="*/ 348 h 3024"/>
              <a:gd name="T46" fmla="*/ 36 w 4300"/>
              <a:gd name="T47" fmla="*/ 262 h 3024"/>
              <a:gd name="T48" fmla="*/ 20 w 4300"/>
              <a:gd name="T49" fmla="*/ 176 h 3024"/>
              <a:gd name="T50" fmla="*/ 7 w 4300"/>
              <a:gd name="T51" fmla="*/ 89 h 3024"/>
              <a:gd name="T52" fmla="*/ 0 w 4300"/>
              <a:gd name="T53" fmla="*/ 0 h 3024"/>
              <a:gd name="T54" fmla="*/ 16 w 4300"/>
              <a:gd name="T55" fmla="*/ 87 h 3024"/>
              <a:gd name="T56" fmla="*/ 36 w 4300"/>
              <a:gd name="T57" fmla="*/ 171 h 3024"/>
              <a:gd name="T58" fmla="*/ 73 w 4300"/>
              <a:gd name="T59" fmla="*/ 294 h 3024"/>
              <a:gd name="T60" fmla="*/ 115 w 4300"/>
              <a:gd name="T61" fmla="*/ 414 h 3024"/>
              <a:gd name="T62" fmla="*/ 215 w 4300"/>
              <a:gd name="T63" fmla="*/ 645 h 3024"/>
              <a:gd name="T64" fmla="*/ 291 w 4300"/>
              <a:gd name="T65" fmla="*/ 790 h 3024"/>
              <a:gd name="T66" fmla="*/ 418 w 4300"/>
              <a:gd name="T67" fmla="*/ 995 h 3024"/>
              <a:gd name="T68" fmla="*/ 561 w 4300"/>
              <a:gd name="T69" fmla="*/ 1183 h 3024"/>
              <a:gd name="T70" fmla="*/ 663 w 4300"/>
              <a:gd name="T71" fmla="*/ 1298 h 3024"/>
              <a:gd name="T72" fmla="*/ 825 w 4300"/>
              <a:gd name="T73" fmla="*/ 1457 h 3024"/>
              <a:gd name="T74" fmla="*/ 997 w 4300"/>
              <a:gd name="T75" fmla="*/ 1599 h 3024"/>
              <a:gd name="T76" fmla="*/ 1115 w 4300"/>
              <a:gd name="T77" fmla="*/ 1684 h 3024"/>
              <a:gd name="T78" fmla="*/ 1300 w 4300"/>
              <a:gd name="T79" fmla="*/ 1797 h 3024"/>
              <a:gd name="T80" fmla="*/ 1490 w 4300"/>
              <a:gd name="T81" fmla="*/ 1895 h 3024"/>
              <a:gd name="T82" fmla="*/ 1619 w 4300"/>
              <a:gd name="T83" fmla="*/ 1952 h 3024"/>
              <a:gd name="T84" fmla="*/ 1816 w 4300"/>
              <a:gd name="T85" fmla="*/ 2026 h 3024"/>
              <a:gd name="T86" fmla="*/ 2015 w 4300"/>
              <a:gd name="T87" fmla="*/ 2087 h 3024"/>
              <a:gd name="T88" fmla="*/ 2150 w 4300"/>
              <a:gd name="T89" fmla="*/ 2122 h 3024"/>
              <a:gd name="T90" fmla="*/ 2354 w 4300"/>
              <a:gd name="T91" fmla="*/ 2163 h 3024"/>
              <a:gd name="T92" fmla="*/ 2558 w 4300"/>
              <a:gd name="T93" fmla="*/ 2194 h 3024"/>
              <a:gd name="T94" fmla="*/ 2695 w 4300"/>
              <a:gd name="T95" fmla="*/ 2209 h 3024"/>
              <a:gd name="T96" fmla="*/ 2901 w 4300"/>
              <a:gd name="T97" fmla="*/ 2224 h 3024"/>
              <a:gd name="T98" fmla="*/ 3108 w 4300"/>
              <a:gd name="T99" fmla="*/ 2231 h 3024"/>
              <a:gd name="T100" fmla="*/ 3311 w 4300"/>
              <a:gd name="T101" fmla="*/ 2232 h 3024"/>
              <a:gd name="T102" fmla="*/ 3514 w 4300"/>
              <a:gd name="T103" fmla="*/ 2225 h 3024"/>
              <a:gd name="T104" fmla="*/ 3649 w 4300"/>
              <a:gd name="T105" fmla="*/ 2065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00" h="3024">
                <a:moveTo>
                  <a:pt x="4300" y="2545"/>
                </a:moveTo>
                <a:lnTo>
                  <a:pt x="3649" y="3024"/>
                </a:lnTo>
                <a:lnTo>
                  <a:pt x="3649" y="2873"/>
                </a:lnTo>
                <a:lnTo>
                  <a:pt x="3649" y="2873"/>
                </a:lnTo>
                <a:lnTo>
                  <a:pt x="3505" y="2864"/>
                </a:lnTo>
                <a:lnTo>
                  <a:pt x="3361" y="2854"/>
                </a:lnTo>
                <a:lnTo>
                  <a:pt x="3288" y="2849"/>
                </a:lnTo>
                <a:lnTo>
                  <a:pt x="3217" y="2843"/>
                </a:lnTo>
                <a:lnTo>
                  <a:pt x="3144" y="2834"/>
                </a:lnTo>
                <a:lnTo>
                  <a:pt x="3073" y="2823"/>
                </a:lnTo>
                <a:lnTo>
                  <a:pt x="3073" y="2823"/>
                </a:lnTo>
                <a:lnTo>
                  <a:pt x="2999" y="2811"/>
                </a:lnTo>
                <a:lnTo>
                  <a:pt x="2926" y="2798"/>
                </a:lnTo>
                <a:lnTo>
                  <a:pt x="2854" y="2783"/>
                </a:lnTo>
                <a:lnTo>
                  <a:pt x="2780" y="2768"/>
                </a:lnTo>
                <a:lnTo>
                  <a:pt x="2707" y="2752"/>
                </a:lnTo>
                <a:lnTo>
                  <a:pt x="2635" y="2735"/>
                </a:lnTo>
                <a:lnTo>
                  <a:pt x="2562" y="2715"/>
                </a:lnTo>
                <a:lnTo>
                  <a:pt x="2491" y="2695"/>
                </a:lnTo>
                <a:lnTo>
                  <a:pt x="2491" y="2695"/>
                </a:lnTo>
                <a:lnTo>
                  <a:pt x="2418" y="2675"/>
                </a:lnTo>
                <a:lnTo>
                  <a:pt x="2347" y="2653"/>
                </a:lnTo>
                <a:lnTo>
                  <a:pt x="2274" y="2630"/>
                </a:lnTo>
                <a:lnTo>
                  <a:pt x="2203" y="2606"/>
                </a:lnTo>
                <a:lnTo>
                  <a:pt x="2133" y="2580"/>
                </a:lnTo>
                <a:lnTo>
                  <a:pt x="2061" y="2553"/>
                </a:lnTo>
                <a:lnTo>
                  <a:pt x="1991" y="2525"/>
                </a:lnTo>
                <a:lnTo>
                  <a:pt x="1921" y="2495"/>
                </a:lnTo>
                <a:lnTo>
                  <a:pt x="1921" y="2495"/>
                </a:lnTo>
                <a:lnTo>
                  <a:pt x="1850" y="2464"/>
                </a:lnTo>
                <a:lnTo>
                  <a:pt x="1781" y="2432"/>
                </a:lnTo>
                <a:lnTo>
                  <a:pt x="1712" y="2397"/>
                </a:lnTo>
                <a:lnTo>
                  <a:pt x="1644" y="2361"/>
                </a:lnTo>
                <a:lnTo>
                  <a:pt x="1576" y="2324"/>
                </a:lnTo>
                <a:lnTo>
                  <a:pt x="1509" y="2286"/>
                </a:lnTo>
                <a:lnTo>
                  <a:pt x="1443" y="2246"/>
                </a:lnTo>
                <a:lnTo>
                  <a:pt x="1376" y="2203"/>
                </a:lnTo>
                <a:lnTo>
                  <a:pt x="1376" y="2203"/>
                </a:lnTo>
                <a:lnTo>
                  <a:pt x="1311" y="2161"/>
                </a:lnTo>
                <a:lnTo>
                  <a:pt x="1247" y="2115"/>
                </a:lnTo>
                <a:lnTo>
                  <a:pt x="1182" y="2069"/>
                </a:lnTo>
                <a:lnTo>
                  <a:pt x="1120" y="2019"/>
                </a:lnTo>
                <a:lnTo>
                  <a:pt x="1058" y="1970"/>
                </a:lnTo>
                <a:lnTo>
                  <a:pt x="997" y="1917"/>
                </a:lnTo>
                <a:lnTo>
                  <a:pt x="937" y="1862"/>
                </a:lnTo>
                <a:lnTo>
                  <a:pt x="879" y="1807"/>
                </a:lnTo>
                <a:lnTo>
                  <a:pt x="879" y="1807"/>
                </a:lnTo>
                <a:lnTo>
                  <a:pt x="822" y="1749"/>
                </a:lnTo>
                <a:lnTo>
                  <a:pt x="765" y="1690"/>
                </a:lnTo>
                <a:lnTo>
                  <a:pt x="710" y="1629"/>
                </a:lnTo>
                <a:lnTo>
                  <a:pt x="657" y="1565"/>
                </a:lnTo>
                <a:lnTo>
                  <a:pt x="605" y="1501"/>
                </a:lnTo>
                <a:lnTo>
                  <a:pt x="554" y="1434"/>
                </a:lnTo>
                <a:lnTo>
                  <a:pt x="506" y="1366"/>
                </a:lnTo>
                <a:lnTo>
                  <a:pt x="459" y="1297"/>
                </a:lnTo>
                <a:lnTo>
                  <a:pt x="459" y="1297"/>
                </a:lnTo>
                <a:lnTo>
                  <a:pt x="414" y="1225"/>
                </a:lnTo>
                <a:lnTo>
                  <a:pt x="371" y="1152"/>
                </a:lnTo>
                <a:lnTo>
                  <a:pt x="330" y="1077"/>
                </a:lnTo>
                <a:lnTo>
                  <a:pt x="289" y="1001"/>
                </a:lnTo>
                <a:lnTo>
                  <a:pt x="253" y="923"/>
                </a:lnTo>
                <a:lnTo>
                  <a:pt x="217" y="845"/>
                </a:lnTo>
                <a:lnTo>
                  <a:pt x="185" y="764"/>
                </a:lnTo>
                <a:lnTo>
                  <a:pt x="153" y="684"/>
                </a:lnTo>
                <a:lnTo>
                  <a:pt x="153" y="684"/>
                </a:lnTo>
                <a:lnTo>
                  <a:pt x="125" y="601"/>
                </a:lnTo>
                <a:lnTo>
                  <a:pt x="98" y="518"/>
                </a:lnTo>
                <a:lnTo>
                  <a:pt x="75" y="434"/>
                </a:lnTo>
                <a:lnTo>
                  <a:pt x="54" y="348"/>
                </a:lnTo>
                <a:lnTo>
                  <a:pt x="54" y="348"/>
                </a:lnTo>
                <a:lnTo>
                  <a:pt x="44" y="306"/>
                </a:lnTo>
                <a:lnTo>
                  <a:pt x="36" y="262"/>
                </a:lnTo>
                <a:lnTo>
                  <a:pt x="27" y="219"/>
                </a:lnTo>
                <a:lnTo>
                  <a:pt x="20" y="176"/>
                </a:lnTo>
                <a:lnTo>
                  <a:pt x="20" y="176"/>
                </a:lnTo>
                <a:lnTo>
                  <a:pt x="13" y="132"/>
                </a:lnTo>
                <a:lnTo>
                  <a:pt x="7" y="89"/>
                </a:lnTo>
                <a:lnTo>
                  <a:pt x="7" y="89"/>
                </a:lnTo>
                <a:lnTo>
                  <a:pt x="3" y="44"/>
                </a:lnTo>
                <a:lnTo>
                  <a:pt x="0" y="0"/>
                </a:lnTo>
                <a:lnTo>
                  <a:pt x="0" y="0"/>
                </a:lnTo>
                <a:lnTo>
                  <a:pt x="7" y="44"/>
                </a:lnTo>
                <a:lnTo>
                  <a:pt x="16" y="87"/>
                </a:lnTo>
                <a:lnTo>
                  <a:pt x="16" y="87"/>
                </a:lnTo>
                <a:lnTo>
                  <a:pt x="26" y="128"/>
                </a:lnTo>
                <a:lnTo>
                  <a:pt x="36" y="171"/>
                </a:lnTo>
                <a:lnTo>
                  <a:pt x="36" y="171"/>
                </a:lnTo>
                <a:lnTo>
                  <a:pt x="47" y="212"/>
                </a:lnTo>
                <a:lnTo>
                  <a:pt x="60" y="253"/>
                </a:lnTo>
                <a:lnTo>
                  <a:pt x="73" y="294"/>
                </a:lnTo>
                <a:lnTo>
                  <a:pt x="87" y="335"/>
                </a:lnTo>
                <a:lnTo>
                  <a:pt x="87" y="335"/>
                </a:lnTo>
                <a:lnTo>
                  <a:pt x="115" y="414"/>
                </a:lnTo>
                <a:lnTo>
                  <a:pt x="145" y="492"/>
                </a:lnTo>
                <a:lnTo>
                  <a:pt x="179" y="570"/>
                </a:lnTo>
                <a:lnTo>
                  <a:pt x="215" y="645"/>
                </a:lnTo>
                <a:lnTo>
                  <a:pt x="215" y="645"/>
                </a:lnTo>
                <a:lnTo>
                  <a:pt x="251" y="718"/>
                </a:lnTo>
                <a:lnTo>
                  <a:pt x="291" y="790"/>
                </a:lnTo>
                <a:lnTo>
                  <a:pt x="332" y="860"/>
                </a:lnTo>
                <a:lnTo>
                  <a:pt x="375" y="928"/>
                </a:lnTo>
                <a:lnTo>
                  <a:pt x="418" y="995"/>
                </a:lnTo>
                <a:lnTo>
                  <a:pt x="464" y="1059"/>
                </a:lnTo>
                <a:lnTo>
                  <a:pt x="512" y="1122"/>
                </a:lnTo>
                <a:lnTo>
                  <a:pt x="561" y="1183"/>
                </a:lnTo>
                <a:lnTo>
                  <a:pt x="561" y="1183"/>
                </a:lnTo>
                <a:lnTo>
                  <a:pt x="611" y="1241"/>
                </a:lnTo>
                <a:lnTo>
                  <a:pt x="663" y="1298"/>
                </a:lnTo>
                <a:lnTo>
                  <a:pt x="716" y="1353"/>
                </a:lnTo>
                <a:lnTo>
                  <a:pt x="770" y="1406"/>
                </a:lnTo>
                <a:lnTo>
                  <a:pt x="825" y="1457"/>
                </a:lnTo>
                <a:lnTo>
                  <a:pt x="882" y="1506"/>
                </a:lnTo>
                <a:lnTo>
                  <a:pt x="939" y="1554"/>
                </a:lnTo>
                <a:lnTo>
                  <a:pt x="997" y="1599"/>
                </a:lnTo>
                <a:lnTo>
                  <a:pt x="997" y="1599"/>
                </a:lnTo>
                <a:lnTo>
                  <a:pt x="1055" y="1642"/>
                </a:lnTo>
                <a:lnTo>
                  <a:pt x="1115" y="1684"/>
                </a:lnTo>
                <a:lnTo>
                  <a:pt x="1176" y="1723"/>
                </a:lnTo>
                <a:lnTo>
                  <a:pt x="1237" y="1761"/>
                </a:lnTo>
                <a:lnTo>
                  <a:pt x="1300" y="1797"/>
                </a:lnTo>
                <a:lnTo>
                  <a:pt x="1363" y="1831"/>
                </a:lnTo>
                <a:lnTo>
                  <a:pt x="1426" y="1865"/>
                </a:lnTo>
                <a:lnTo>
                  <a:pt x="1490" y="1895"/>
                </a:lnTo>
                <a:lnTo>
                  <a:pt x="1490" y="1895"/>
                </a:lnTo>
                <a:lnTo>
                  <a:pt x="1554" y="1925"/>
                </a:lnTo>
                <a:lnTo>
                  <a:pt x="1619" y="1952"/>
                </a:lnTo>
                <a:lnTo>
                  <a:pt x="1684" y="1979"/>
                </a:lnTo>
                <a:lnTo>
                  <a:pt x="1750" y="2003"/>
                </a:lnTo>
                <a:lnTo>
                  <a:pt x="1816" y="2026"/>
                </a:lnTo>
                <a:lnTo>
                  <a:pt x="1883" y="2048"/>
                </a:lnTo>
                <a:lnTo>
                  <a:pt x="1948" y="2069"/>
                </a:lnTo>
                <a:lnTo>
                  <a:pt x="2015" y="2087"/>
                </a:lnTo>
                <a:lnTo>
                  <a:pt x="2015" y="2087"/>
                </a:lnTo>
                <a:lnTo>
                  <a:pt x="2083" y="2106"/>
                </a:lnTo>
                <a:lnTo>
                  <a:pt x="2150" y="2122"/>
                </a:lnTo>
                <a:lnTo>
                  <a:pt x="2218" y="2137"/>
                </a:lnTo>
                <a:lnTo>
                  <a:pt x="2286" y="2150"/>
                </a:lnTo>
                <a:lnTo>
                  <a:pt x="2354" y="2163"/>
                </a:lnTo>
                <a:lnTo>
                  <a:pt x="2422" y="2175"/>
                </a:lnTo>
                <a:lnTo>
                  <a:pt x="2490" y="2185"/>
                </a:lnTo>
                <a:lnTo>
                  <a:pt x="2558" y="2194"/>
                </a:lnTo>
                <a:lnTo>
                  <a:pt x="2558" y="2194"/>
                </a:lnTo>
                <a:lnTo>
                  <a:pt x="2627" y="2202"/>
                </a:lnTo>
                <a:lnTo>
                  <a:pt x="2695" y="2209"/>
                </a:lnTo>
                <a:lnTo>
                  <a:pt x="2764" y="2215"/>
                </a:lnTo>
                <a:lnTo>
                  <a:pt x="2832" y="2221"/>
                </a:lnTo>
                <a:lnTo>
                  <a:pt x="2901" y="2224"/>
                </a:lnTo>
                <a:lnTo>
                  <a:pt x="2970" y="2228"/>
                </a:lnTo>
                <a:lnTo>
                  <a:pt x="3039" y="2230"/>
                </a:lnTo>
                <a:lnTo>
                  <a:pt x="3108" y="2231"/>
                </a:lnTo>
                <a:lnTo>
                  <a:pt x="3108" y="2231"/>
                </a:lnTo>
                <a:lnTo>
                  <a:pt x="3243" y="2232"/>
                </a:lnTo>
                <a:lnTo>
                  <a:pt x="3311" y="2232"/>
                </a:lnTo>
                <a:lnTo>
                  <a:pt x="3378" y="2230"/>
                </a:lnTo>
                <a:lnTo>
                  <a:pt x="3446" y="2229"/>
                </a:lnTo>
                <a:lnTo>
                  <a:pt x="3514" y="2225"/>
                </a:lnTo>
                <a:lnTo>
                  <a:pt x="3582" y="2222"/>
                </a:lnTo>
                <a:lnTo>
                  <a:pt x="3649" y="2217"/>
                </a:lnTo>
                <a:lnTo>
                  <a:pt x="3649" y="2065"/>
                </a:lnTo>
                <a:lnTo>
                  <a:pt x="4300" y="2545"/>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7" name="Freeform 8"/>
          <p:cNvSpPr>
            <a:spLocks/>
          </p:cNvSpPr>
          <p:nvPr userDrawn="1"/>
        </p:nvSpPr>
        <p:spPr bwMode="auto">
          <a:xfrm>
            <a:off x="603251" y="2023998"/>
            <a:ext cx="5226051" cy="3674533"/>
          </a:xfrm>
          <a:custGeom>
            <a:avLst/>
            <a:gdLst>
              <a:gd name="T0" fmla="*/ 4191 w 4938"/>
              <a:gd name="T1" fmla="*/ 3297 h 3471"/>
              <a:gd name="T2" fmla="*/ 3859 w 4938"/>
              <a:gd name="T3" fmla="*/ 3276 h 3471"/>
              <a:gd name="T4" fmla="*/ 3612 w 4938"/>
              <a:gd name="T5" fmla="*/ 3253 h 3471"/>
              <a:gd name="T6" fmla="*/ 3445 w 4938"/>
              <a:gd name="T7" fmla="*/ 3227 h 3471"/>
              <a:gd name="T8" fmla="*/ 3194 w 4938"/>
              <a:gd name="T9" fmla="*/ 3177 h 3471"/>
              <a:gd name="T10" fmla="*/ 2944 w 4938"/>
              <a:gd name="T11" fmla="*/ 3117 h 3471"/>
              <a:gd name="T12" fmla="*/ 2778 w 4938"/>
              <a:gd name="T13" fmla="*/ 3070 h 3471"/>
              <a:gd name="T14" fmla="*/ 2530 w 4938"/>
              <a:gd name="T15" fmla="*/ 2991 h 3471"/>
              <a:gd name="T16" fmla="*/ 2286 w 4938"/>
              <a:gd name="T17" fmla="*/ 2897 h 3471"/>
              <a:gd name="T18" fmla="*/ 2126 w 4938"/>
              <a:gd name="T19" fmla="*/ 2828 h 3471"/>
              <a:gd name="T20" fmla="*/ 1888 w 4938"/>
              <a:gd name="T21" fmla="*/ 2711 h 3471"/>
              <a:gd name="T22" fmla="*/ 1657 w 4938"/>
              <a:gd name="T23" fmla="*/ 2577 h 3471"/>
              <a:gd name="T24" fmla="*/ 1506 w 4938"/>
              <a:gd name="T25" fmla="*/ 2479 h 3471"/>
              <a:gd name="T26" fmla="*/ 1286 w 4938"/>
              <a:gd name="T27" fmla="*/ 2318 h 3471"/>
              <a:gd name="T28" fmla="*/ 1076 w 4938"/>
              <a:gd name="T29" fmla="*/ 2137 h 3471"/>
              <a:gd name="T30" fmla="*/ 944 w 4938"/>
              <a:gd name="T31" fmla="*/ 2007 h 3471"/>
              <a:gd name="T32" fmla="*/ 755 w 4938"/>
              <a:gd name="T33" fmla="*/ 1796 h 3471"/>
              <a:gd name="T34" fmla="*/ 581 w 4938"/>
              <a:gd name="T35" fmla="*/ 1567 h 3471"/>
              <a:gd name="T36" fmla="*/ 501 w 4938"/>
              <a:gd name="T37" fmla="*/ 1446 h 3471"/>
              <a:gd name="T38" fmla="*/ 425 w 4938"/>
              <a:gd name="T39" fmla="*/ 1321 h 3471"/>
              <a:gd name="T40" fmla="*/ 355 w 4938"/>
              <a:gd name="T41" fmla="*/ 1192 h 3471"/>
              <a:gd name="T42" fmla="*/ 291 w 4938"/>
              <a:gd name="T43" fmla="*/ 1058 h 3471"/>
              <a:gd name="T44" fmla="*/ 231 w 4938"/>
              <a:gd name="T45" fmla="*/ 923 h 3471"/>
              <a:gd name="T46" fmla="*/ 176 w 4938"/>
              <a:gd name="T47" fmla="*/ 783 h 3471"/>
              <a:gd name="T48" fmla="*/ 143 w 4938"/>
              <a:gd name="T49" fmla="*/ 689 h 3471"/>
              <a:gd name="T50" fmla="*/ 99 w 4938"/>
              <a:gd name="T51" fmla="*/ 545 h 3471"/>
              <a:gd name="T52" fmla="*/ 61 w 4938"/>
              <a:gd name="T53" fmla="*/ 398 h 3471"/>
              <a:gd name="T54" fmla="*/ 41 w 4938"/>
              <a:gd name="T55" fmla="*/ 299 h 3471"/>
              <a:gd name="T56" fmla="*/ 23 w 4938"/>
              <a:gd name="T57" fmla="*/ 200 h 3471"/>
              <a:gd name="T58" fmla="*/ 8 w 4938"/>
              <a:gd name="T59" fmla="*/ 100 h 3471"/>
              <a:gd name="T60" fmla="*/ 0 w 4938"/>
              <a:gd name="T61" fmla="*/ 0 h 3471"/>
              <a:gd name="T62" fmla="*/ 19 w 4938"/>
              <a:gd name="T63" fmla="*/ 98 h 3471"/>
              <a:gd name="T64" fmla="*/ 42 w 4938"/>
              <a:gd name="T65" fmla="*/ 194 h 3471"/>
              <a:gd name="T66" fmla="*/ 83 w 4938"/>
              <a:gd name="T67" fmla="*/ 336 h 3471"/>
              <a:gd name="T68" fmla="*/ 115 w 4938"/>
              <a:gd name="T69" fmla="*/ 428 h 3471"/>
              <a:gd name="T70" fmla="*/ 167 w 4938"/>
              <a:gd name="T71" fmla="*/ 564 h 3471"/>
              <a:gd name="T72" fmla="*/ 226 w 4938"/>
              <a:gd name="T73" fmla="*/ 696 h 3471"/>
              <a:gd name="T74" fmla="*/ 268 w 4938"/>
              <a:gd name="T75" fmla="*/ 781 h 3471"/>
              <a:gd name="T76" fmla="*/ 334 w 4938"/>
              <a:gd name="T77" fmla="*/ 905 h 3471"/>
              <a:gd name="T78" fmla="*/ 405 w 4938"/>
              <a:gd name="T79" fmla="*/ 1025 h 3471"/>
              <a:gd name="T80" fmla="*/ 534 w 4938"/>
              <a:gd name="T81" fmla="*/ 1214 h 3471"/>
              <a:gd name="T82" fmla="*/ 644 w 4938"/>
              <a:gd name="T83" fmla="*/ 1356 h 3471"/>
              <a:gd name="T84" fmla="*/ 822 w 4938"/>
              <a:gd name="T85" fmla="*/ 1552 h 3471"/>
              <a:gd name="T86" fmla="*/ 1013 w 4938"/>
              <a:gd name="T87" fmla="*/ 1728 h 3471"/>
              <a:gd name="T88" fmla="*/ 1145 w 4938"/>
              <a:gd name="T89" fmla="*/ 1834 h 3471"/>
              <a:gd name="T90" fmla="*/ 1352 w 4938"/>
              <a:gd name="T91" fmla="*/ 1977 h 3471"/>
              <a:gd name="T92" fmla="*/ 1565 w 4938"/>
              <a:gd name="T93" fmla="*/ 2101 h 3471"/>
              <a:gd name="T94" fmla="*/ 1711 w 4938"/>
              <a:gd name="T95" fmla="*/ 2175 h 3471"/>
              <a:gd name="T96" fmla="*/ 1934 w 4938"/>
              <a:gd name="T97" fmla="*/ 2271 h 3471"/>
              <a:gd name="T98" fmla="*/ 2161 w 4938"/>
              <a:gd name="T99" fmla="*/ 2350 h 3471"/>
              <a:gd name="T100" fmla="*/ 2315 w 4938"/>
              <a:gd name="T101" fmla="*/ 2396 h 3471"/>
              <a:gd name="T102" fmla="*/ 2547 w 4938"/>
              <a:gd name="T103" fmla="*/ 2452 h 3471"/>
              <a:gd name="T104" fmla="*/ 2781 w 4938"/>
              <a:gd name="T105" fmla="*/ 2495 h 3471"/>
              <a:gd name="T106" fmla="*/ 2938 w 4938"/>
              <a:gd name="T107" fmla="*/ 2518 h 3471"/>
              <a:gd name="T108" fmla="*/ 3174 w 4938"/>
              <a:gd name="T109" fmla="*/ 2543 h 3471"/>
              <a:gd name="T110" fmla="*/ 3411 w 4938"/>
              <a:gd name="T111" fmla="*/ 2556 h 3471"/>
              <a:gd name="T112" fmla="*/ 3569 w 4938"/>
              <a:gd name="T113" fmla="*/ 2561 h 3471"/>
              <a:gd name="T114" fmla="*/ 3880 w 4938"/>
              <a:gd name="T115" fmla="*/ 2560 h 3471"/>
              <a:gd name="T116" fmla="*/ 4113 w 4938"/>
              <a:gd name="T117" fmla="*/ 2551 h 3471"/>
              <a:gd name="T118" fmla="*/ 4938 w 4938"/>
              <a:gd name="T119" fmla="*/ 2920 h 3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38" h="3471">
                <a:moveTo>
                  <a:pt x="4938" y="2920"/>
                </a:moveTo>
                <a:lnTo>
                  <a:pt x="4191" y="3471"/>
                </a:lnTo>
                <a:lnTo>
                  <a:pt x="4191" y="3297"/>
                </a:lnTo>
                <a:lnTo>
                  <a:pt x="4191" y="3297"/>
                </a:lnTo>
                <a:lnTo>
                  <a:pt x="4025" y="3287"/>
                </a:lnTo>
                <a:lnTo>
                  <a:pt x="3859" y="3276"/>
                </a:lnTo>
                <a:lnTo>
                  <a:pt x="3776" y="3271"/>
                </a:lnTo>
                <a:lnTo>
                  <a:pt x="3694" y="3263"/>
                </a:lnTo>
                <a:lnTo>
                  <a:pt x="3612" y="3253"/>
                </a:lnTo>
                <a:lnTo>
                  <a:pt x="3529" y="3241"/>
                </a:lnTo>
                <a:lnTo>
                  <a:pt x="3529" y="3241"/>
                </a:lnTo>
                <a:lnTo>
                  <a:pt x="3445" y="3227"/>
                </a:lnTo>
                <a:lnTo>
                  <a:pt x="3361" y="3211"/>
                </a:lnTo>
                <a:lnTo>
                  <a:pt x="3277" y="3195"/>
                </a:lnTo>
                <a:lnTo>
                  <a:pt x="3194" y="3177"/>
                </a:lnTo>
                <a:lnTo>
                  <a:pt x="3109" y="3158"/>
                </a:lnTo>
                <a:lnTo>
                  <a:pt x="3027" y="3138"/>
                </a:lnTo>
                <a:lnTo>
                  <a:pt x="2944" y="3117"/>
                </a:lnTo>
                <a:lnTo>
                  <a:pt x="2860" y="3094"/>
                </a:lnTo>
                <a:lnTo>
                  <a:pt x="2860" y="3094"/>
                </a:lnTo>
                <a:lnTo>
                  <a:pt x="2778" y="3070"/>
                </a:lnTo>
                <a:lnTo>
                  <a:pt x="2695" y="3045"/>
                </a:lnTo>
                <a:lnTo>
                  <a:pt x="2613" y="3018"/>
                </a:lnTo>
                <a:lnTo>
                  <a:pt x="2530" y="2991"/>
                </a:lnTo>
                <a:lnTo>
                  <a:pt x="2448" y="2961"/>
                </a:lnTo>
                <a:lnTo>
                  <a:pt x="2368" y="2931"/>
                </a:lnTo>
                <a:lnTo>
                  <a:pt x="2286" y="2897"/>
                </a:lnTo>
                <a:lnTo>
                  <a:pt x="2205" y="2864"/>
                </a:lnTo>
                <a:lnTo>
                  <a:pt x="2205" y="2864"/>
                </a:lnTo>
                <a:lnTo>
                  <a:pt x="2126" y="2828"/>
                </a:lnTo>
                <a:lnTo>
                  <a:pt x="2046" y="2790"/>
                </a:lnTo>
                <a:lnTo>
                  <a:pt x="1967" y="2751"/>
                </a:lnTo>
                <a:lnTo>
                  <a:pt x="1888" y="2711"/>
                </a:lnTo>
                <a:lnTo>
                  <a:pt x="1810" y="2668"/>
                </a:lnTo>
                <a:lnTo>
                  <a:pt x="1733" y="2624"/>
                </a:lnTo>
                <a:lnTo>
                  <a:pt x="1657" y="2577"/>
                </a:lnTo>
                <a:lnTo>
                  <a:pt x="1581" y="2530"/>
                </a:lnTo>
                <a:lnTo>
                  <a:pt x="1581" y="2530"/>
                </a:lnTo>
                <a:lnTo>
                  <a:pt x="1506" y="2479"/>
                </a:lnTo>
                <a:lnTo>
                  <a:pt x="1431" y="2427"/>
                </a:lnTo>
                <a:lnTo>
                  <a:pt x="1358" y="2373"/>
                </a:lnTo>
                <a:lnTo>
                  <a:pt x="1286" y="2318"/>
                </a:lnTo>
                <a:lnTo>
                  <a:pt x="1216" y="2259"/>
                </a:lnTo>
                <a:lnTo>
                  <a:pt x="1145" y="2199"/>
                </a:lnTo>
                <a:lnTo>
                  <a:pt x="1076" y="2137"/>
                </a:lnTo>
                <a:lnTo>
                  <a:pt x="1009" y="2074"/>
                </a:lnTo>
                <a:lnTo>
                  <a:pt x="1009" y="2074"/>
                </a:lnTo>
                <a:lnTo>
                  <a:pt x="944" y="2007"/>
                </a:lnTo>
                <a:lnTo>
                  <a:pt x="879" y="1939"/>
                </a:lnTo>
                <a:lnTo>
                  <a:pt x="816" y="1868"/>
                </a:lnTo>
                <a:lnTo>
                  <a:pt x="755" y="1796"/>
                </a:lnTo>
                <a:lnTo>
                  <a:pt x="695" y="1722"/>
                </a:lnTo>
                <a:lnTo>
                  <a:pt x="637" y="1645"/>
                </a:lnTo>
                <a:lnTo>
                  <a:pt x="581" y="1567"/>
                </a:lnTo>
                <a:lnTo>
                  <a:pt x="528" y="1487"/>
                </a:lnTo>
                <a:lnTo>
                  <a:pt x="528" y="1487"/>
                </a:lnTo>
                <a:lnTo>
                  <a:pt x="501" y="1446"/>
                </a:lnTo>
                <a:lnTo>
                  <a:pt x="476" y="1405"/>
                </a:lnTo>
                <a:lnTo>
                  <a:pt x="451" y="1363"/>
                </a:lnTo>
                <a:lnTo>
                  <a:pt x="425" y="1321"/>
                </a:lnTo>
                <a:lnTo>
                  <a:pt x="402" y="1279"/>
                </a:lnTo>
                <a:lnTo>
                  <a:pt x="378" y="1235"/>
                </a:lnTo>
                <a:lnTo>
                  <a:pt x="355" y="1192"/>
                </a:lnTo>
                <a:lnTo>
                  <a:pt x="333" y="1148"/>
                </a:lnTo>
                <a:lnTo>
                  <a:pt x="311" y="1103"/>
                </a:lnTo>
                <a:lnTo>
                  <a:pt x="291" y="1058"/>
                </a:lnTo>
                <a:lnTo>
                  <a:pt x="270" y="1014"/>
                </a:lnTo>
                <a:lnTo>
                  <a:pt x="249" y="969"/>
                </a:lnTo>
                <a:lnTo>
                  <a:pt x="231" y="923"/>
                </a:lnTo>
                <a:lnTo>
                  <a:pt x="212" y="876"/>
                </a:lnTo>
                <a:lnTo>
                  <a:pt x="194" y="830"/>
                </a:lnTo>
                <a:lnTo>
                  <a:pt x="176" y="783"/>
                </a:lnTo>
                <a:lnTo>
                  <a:pt x="176" y="783"/>
                </a:lnTo>
                <a:lnTo>
                  <a:pt x="159" y="736"/>
                </a:lnTo>
                <a:lnTo>
                  <a:pt x="143" y="689"/>
                </a:lnTo>
                <a:lnTo>
                  <a:pt x="128" y="641"/>
                </a:lnTo>
                <a:lnTo>
                  <a:pt x="113" y="593"/>
                </a:lnTo>
                <a:lnTo>
                  <a:pt x="99" y="545"/>
                </a:lnTo>
                <a:lnTo>
                  <a:pt x="87" y="496"/>
                </a:lnTo>
                <a:lnTo>
                  <a:pt x="74" y="448"/>
                </a:lnTo>
                <a:lnTo>
                  <a:pt x="61" y="398"/>
                </a:lnTo>
                <a:lnTo>
                  <a:pt x="61" y="398"/>
                </a:lnTo>
                <a:lnTo>
                  <a:pt x="51" y="349"/>
                </a:lnTo>
                <a:lnTo>
                  <a:pt x="41" y="299"/>
                </a:lnTo>
                <a:lnTo>
                  <a:pt x="31" y="250"/>
                </a:lnTo>
                <a:lnTo>
                  <a:pt x="23" y="200"/>
                </a:lnTo>
                <a:lnTo>
                  <a:pt x="23" y="200"/>
                </a:lnTo>
                <a:lnTo>
                  <a:pt x="15" y="151"/>
                </a:lnTo>
                <a:lnTo>
                  <a:pt x="8" y="100"/>
                </a:lnTo>
                <a:lnTo>
                  <a:pt x="8" y="100"/>
                </a:lnTo>
                <a:lnTo>
                  <a:pt x="4" y="49"/>
                </a:lnTo>
                <a:lnTo>
                  <a:pt x="0" y="0"/>
                </a:lnTo>
                <a:lnTo>
                  <a:pt x="0" y="0"/>
                </a:lnTo>
                <a:lnTo>
                  <a:pt x="8" y="49"/>
                </a:lnTo>
                <a:lnTo>
                  <a:pt x="19" y="98"/>
                </a:lnTo>
                <a:lnTo>
                  <a:pt x="19" y="98"/>
                </a:lnTo>
                <a:lnTo>
                  <a:pt x="30" y="146"/>
                </a:lnTo>
                <a:lnTo>
                  <a:pt x="42" y="194"/>
                </a:lnTo>
                <a:lnTo>
                  <a:pt x="42" y="194"/>
                </a:lnTo>
                <a:lnTo>
                  <a:pt x="56" y="242"/>
                </a:lnTo>
                <a:lnTo>
                  <a:pt x="69" y="289"/>
                </a:lnTo>
                <a:lnTo>
                  <a:pt x="83" y="336"/>
                </a:lnTo>
                <a:lnTo>
                  <a:pt x="99" y="382"/>
                </a:lnTo>
                <a:lnTo>
                  <a:pt x="99" y="382"/>
                </a:lnTo>
                <a:lnTo>
                  <a:pt x="115" y="428"/>
                </a:lnTo>
                <a:lnTo>
                  <a:pt x="132" y="474"/>
                </a:lnTo>
                <a:lnTo>
                  <a:pt x="150" y="519"/>
                </a:lnTo>
                <a:lnTo>
                  <a:pt x="167" y="564"/>
                </a:lnTo>
                <a:lnTo>
                  <a:pt x="187" y="608"/>
                </a:lnTo>
                <a:lnTo>
                  <a:pt x="205" y="652"/>
                </a:lnTo>
                <a:lnTo>
                  <a:pt x="226" y="696"/>
                </a:lnTo>
                <a:lnTo>
                  <a:pt x="246" y="738"/>
                </a:lnTo>
                <a:lnTo>
                  <a:pt x="246" y="738"/>
                </a:lnTo>
                <a:lnTo>
                  <a:pt x="268" y="781"/>
                </a:lnTo>
                <a:lnTo>
                  <a:pt x="289" y="822"/>
                </a:lnTo>
                <a:lnTo>
                  <a:pt x="311" y="864"/>
                </a:lnTo>
                <a:lnTo>
                  <a:pt x="334" y="905"/>
                </a:lnTo>
                <a:lnTo>
                  <a:pt x="357" y="946"/>
                </a:lnTo>
                <a:lnTo>
                  <a:pt x="380" y="986"/>
                </a:lnTo>
                <a:lnTo>
                  <a:pt x="405" y="1025"/>
                </a:lnTo>
                <a:lnTo>
                  <a:pt x="430" y="1064"/>
                </a:lnTo>
                <a:lnTo>
                  <a:pt x="481" y="1140"/>
                </a:lnTo>
                <a:lnTo>
                  <a:pt x="534" y="1214"/>
                </a:lnTo>
                <a:lnTo>
                  <a:pt x="588" y="1287"/>
                </a:lnTo>
                <a:lnTo>
                  <a:pt x="644" y="1356"/>
                </a:lnTo>
                <a:lnTo>
                  <a:pt x="644" y="1356"/>
                </a:lnTo>
                <a:lnTo>
                  <a:pt x="702" y="1424"/>
                </a:lnTo>
                <a:lnTo>
                  <a:pt x="762" y="1489"/>
                </a:lnTo>
                <a:lnTo>
                  <a:pt x="822" y="1552"/>
                </a:lnTo>
                <a:lnTo>
                  <a:pt x="884" y="1613"/>
                </a:lnTo>
                <a:lnTo>
                  <a:pt x="947" y="1671"/>
                </a:lnTo>
                <a:lnTo>
                  <a:pt x="1013" y="1728"/>
                </a:lnTo>
                <a:lnTo>
                  <a:pt x="1079" y="1782"/>
                </a:lnTo>
                <a:lnTo>
                  <a:pt x="1145" y="1834"/>
                </a:lnTo>
                <a:lnTo>
                  <a:pt x="1145" y="1834"/>
                </a:lnTo>
                <a:lnTo>
                  <a:pt x="1213" y="1883"/>
                </a:lnTo>
                <a:lnTo>
                  <a:pt x="1281" y="1932"/>
                </a:lnTo>
                <a:lnTo>
                  <a:pt x="1352" y="1977"/>
                </a:lnTo>
                <a:lnTo>
                  <a:pt x="1422" y="2021"/>
                </a:lnTo>
                <a:lnTo>
                  <a:pt x="1493" y="2062"/>
                </a:lnTo>
                <a:lnTo>
                  <a:pt x="1565" y="2101"/>
                </a:lnTo>
                <a:lnTo>
                  <a:pt x="1638" y="2139"/>
                </a:lnTo>
                <a:lnTo>
                  <a:pt x="1711" y="2175"/>
                </a:lnTo>
                <a:lnTo>
                  <a:pt x="1711" y="2175"/>
                </a:lnTo>
                <a:lnTo>
                  <a:pt x="1785" y="2208"/>
                </a:lnTo>
                <a:lnTo>
                  <a:pt x="1860" y="2241"/>
                </a:lnTo>
                <a:lnTo>
                  <a:pt x="1934" y="2271"/>
                </a:lnTo>
                <a:lnTo>
                  <a:pt x="2009" y="2299"/>
                </a:lnTo>
                <a:lnTo>
                  <a:pt x="2085" y="2326"/>
                </a:lnTo>
                <a:lnTo>
                  <a:pt x="2161" y="2350"/>
                </a:lnTo>
                <a:lnTo>
                  <a:pt x="2237" y="2374"/>
                </a:lnTo>
                <a:lnTo>
                  <a:pt x="2315" y="2396"/>
                </a:lnTo>
                <a:lnTo>
                  <a:pt x="2315" y="2396"/>
                </a:lnTo>
                <a:lnTo>
                  <a:pt x="2392" y="2416"/>
                </a:lnTo>
                <a:lnTo>
                  <a:pt x="2469" y="2434"/>
                </a:lnTo>
                <a:lnTo>
                  <a:pt x="2547" y="2452"/>
                </a:lnTo>
                <a:lnTo>
                  <a:pt x="2624" y="2468"/>
                </a:lnTo>
                <a:lnTo>
                  <a:pt x="2703" y="2483"/>
                </a:lnTo>
                <a:lnTo>
                  <a:pt x="2781" y="2495"/>
                </a:lnTo>
                <a:lnTo>
                  <a:pt x="2860" y="2508"/>
                </a:lnTo>
                <a:lnTo>
                  <a:pt x="2938" y="2518"/>
                </a:lnTo>
                <a:lnTo>
                  <a:pt x="2938" y="2518"/>
                </a:lnTo>
                <a:lnTo>
                  <a:pt x="3016" y="2528"/>
                </a:lnTo>
                <a:lnTo>
                  <a:pt x="3096" y="2536"/>
                </a:lnTo>
                <a:lnTo>
                  <a:pt x="3174" y="2543"/>
                </a:lnTo>
                <a:lnTo>
                  <a:pt x="3252" y="2548"/>
                </a:lnTo>
                <a:lnTo>
                  <a:pt x="3332" y="2553"/>
                </a:lnTo>
                <a:lnTo>
                  <a:pt x="3411" y="2556"/>
                </a:lnTo>
                <a:lnTo>
                  <a:pt x="3490" y="2560"/>
                </a:lnTo>
                <a:lnTo>
                  <a:pt x="3569" y="2561"/>
                </a:lnTo>
                <a:lnTo>
                  <a:pt x="3569" y="2561"/>
                </a:lnTo>
                <a:lnTo>
                  <a:pt x="3725" y="2562"/>
                </a:lnTo>
                <a:lnTo>
                  <a:pt x="3802" y="2561"/>
                </a:lnTo>
                <a:lnTo>
                  <a:pt x="3880" y="2560"/>
                </a:lnTo>
                <a:lnTo>
                  <a:pt x="3957" y="2558"/>
                </a:lnTo>
                <a:lnTo>
                  <a:pt x="4036" y="2554"/>
                </a:lnTo>
                <a:lnTo>
                  <a:pt x="4113" y="2551"/>
                </a:lnTo>
                <a:lnTo>
                  <a:pt x="4191" y="2545"/>
                </a:lnTo>
                <a:lnTo>
                  <a:pt x="4191" y="2371"/>
                </a:lnTo>
                <a:lnTo>
                  <a:pt x="4938" y="2920"/>
                </a:lnTo>
                <a:close/>
              </a:path>
            </a:pathLst>
          </a:custGeom>
          <a:solidFill>
            <a:srgbClr val="4BC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nvGrpSpPr>
          <p:cNvPr id="86" name="Group 85"/>
          <p:cNvGrpSpPr/>
          <p:nvPr userDrawn="1"/>
        </p:nvGrpSpPr>
        <p:grpSpPr>
          <a:xfrm>
            <a:off x="4910668" y="2377481"/>
            <a:ext cx="465667" cy="787401"/>
            <a:chOff x="3683001" y="1849438"/>
            <a:chExt cx="349250" cy="590551"/>
          </a:xfrm>
        </p:grpSpPr>
        <p:sp>
          <p:nvSpPr>
            <p:cNvPr id="66" name="Freeform 36"/>
            <p:cNvSpPr>
              <a:spLocks noEditPoints="1"/>
            </p:cNvSpPr>
            <p:nvPr userDrawn="1"/>
          </p:nvSpPr>
          <p:spPr bwMode="auto">
            <a:xfrm>
              <a:off x="3683001" y="1849438"/>
              <a:ext cx="349250" cy="460375"/>
            </a:xfrm>
            <a:custGeom>
              <a:avLst/>
              <a:gdLst>
                <a:gd name="T0" fmla="*/ 311 w 440"/>
                <a:gd name="T1" fmla="*/ 567 h 580"/>
                <a:gd name="T2" fmla="*/ 301 w 440"/>
                <a:gd name="T3" fmla="*/ 579 h 580"/>
                <a:gd name="T4" fmla="*/ 146 w 440"/>
                <a:gd name="T5" fmla="*/ 580 h 580"/>
                <a:gd name="T6" fmla="*/ 139 w 440"/>
                <a:gd name="T7" fmla="*/ 579 h 580"/>
                <a:gd name="T8" fmla="*/ 129 w 440"/>
                <a:gd name="T9" fmla="*/ 567 h 580"/>
                <a:gd name="T10" fmla="*/ 128 w 440"/>
                <a:gd name="T11" fmla="*/ 521 h 580"/>
                <a:gd name="T12" fmla="*/ 123 w 440"/>
                <a:gd name="T13" fmla="*/ 488 h 580"/>
                <a:gd name="T14" fmla="*/ 98 w 440"/>
                <a:gd name="T15" fmla="*/ 436 h 580"/>
                <a:gd name="T16" fmla="*/ 65 w 440"/>
                <a:gd name="T17" fmla="*/ 383 h 580"/>
                <a:gd name="T18" fmla="*/ 31 w 440"/>
                <a:gd name="T19" fmla="*/ 334 h 580"/>
                <a:gd name="T20" fmla="*/ 21 w 440"/>
                <a:gd name="T21" fmla="*/ 313 h 580"/>
                <a:gd name="T22" fmla="*/ 5 w 440"/>
                <a:gd name="T23" fmla="*/ 268 h 580"/>
                <a:gd name="T24" fmla="*/ 0 w 440"/>
                <a:gd name="T25" fmla="*/ 221 h 580"/>
                <a:gd name="T26" fmla="*/ 10 w 440"/>
                <a:gd name="T27" fmla="*/ 155 h 580"/>
                <a:gd name="T28" fmla="*/ 38 w 440"/>
                <a:gd name="T29" fmla="*/ 98 h 580"/>
                <a:gd name="T30" fmla="*/ 81 w 440"/>
                <a:gd name="T31" fmla="*/ 50 h 580"/>
                <a:gd name="T32" fmla="*/ 135 w 440"/>
                <a:gd name="T33" fmla="*/ 17 h 580"/>
                <a:gd name="T34" fmla="*/ 198 w 440"/>
                <a:gd name="T35" fmla="*/ 1 h 580"/>
                <a:gd name="T36" fmla="*/ 243 w 440"/>
                <a:gd name="T37" fmla="*/ 1 h 580"/>
                <a:gd name="T38" fmla="*/ 305 w 440"/>
                <a:gd name="T39" fmla="*/ 17 h 580"/>
                <a:gd name="T40" fmla="*/ 361 w 440"/>
                <a:gd name="T41" fmla="*/ 50 h 580"/>
                <a:gd name="T42" fmla="*/ 403 w 440"/>
                <a:gd name="T43" fmla="*/ 98 h 580"/>
                <a:gd name="T44" fmla="*/ 431 w 440"/>
                <a:gd name="T45" fmla="*/ 155 h 580"/>
                <a:gd name="T46" fmla="*/ 440 w 440"/>
                <a:gd name="T47" fmla="*/ 221 h 580"/>
                <a:gd name="T48" fmla="*/ 436 w 440"/>
                <a:gd name="T49" fmla="*/ 268 h 580"/>
                <a:gd name="T50" fmla="*/ 419 w 440"/>
                <a:gd name="T51" fmla="*/ 313 h 580"/>
                <a:gd name="T52" fmla="*/ 409 w 440"/>
                <a:gd name="T53" fmla="*/ 334 h 580"/>
                <a:gd name="T54" fmla="*/ 377 w 440"/>
                <a:gd name="T55" fmla="*/ 383 h 580"/>
                <a:gd name="T56" fmla="*/ 342 w 440"/>
                <a:gd name="T57" fmla="*/ 436 h 580"/>
                <a:gd name="T58" fmla="*/ 318 w 440"/>
                <a:gd name="T59" fmla="*/ 488 h 580"/>
                <a:gd name="T60" fmla="*/ 312 w 440"/>
                <a:gd name="T61" fmla="*/ 521 h 580"/>
                <a:gd name="T62" fmla="*/ 220 w 440"/>
                <a:gd name="T63" fmla="*/ 12 h 580"/>
                <a:gd name="T64" fmla="*/ 159 w 440"/>
                <a:gd name="T65" fmla="*/ 22 h 580"/>
                <a:gd name="T66" fmla="*/ 104 w 440"/>
                <a:gd name="T67" fmla="*/ 48 h 580"/>
                <a:gd name="T68" fmla="*/ 60 w 440"/>
                <a:gd name="T69" fmla="*/ 88 h 580"/>
                <a:gd name="T70" fmla="*/ 29 w 440"/>
                <a:gd name="T71" fmla="*/ 139 h 580"/>
                <a:gd name="T72" fmla="*/ 14 w 440"/>
                <a:gd name="T73" fmla="*/ 199 h 580"/>
                <a:gd name="T74" fmla="*/ 14 w 440"/>
                <a:gd name="T75" fmla="*/ 243 h 580"/>
                <a:gd name="T76" fmla="*/ 32 w 440"/>
                <a:gd name="T77" fmla="*/ 309 h 580"/>
                <a:gd name="T78" fmla="*/ 34 w 440"/>
                <a:gd name="T79" fmla="*/ 311 h 580"/>
                <a:gd name="T80" fmla="*/ 52 w 440"/>
                <a:gd name="T81" fmla="*/ 343 h 580"/>
                <a:gd name="T82" fmla="*/ 75 w 440"/>
                <a:gd name="T83" fmla="*/ 377 h 580"/>
                <a:gd name="T84" fmla="*/ 111 w 440"/>
                <a:gd name="T85" fmla="*/ 433 h 580"/>
                <a:gd name="T86" fmla="*/ 135 w 440"/>
                <a:gd name="T87" fmla="*/ 486 h 580"/>
                <a:gd name="T88" fmla="*/ 141 w 440"/>
                <a:gd name="T89" fmla="*/ 521 h 580"/>
                <a:gd name="T90" fmla="*/ 142 w 440"/>
                <a:gd name="T91" fmla="*/ 565 h 580"/>
                <a:gd name="T92" fmla="*/ 146 w 440"/>
                <a:gd name="T93" fmla="*/ 569 h 580"/>
                <a:gd name="T94" fmla="*/ 296 w 440"/>
                <a:gd name="T95" fmla="*/ 568 h 580"/>
                <a:gd name="T96" fmla="*/ 300 w 440"/>
                <a:gd name="T97" fmla="*/ 563 h 580"/>
                <a:gd name="T98" fmla="*/ 300 w 440"/>
                <a:gd name="T99" fmla="*/ 511 h 580"/>
                <a:gd name="T100" fmla="*/ 312 w 440"/>
                <a:gd name="T101" fmla="*/ 469 h 580"/>
                <a:gd name="T102" fmla="*/ 341 w 440"/>
                <a:gd name="T103" fmla="*/ 415 h 580"/>
                <a:gd name="T104" fmla="*/ 388 w 440"/>
                <a:gd name="T105" fmla="*/ 343 h 580"/>
                <a:gd name="T106" fmla="*/ 399 w 440"/>
                <a:gd name="T107" fmla="*/ 327 h 580"/>
                <a:gd name="T108" fmla="*/ 408 w 440"/>
                <a:gd name="T109" fmla="*/ 310 h 580"/>
                <a:gd name="T110" fmla="*/ 417 w 440"/>
                <a:gd name="T111" fmla="*/ 287 h 580"/>
                <a:gd name="T112" fmla="*/ 429 w 440"/>
                <a:gd name="T113" fmla="*/ 221 h 580"/>
                <a:gd name="T114" fmla="*/ 424 w 440"/>
                <a:gd name="T115" fmla="*/ 178 h 580"/>
                <a:gd name="T116" fmla="*/ 403 w 440"/>
                <a:gd name="T117" fmla="*/ 122 h 580"/>
                <a:gd name="T118" fmla="*/ 368 w 440"/>
                <a:gd name="T119" fmla="*/ 73 h 580"/>
                <a:gd name="T120" fmla="*/ 319 w 440"/>
                <a:gd name="T121" fmla="*/ 38 h 580"/>
                <a:gd name="T122" fmla="*/ 262 w 440"/>
                <a:gd name="T123" fmla="*/ 17 h 580"/>
                <a:gd name="T124" fmla="*/ 220 w 440"/>
                <a:gd name="T125" fmla="*/ 1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0" h="580">
                  <a:moveTo>
                    <a:pt x="312" y="563"/>
                  </a:moveTo>
                  <a:lnTo>
                    <a:pt x="312" y="563"/>
                  </a:lnTo>
                  <a:lnTo>
                    <a:pt x="311" y="567"/>
                  </a:lnTo>
                  <a:lnTo>
                    <a:pt x="311" y="570"/>
                  </a:lnTo>
                  <a:lnTo>
                    <a:pt x="307" y="576"/>
                  </a:lnTo>
                  <a:lnTo>
                    <a:pt x="301" y="579"/>
                  </a:lnTo>
                  <a:lnTo>
                    <a:pt x="297" y="580"/>
                  </a:lnTo>
                  <a:lnTo>
                    <a:pt x="294" y="580"/>
                  </a:lnTo>
                  <a:lnTo>
                    <a:pt x="146" y="580"/>
                  </a:lnTo>
                  <a:lnTo>
                    <a:pt x="146" y="580"/>
                  </a:lnTo>
                  <a:lnTo>
                    <a:pt x="143" y="580"/>
                  </a:lnTo>
                  <a:lnTo>
                    <a:pt x="139" y="579"/>
                  </a:lnTo>
                  <a:lnTo>
                    <a:pt x="134" y="576"/>
                  </a:lnTo>
                  <a:lnTo>
                    <a:pt x="130" y="570"/>
                  </a:lnTo>
                  <a:lnTo>
                    <a:pt x="129" y="567"/>
                  </a:lnTo>
                  <a:lnTo>
                    <a:pt x="128" y="563"/>
                  </a:lnTo>
                  <a:lnTo>
                    <a:pt x="128" y="521"/>
                  </a:lnTo>
                  <a:lnTo>
                    <a:pt x="128" y="521"/>
                  </a:lnTo>
                  <a:lnTo>
                    <a:pt x="128" y="512"/>
                  </a:lnTo>
                  <a:lnTo>
                    <a:pt x="127" y="504"/>
                  </a:lnTo>
                  <a:lnTo>
                    <a:pt x="123" y="488"/>
                  </a:lnTo>
                  <a:lnTo>
                    <a:pt x="116" y="472"/>
                  </a:lnTo>
                  <a:lnTo>
                    <a:pt x="108" y="455"/>
                  </a:lnTo>
                  <a:lnTo>
                    <a:pt x="98" y="436"/>
                  </a:lnTo>
                  <a:lnTo>
                    <a:pt x="88" y="419"/>
                  </a:lnTo>
                  <a:lnTo>
                    <a:pt x="65" y="383"/>
                  </a:lnTo>
                  <a:lnTo>
                    <a:pt x="65" y="383"/>
                  </a:lnTo>
                  <a:lnTo>
                    <a:pt x="43" y="350"/>
                  </a:lnTo>
                  <a:lnTo>
                    <a:pt x="43" y="350"/>
                  </a:lnTo>
                  <a:lnTo>
                    <a:pt x="31" y="334"/>
                  </a:lnTo>
                  <a:lnTo>
                    <a:pt x="22" y="317"/>
                  </a:lnTo>
                  <a:lnTo>
                    <a:pt x="22" y="317"/>
                  </a:lnTo>
                  <a:lnTo>
                    <a:pt x="21" y="313"/>
                  </a:lnTo>
                  <a:lnTo>
                    <a:pt x="21" y="313"/>
                  </a:lnTo>
                  <a:lnTo>
                    <a:pt x="12" y="291"/>
                  </a:lnTo>
                  <a:lnTo>
                    <a:pt x="5" y="268"/>
                  </a:lnTo>
                  <a:lnTo>
                    <a:pt x="1" y="244"/>
                  </a:lnTo>
                  <a:lnTo>
                    <a:pt x="0" y="221"/>
                  </a:lnTo>
                  <a:lnTo>
                    <a:pt x="0" y="221"/>
                  </a:lnTo>
                  <a:lnTo>
                    <a:pt x="1" y="198"/>
                  </a:lnTo>
                  <a:lnTo>
                    <a:pt x="5" y="176"/>
                  </a:lnTo>
                  <a:lnTo>
                    <a:pt x="10" y="155"/>
                  </a:lnTo>
                  <a:lnTo>
                    <a:pt x="17" y="135"/>
                  </a:lnTo>
                  <a:lnTo>
                    <a:pt x="27" y="115"/>
                  </a:lnTo>
                  <a:lnTo>
                    <a:pt x="38" y="98"/>
                  </a:lnTo>
                  <a:lnTo>
                    <a:pt x="51" y="80"/>
                  </a:lnTo>
                  <a:lnTo>
                    <a:pt x="65" y="64"/>
                  </a:lnTo>
                  <a:lnTo>
                    <a:pt x="81" y="50"/>
                  </a:lnTo>
                  <a:lnTo>
                    <a:pt x="97" y="38"/>
                  </a:lnTo>
                  <a:lnTo>
                    <a:pt x="115" y="26"/>
                  </a:lnTo>
                  <a:lnTo>
                    <a:pt x="135" y="17"/>
                  </a:lnTo>
                  <a:lnTo>
                    <a:pt x="154" y="10"/>
                  </a:lnTo>
                  <a:lnTo>
                    <a:pt x="176" y="4"/>
                  </a:lnTo>
                  <a:lnTo>
                    <a:pt x="198" y="1"/>
                  </a:lnTo>
                  <a:lnTo>
                    <a:pt x="220" y="0"/>
                  </a:lnTo>
                  <a:lnTo>
                    <a:pt x="220" y="0"/>
                  </a:lnTo>
                  <a:lnTo>
                    <a:pt x="243" y="1"/>
                  </a:lnTo>
                  <a:lnTo>
                    <a:pt x="265" y="4"/>
                  </a:lnTo>
                  <a:lnTo>
                    <a:pt x="286" y="10"/>
                  </a:lnTo>
                  <a:lnTo>
                    <a:pt x="305" y="17"/>
                  </a:lnTo>
                  <a:lnTo>
                    <a:pt x="325" y="26"/>
                  </a:lnTo>
                  <a:lnTo>
                    <a:pt x="343" y="38"/>
                  </a:lnTo>
                  <a:lnTo>
                    <a:pt x="361" y="50"/>
                  </a:lnTo>
                  <a:lnTo>
                    <a:pt x="376" y="64"/>
                  </a:lnTo>
                  <a:lnTo>
                    <a:pt x="391" y="80"/>
                  </a:lnTo>
                  <a:lnTo>
                    <a:pt x="403" y="98"/>
                  </a:lnTo>
                  <a:lnTo>
                    <a:pt x="414" y="115"/>
                  </a:lnTo>
                  <a:lnTo>
                    <a:pt x="423" y="135"/>
                  </a:lnTo>
                  <a:lnTo>
                    <a:pt x="431" y="155"/>
                  </a:lnTo>
                  <a:lnTo>
                    <a:pt x="436" y="176"/>
                  </a:lnTo>
                  <a:lnTo>
                    <a:pt x="439" y="198"/>
                  </a:lnTo>
                  <a:lnTo>
                    <a:pt x="440" y="221"/>
                  </a:lnTo>
                  <a:lnTo>
                    <a:pt x="440" y="221"/>
                  </a:lnTo>
                  <a:lnTo>
                    <a:pt x="439" y="244"/>
                  </a:lnTo>
                  <a:lnTo>
                    <a:pt x="436" y="268"/>
                  </a:lnTo>
                  <a:lnTo>
                    <a:pt x="429" y="291"/>
                  </a:lnTo>
                  <a:lnTo>
                    <a:pt x="419" y="313"/>
                  </a:lnTo>
                  <a:lnTo>
                    <a:pt x="419" y="313"/>
                  </a:lnTo>
                  <a:lnTo>
                    <a:pt x="418" y="317"/>
                  </a:lnTo>
                  <a:lnTo>
                    <a:pt x="418" y="317"/>
                  </a:lnTo>
                  <a:lnTo>
                    <a:pt x="409" y="334"/>
                  </a:lnTo>
                  <a:lnTo>
                    <a:pt x="398" y="350"/>
                  </a:lnTo>
                  <a:lnTo>
                    <a:pt x="398" y="350"/>
                  </a:lnTo>
                  <a:lnTo>
                    <a:pt x="377" y="383"/>
                  </a:lnTo>
                  <a:lnTo>
                    <a:pt x="377" y="383"/>
                  </a:lnTo>
                  <a:lnTo>
                    <a:pt x="353" y="419"/>
                  </a:lnTo>
                  <a:lnTo>
                    <a:pt x="342" y="436"/>
                  </a:lnTo>
                  <a:lnTo>
                    <a:pt x="332" y="455"/>
                  </a:lnTo>
                  <a:lnTo>
                    <a:pt x="324" y="472"/>
                  </a:lnTo>
                  <a:lnTo>
                    <a:pt x="318" y="488"/>
                  </a:lnTo>
                  <a:lnTo>
                    <a:pt x="313" y="504"/>
                  </a:lnTo>
                  <a:lnTo>
                    <a:pt x="312" y="512"/>
                  </a:lnTo>
                  <a:lnTo>
                    <a:pt x="312" y="521"/>
                  </a:lnTo>
                  <a:lnTo>
                    <a:pt x="312" y="563"/>
                  </a:lnTo>
                  <a:close/>
                  <a:moveTo>
                    <a:pt x="220" y="12"/>
                  </a:moveTo>
                  <a:lnTo>
                    <a:pt x="220" y="12"/>
                  </a:lnTo>
                  <a:lnTo>
                    <a:pt x="199" y="14"/>
                  </a:lnTo>
                  <a:lnTo>
                    <a:pt x="179" y="17"/>
                  </a:lnTo>
                  <a:lnTo>
                    <a:pt x="159" y="22"/>
                  </a:lnTo>
                  <a:lnTo>
                    <a:pt x="139" y="29"/>
                  </a:lnTo>
                  <a:lnTo>
                    <a:pt x="121" y="38"/>
                  </a:lnTo>
                  <a:lnTo>
                    <a:pt x="104" y="48"/>
                  </a:lnTo>
                  <a:lnTo>
                    <a:pt x="88" y="60"/>
                  </a:lnTo>
                  <a:lnTo>
                    <a:pt x="74" y="73"/>
                  </a:lnTo>
                  <a:lnTo>
                    <a:pt x="60" y="88"/>
                  </a:lnTo>
                  <a:lnTo>
                    <a:pt x="47" y="105"/>
                  </a:lnTo>
                  <a:lnTo>
                    <a:pt x="37" y="122"/>
                  </a:lnTo>
                  <a:lnTo>
                    <a:pt x="29" y="139"/>
                  </a:lnTo>
                  <a:lnTo>
                    <a:pt x="22" y="159"/>
                  </a:lnTo>
                  <a:lnTo>
                    <a:pt x="16" y="178"/>
                  </a:lnTo>
                  <a:lnTo>
                    <a:pt x="14" y="199"/>
                  </a:lnTo>
                  <a:lnTo>
                    <a:pt x="13" y="221"/>
                  </a:lnTo>
                  <a:lnTo>
                    <a:pt x="13" y="221"/>
                  </a:lnTo>
                  <a:lnTo>
                    <a:pt x="14" y="243"/>
                  </a:lnTo>
                  <a:lnTo>
                    <a:pt x="17" y="266"/>
                  </a:lnTo>
                  <a:lnTo>
                    <a:pt x="23" y="287"/>
                  </a:lnTo>
                  <a:lnTo>
                    <a:pt x="32" y="309"/>
                  </a:lnTo>
                  <a:lnTo>
                    <a:pt x="32" y="309"/>
                  </a:lnTo>
                  <a:lnTo>
                    <a:pt x="34" y="311"/>
                  </a:lnTo>
                  <a:lnTo>
                    <a:pt x="34" y="311"/>
                  </a:lnTo>
                  <a:lnTo>
                    <a:pt x="34" y="311"/>
                  </a:lnTo>
                  <a:lnTo>
                    <a:pt x="43" y="327"/>
                  </a:lnTo>
                  <a:lnTo>
                    <a:pt x="52" y="343"/>
                  </a:lnTo>
                  <a:lnTo>
                    <a:pt x="53" y="343"/>
                  </a:lnTo>
                  <a:lnTo>
                    <a:pt x="53" y="343"/>
                  </a:lnTo>
                  <a:lnTo>
                    <a:pt x="75" y="377"/>
                  </a:lnTo>
                  <a:lnTo>
                    <a:pt x="75" y="377"/>
                  </a:lnTo>
                  <a:lnTo>
                    <a:pt x="99" y="415"/>
                  </a:lnTo>
                  <a:lnTo>
                    <a:pt x="111" y="433"/>
                  </a:lnTo>
                  <a:lnTo>
                    <a:pt x="120" y="451"/>
                  </a:lnTo>
                  <a:lnTo>
                    <a:pt x="129" y="469"/>
                  </a:lnTo>
                  <a:lnTo>
                    <a:pt x="135" y="486"/>
                  </a:lnTo>
                  <a:lnTo>
                    <a:pt x="139" y="503"/>
                  </a:lnTo>
                  <a:lnTo>
                    <a:pt x="141" y="511"/>
                  </a:lnTo>
                  <a:lnTo>
                    <a:pt x="141" y="521"/>
                  </a:lnTo>
                  <a:lnTo>
                    <a:pt x="141" y="563"/>
                  </a:lnTo>
                  <a:lnTo>
                    <a:pt x="141" y="563"/>
                  </a:lnTo>
                  <a:lnTo>
                    <a:pt x="142" y="565"/>
                  </a:lnTo>
                  <a:lnTo>
                    <a:pt x="143" y="567"/>
                  </a:lnTo>
                  <a:lnTo>
                    <a:pt x="144" y="568"/>
                  </a:lnTo>
                  <a:lnTo>
                    <a:pt x="146" y="569"/>
                  </a:lnTo>
                  <a:lnTo>
                    <a:pt x="294" y="569"/>
                  </a:lnTo>
                  <a:lnTo>
                    <a:pt x="294" y="569"/>
                  </a:lnTo>
                  <a:lnTo>
                    <a:pt x="296" y="568"/>
                  </a:lnTo>
                  <a:lnTo>
                    <a:pt x="298" y="567"/>
                  </a:lnTo>
                  <a:lnTo>
                    <a:pt x="300" y="565"/>
                  </a:lnTo>
                  <a:lnTo>
                    <a:pt x="300" y="563"/>
                  </a:lnTo>
                  <a:lnTo>
                    <a:pt x="300" y="521"/>
                  </a:lnTo>
                  <a:lnTo>
                    <a:pt x="300" y="521"/>
                  </a:lnTo>
                  <a:lnTo>
                    <a:pt x="300" y="511"/>
                  </a:lnTo>
                  <a:lnTo>
                    <a:pt x="301" y="503"/>
                  </a:lnTo>
                  <a:lnTo>
                    <a:pt x="305" y="486"/>
                  </a:lnTo>
                  <a:lnTo>
                    <a:pt x="312" y="469"/>
                  </a:lnTo>
                  <a:lnTo>
                    <a:pt x="320" y="451"/>
                  </a:lnTo>
                  <a:lnTo>
                    <a:pt x="330" y="433"/>
                  </a:lnTo>
                  <a:lnTo>
                    <a:pt x="341" y="415"/>
                  </a:lnTo>
                  <a:lnTo>
                    <a:pt x="366" y="377"/>
                  </a:lnTo>
                  <a:lnTo>
                    <a:pt x="366" y="377"/>
                  </a:lnTo>
                  <a:lnTo>
                    <a:pt x="388" y="343"/>
                  </a:lnTo>
                  <a:lnTo>
                    <a:pt x="388" y="343"/>
                  </a:lnTo>
                  <a:lnTo>
                    <a:pt x="388" y="343"/>
                  </a:lnTo>
                  <a:lnTo>
                    <a:pt x="399" y="327"/>
                  </a:lnTo>
                  <a:lnTo>
                    <a:pt x="408" y="311"/>
                  </a:lnTo>
                  <a:lnTo>
                    <a:pt x="408" y="310"/>
                  </a:lnTo>
                  <a:lnTo>
                    <a:pt x="408" y="310"/>
                  </a:lnTo>
                  <a:lnTo>
                    <a:pt x="409" y="309"/>
                  </a:lnTo>
                  <a:lnTo>
                    <a:pt x="409" y="309"/>
                  </a:lnTo>
                  <a:lnTo>
                    <a:pt x="417" y="287"/>
                  </a:lnTo>
                  <a:lnTo>
                    <a:pt x="423" y="266"/>
                  </a:lnTo>
                  <a:lnTo>
                    <a:pt x="427" y="243"/>
                  </a:lnTo>
                  <a:lnTo>
                    <a:pt x="429" y="221"/>
                  </a:lnTo>
                  <a:lnTo>
                    <a:pt x="429" y="221"/>
                  </a:lnTo>
                  <a:lnTo>
                    <a:pt x="427" y="199"/>
                  </a:lnTo>
                  <a:lnTo>
                    <a:pt x="424" y="178"/>
                  </a:lnTo>
                  <a:lnTo>
                    <a:pt x="419" y="159"/>
                  </a:lnTo>
                  <a:lnTo>
                    <a:pt x="411" y="139"/>
                  </a:lnTo>
                  <a:lnTo>
                    <a:pt x="403" y="122"/>
                  </a:lnTo>
                  <a:lnTo>
                    <a:pt x="393" y="105"/>
                  </a:lnTo>
                  <a:lnTo>
                    <a:pt x="380" y="88"/>
                  </a:lnTo>
                  <a:lnTo>
                    <a:pt x="368" y="73"/>
                  </a:lnTo>
                  <a:lnTo>
                    <a:pt x="353" y="60"/>
                  </a:lnTo>
                  <a:lnTo>
                    <a:pt x="336" y="48"/>
                  </a:lnTo>
                  <a:lnTo>
                    <a:pt x="319" y="38"/>
                  </a:lnTo>
                  <a:lnTo>
                    <a:pt x="301" y="29"/>
                  </a:lnTo>
                  <a:lnTo>
                    <a:pt x="282" y="22"/>
                  </a:lnTo>
                  <a:lnTo>
                    <a:pt x="262" y="17"/>
                  </a:lnTo>
                  <a:lnTo>
                    <a:pt x="242" y="14"/>
                  </a:lnTo>
                  <a:lnTo>
                    <a:pt x="220" y="12"/>
                  </a:lnTo>
                  <a:lnTo>
                    <a:pt x="220" y="1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7" name="Freeform 37"/>
            <p:cNvSpPr>
              <a:spLocks noEditPoints="1"/>
            </p:cNvSpPr>
            <p:nvPr userDrawn="1"/>
          </p:nvSpPr>
          <p:spPr bwMode="auto">
            <a:xfrm>
              <a:off x="3783013" y="2327276"/>
              <a:ext cx="147638" cy="30163"/>
            </a:xfrm>
            <a:custGeom>
              <a:avLst/>
              <a:gdLst>
                <a:gd name="T0" fmla="*/ 169 w 184"/>
                <a:gd name="T1" fmla="*/ 39 h 39"/>
                <a:gd name="T2" fmla="*/ 15 w 184"/>
                <a:gd name="T3" fmla="*/ 39 h 39"/>
                <a:gd name="T4" fmla="*/ 15 w 184"/>
                <a:gd name="T5" fmla="*/ 39 h 39"/>
                <a:gd name="T6" fmla="*/ 9 w 184"/>
                <a:gd name="T7" fmla="*/ 38 h 39"/>
                <a:gd name="T8" fmla="*/ 5 w 184"/>
                <a:gd name="T9" fmla="*/ 35 h 39"/>
                <a:gd name="T10" fmla="*/ 1 w 184"/>
                <a:gd name="T11" fmla="*/ 30 h 39"/>
                <a:gd name="T12" fmla="*/ 0 w 184"/>
                <a:gd name="T13" fmla="*/ 24 h 39"/>
                <a:gd name="T14" fmla="*/ 0 w 184"/>
                <a:gd name="T15" fmla="*/ 15 h 39"/>
                <a:gd name="T16" fmla="*/ 0 w 184"/>
                <a:gd name="T17" fmla="*/ 15 h 39"/>
                <a:gd name="T18" fmla="*/ 1 w 184"/>
                <a:gd name="T19" fmla="*/ 9 h 39"/>
                <a:gd name="T20" fmla="*/ 5 w 184"/>
                <a:gd name="T21" fmla="*/ 5 h 39"/>
                <a:gd name="T22" fmla="*/ 9 w 184"/>
                <a:gd name="T23" fmla="*/ 1 h 39"/>
                <a:gd name="T24" fmla="*/ 15 w 184"/>
                <a:gd name="T25" fmla="*/ 0 h 39"/>
                <a:gd name="T26" fmla="*/ 169 w 184"/>
                <a:gd name="T27" fmla="*/ 0 h 39"/>
                <a:gd name="T28" fmla="*/ 169 w 184"/>
                <a:gd name="T29" fmla="*/ 0 h 39"/>
                <a:gd name="T30" fmla="*/ 175 w 184"/>
                <a:gd name="T31" fmla="*/ 1 h 39"/>
                <a:gd name="T32" fmla="*/ 180 w 184"/>
                <a:gd name="T33" fmla="*/ 5 h 39"/>
                <a:gd name="T34" fmla="*/ 183 w 184"/>
                <a:gd name="T35" fmla="*/ 9 h 39"/>
                <a:gd name="T36" fmla="*/ 184 w 184"/>
                <a:gd name="T37" fmla="*/ 15 h 39"/>
                <a:gd name="T38" fmla="*/ 184 w 184"/>
                <a:gd name="T39" fmla="*/ 24 h 39"/>
                <a:gd name="T40" fmla="*/ 184 w 184"/>
                <a:gd name="T41" fmla="*/ 24 h 39"/>
                <a:gd name="T42" fmla="*/ 183 w 184"/>
                <a:gd name="T43" fmla="*/ 30 h 39"/>
                <a:gd name="T44" fmla="*/ 180 w 184"/>
                <a:gd name="T45" fmla="*/ 35 h 39"/>
                <a:gd name="T46" fmla="*/ 175 w 184"/>
                <a:gd name="T47" fmla="*/ 38 h 39"/>
                <a:gd name="T48" fmla="*/ 169 w 184"/>
                <a:gd name="T49" fmla="*/ 39 h 39"/>
                <a:gd name="T50" fmla="*/ 169 w 184"/>
                <a:gd name="T51" fmla="*/ 39 h 39"/>
                <a:gd name="T52" fmla="*/ 15 w 184"/>
                <a:gd name="T53" fmla="*/ 13 h 39"/>
                <a:gd name="T54" fmla="*/ 15 w 184"/>
                <a:gd name="T55" fmla="*/ 13 h 39"/>
                <a:gd name="T56" fmla="*/ 14 w 184"/>
                <a:gd name="T57" fmla="*/ 13 h 39"/>
                <a:gd name="T58" fmla="*/ 13 w 184"/>
                <a:gd name="T59" fmla="*/ 15 h 39"/>
                <a:gd name="T60" fmla="*/ 13 w 184"/>
                <a:gd name="T61" fmla="*/ 24 h 39"/>
                <a:gd name="T62" fmla="*/ 13 w 184"/>
                <a:gd name="T63" fmla="*/ 24 h 39"/>
                <a:gd name="T64" fmla="*/ 14 w 184"/>
                <a:gd name="T65" fmla="*/ 27 h 39"/>
                <a:gd name="T66" fmla="*/ 15 w 184"/>
                <a:gd name="T67" fmla="*/ 27 h 39"/>
                <a:gd name="T68" fmla="*/ 169 w 184"/>
                <a:gd name="T69" fmla="*/ 27 h 39"/>
                <a:gd name="T70" fmla="*/ 169 w 184"/>
                <a:gd name="T71" fmla="*/ 27 h 39"/>
                <a:gd name="T72" fmla="*/ 172 w 184"/>
                <a:gd name="T73" fmla="*/ 27 h 39"/>
                <a:gd name="T74" fmla="*/ 172 w 184"/>
                <a:gd name="T75" fmla="*/ 24 h 39"/>
                <a:gd name="T76" fmla="*/ 172 w 184"/>
                <a:gd name="T77" fmla="*/ 15 h 39"/>
                <a:gd name="T78" fmla="*/ 172 w 184"/>
                <a:gd name="T79" fmla="*/ 15 h 39"/>
                <a:gd name="T80" fmla="*/ 172 w 184"/>
                <a:gd name="T81" fmla="*/ 13 h 39"/>
                <a:gd name="T82" fmla="*/ 169 w 184"/>
                <a:gd name="T83" fmla="*/ 13 h 39"/>
                <a:gd name="T84" fmla="*/ 15 w 184"/>
                <a:gd name="T85"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39">
                  <a:moveTo>
                    <a:pt x="169" y="39"/>
                  </a:moveTo>
                  <a:lnTo>
                    <a:pt x="15" y="39"/>
                  </a:lnTo>
                  <a:lnTo>
                    <a:pt x="15" y="39"/>
                  </a:lnTo>
                  <a:lnTo>
                    <a:pt x="9" y="38"/>
                  </a:lnTo>
                  <a:lnTo>
                    <a:pt x="5" y="35"/>
                  </a:lnTo>
                  <a:lnTo>
                    <a:pt x="1" y="30"/>
                  </a:lnTo>
                  <a:lnTo>
                    <a:pt x="0" y="24"/>
                  </a:lnTo>
                  <a:lnTo>
                    <a:pt x="0" y="15"/>
                  </a:lnTo>
                  <a:lnTo>
                    <a:pt x="0" y="15"/>
                  </a:lnTo>
                  <a:lnTo>
                    <a:pt x="1" y="9"/>
                  </a:lnTo>
                  <a:lnTo>
                    <a:pt x="5" y="5"/>
                  </a:lnTo>
                  <a:lnTo>
                    <a:pt x="9" y="1"/>
                  </a:lnTo>
                  <a:lnTo>
                    <a:pt x="15" y="0"/>
                  </a:lnTo>
                  <a:lnTo>
                    <a:pt x="169" y="0"/>
                  </a:lnTo>
                  <a:lnTo>
                    <a:pt x="169" y="0"/>
                  </a:lnTo>
                  <a:lnTo>
                    <a:pt x="175" y="1"/>
                  </a:lnTo>
                  <a:lnTo>
                    <a:pt x="180" y="5"/>
                  </a:lnTo>
                  <a:lnTo>
                    <a:pt x="183" y="9"/>
                  </a:lnTo>
                  <a:lnTo>
                    <a:pt x="184" y="15"/>
                  </a:lnTo>
                  <a:lnTo>
                    <a:pt x="184" y="24"/>
                  </a:lnTo>
                  <a:lnTo>
                    <a:pt x="184" y="24"/>
                  </a:lnTo>
                  <a:lnTo>
                    <a:pt x="183" y="30"/>
                  </a:lnTo>
                  <a:lnTo>
                    <a:pt x="180" y="35"/>
                  </a:lnTo>
                  <a:lnTo>
                    <a:pt x="175" y="38"/>
                  </a:lnTo>
                  <a:lnTo>
                    <a:pt x="169" y="39"/>
                  </a:lnTo>
                  <a:lnTo>
                    <a:pt x="169" y="39"/>
                  </a:lnTo>
                  <a:close/>
                  <a:moveTo>
                    <a:pt x="15" y="13"/>
                  </a:moveTo>
                  <a:lnTo>
                    <a:pt x="15" y="13"/>
                  </a:lnTo>
                  <a:lnTo>
                    <a:pt x="14" y="13"/>
                  </a:lnTo>
                  <a:lnTo>
                    <a:pt x="13" y="15"/>
                  </a:lnTo>
                  <a:lnTo>
                    <a:pt x="13" y="24"/>
                  </a:lnTo>
                  <a:lnTo>
                    <a:pt x="13" y="24"/>
                  </a:lnTo>
                  <a:lnTo>
                    <a:pt x="14" y="27"/>
                  </a:lnTo>
                  <a:lnTo>
                    <a:pt x="15" y="27"/>
                  </a:lnTo>
                  <a:lnTo>
                    <a:pt x="169" y="27"/>
                  </a:lnTo>
                  <a:lnTo>
                    <a:pt x="169" y="27"/>
                  </a:lnTo>
                  <a:lnTo>
                    <a:pt x="172" y="27"/>
                  </a:lnTo>
                  <a:lnTo>
                    <a:pt x="172" y="24"/>
                  </a:lnTo>
                  <a:lnTo>
                    <a:pt x="172" y="15"/>
                  </a:lnTo>
                  <a:lnTo>
                    <a:pt x="172" y="15"/>
                  </a:lnTo>
                  <a:lnTo>
                    <a:pt x="172" y="13"/>
                  </a:lnTo>
                  <a:lnTo>
                    <a:pt x="169" y="13"/>
                  </a:lnTo>
                  <a:lnTo>
                    <a:pt x="15" y="13"/>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8" name="Freeform 38"/>
            <p:cNvSpPr>
              <a:spLocks noEditPoints="1"/>
            </p:cNvSpPr>
            <p:nvPr userDrawn="1"/>
          </p:nvSpPr>
          <p:spPr bwMode="auto">
            <a:xfrm>
              <a:off x="3798888" y="2368551"/>
              <a:ext cx="115888" cy="30163"/>
            </a:xfrm>
            <a:custGeom>
              <a:avLst/>
              <a:gdLst>
                <a:gd name="T0" fmla="*/ 133 w 148"/>
                <a:gd name="T1" fmla="*/ 39 h 39"/>
                <a:gd name="T2" fmla="*/ 15 w 148"/>
                <a:gd name="T3" fmla="*/ 39 h 39"/>
                <a:gd name="T4" fmla="*/ 15 w 148"/>
                <a:gd name="T5" fmla="*/ 39 h 39"/>
                <a:gd name="T6" fmla="*/ 10 w 148"/>
                <a:gd name="T7" fmla="*/ 38 h 39"/>
                <a:gd name="T8" fmla="*/ 5 w 148"/>
                <a:gd name="T9" fmla="*/ 35 h 39"/>
                <a:gd name="T10" fmla="*/ 2 w 148"/>
                <a:gd name="T11" fmla="*/ 30 h 39"/>
                <a:gd name="T12" fmla="*/ 0 w 148"/>
                <a:gd name="T13" fmla="*/ 25 h 39"/>
                <a:gd name="T14" fmla="*/ 0 w 148"/>
                <a:gd name="T15" fmla="*/ 15 h 39"/>
                <a:gd name="T16" fmla="*/ 0 w 148"/>
                <a:gd name="T17" fmla="*/ 15 h 39"/>
                <a:gd name="T18" fmla="*/ 2 w 148"/>
                <a:gd name="T19" fmla="*/ 9 h 39"/>
                <a:gd name="T20" fmla="*/ 5 w 148"/>
                <a:gd name="T21" fmla="*/ 5 h 39"/>
                <a:gd name="T22" fmla="*/ 10 w 148"/>
                <a:gd name="T23" fmla="*/ 1 h 39"/>
                <a:gd name="T24" fmla="*/ 15 w 148"/>
                <a:gd name="T25" fmla="*/ 0 h 39"/>
                <a:gd name="T26" fmla="*/ 133 w 148"/>
                <a:gd name="T27" fmla="*/ 0 h 39"/>
                <a:gd name="T28" fmla="*/ 133 w 148"/>
                <a:gd name="T29" fmla="*/ 0 h 39"/>
                <a:gd name="T30" fmla="*/ 139 w 148"/>
                <a:gd name="T31" fmla="*/ 1 h 39"/>
                <a:gd name="T32" fmla="*/ 143 w 148"/>
                <a:gd name="T33" fmla="*/ 5 h 39"/>
                <a:gd name="T34" fmla="*/ 147 w 148"/>
                <a:gd name="T35" fmla="*/ 9 h 39"/>
                <a:gd name="T36" fmla="*/ 148 w 148"/>
                <a:gd name="T37" fmla="*/ 15 h 39"/>
                <a:gd name="T38" fmla="*/ 148 w 148"/>
                <a:gd name="T39" fmla="*/ 25 h 39"/>
                <a:gd name="T40" fmla="*/ 148 w 148"/>
                <a:gd name="T41" fmla="*/ 25 h 39"/>
                <a:gd name="T42" fmla="*/ 147 w 148"/>
                <a:gd name="T43" fmla="*/ 30 h 39"/>
                <a:gd name="T44" fmla="*/ 143 w 148"/>
                <a:gd name="T45" fmla="*/ 35 h 39"/>
                <a:gd name="T46" fmla="*/ 139 w 148"/>
                <a:gd name="T47" fmla="*/ 38 h 39"/>
                <a:gd name="T48" fmla="*/ 133 w 148"/>
                <a:gd name="T49" fmla="*/ 39 h 39"/>
                <a:gd name="T50" fmla="*/ 133 w 148"/>
                <a:gd name="T51" fmla="*/ 39 h 39"/>
                <a:gd name="T52" fmla="*/ 15 w 148"/>
                <a:gd name="T53" fmla="*/ 13 h 39"/>
                <a:gd name="T54" fmla="*/ 15 w 148"/>
                <a:gd name="T55" fmla="*/ 13 h 39"/>
                <a:gd name="T56" fmla="*/ 14 w 148"/>
                <a:gd name="T57" fmla="*/ 14 h 39"/>
                <a:gd name="T58" fmla="*/ 13 w 148"/>
                <a:gd name="T59" fmla="*/ 15 h 39"/>
                <a:gd name="T60" fmla="*/ 13 w 148"/>
                <a:gd name="T61" fmla="*/ 25 h 39"/>
                <a:gd name="T62" fmla="*/ 13 w 148"/>
                <a:gd name="T63" fmla="*/ 25 h 39"/>
                <a:gd name="T64" fmla="*/ 14 w 148"/>
                <a:gd name="T65" fmla="*/ 27 h 39"/>
                <a:gd name="T66" fmla="*/ 15 w 148"/>
                <a:gd name="T67" fmla="*/ 27 h 39"/>
                <a:gd name="T68" fmla="*/ 133 w 148"/>
                <a:gd name="T69" fmla="*/ 27 h 39"/>
                <a:gd name="T70" fmla="*/ 133 w 148"/>
                <a:gd name="T71" fmla="*/ 27 h 39"/>
                <a:gd name="T72" fmla="*/ 135 w 148"/>
                <a:gd name="T73" fmla="*/ 27 h 39"/>
                <a:gd name="T74" fmla="*/ 135 w 148"/>
                <a:gd name="T75" fmla="*/ 25 h 39"/>
                <a:gd name="T76" fmla="*/ 135 w 148"/>
                <a:gd name="T77" fmla="*/ 15 h 39"/>
                <a:gd name="T78" fmla="*/ 135 w 148"/>
                <a:gd name="T79" fmla="*/ 15 h 39"/>
                <a:gd name="T80" fmla="*/ 135 w 148"/>
                <a:gd name="T81" fmla="*/ 14 h 39"/>
                <a:gd name="T82" fmla="*/ 133 w 148"/>
                <a:gd name="T83" fmla="*/ 13 h 39"/>
                <a:gd name="T84" fmla="*/ 15 w 148"/>
                <a:gd name="T85"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39">
                  <a:moveTo>
                    <a:pt x="133" y="39"/>
                  </a:moveTo>
                  <a:lnTo>
                    <a:pt x="15" y="39"/>
                  </a:lnTo>
                  <a:lnTo>
                    <a:pt x="15" y="39"/>
                  </a:lnTo>
                  <a:lnTo>
                    <a:pt x="10" y="38"/>
                  </a:lnTo>
                  <a:lnTo>
                    <a:pt x="5" y="35"/>
                  </a:lnTo>
                  <a:lnTo>
                    <a:pt x="2" y="30"/>
                  </a:lnTo>
                  <a:lnTo>
                    <a:pt x="0" y="25"/>
                  </a:lnTo>
                  <a:lnTo>
                    <a:pt x="0" y="15"/>
                  </a:lnTo>
                  <a:lnTo>
                    <a:pt x="0" y="15"/>
                  </a:lnTo>
                  <a:lnTo>
                    <a:pt x="2" y="9"/>
                  </a:lnTo>
                  <a:lnTo>
                    <a:pt x="5" y="5"/>
                  </a:lnTo>
                  <a:lnTo>
                    <a:pt x="10" y="1"/>
                  </a:lnTo>
                  <a:lnTo>
                    <a:pt x="15" y="0"/>
                  </a:lnTo>
                  <a:lnTo>
                    <a:pt x="133" y="0"/>
                  </a:lnTo>
                  <a:lnTo>
                    <a:pt x="133" y="0"/>
                  </a:lnTo>
                  <a:lnTo>
                    <a:pt x="139" y="1"/>
                  </a:lnTo>
                  <a:lnTo>
                    <a:pt x="143" y="5"/>
                  </a:lnTo>
                  <a:lnTo>
                    <a:pt x="147" y="9"/>
                  </a:lnTo>
                  <a:lnTo>
                    <a:pt x="148" y="15"/>
                  </a:lnTo>
                  <a:lnTo>
                    <a:pt x="148" y="25"/>
                  </a:lnTo>
                  <a:lnTo>
                    <a:pt x="148" y="25"/>
                  </a:lnTo>
                  <a:lnTo>
                    <a:pt x="147" y="30"/>
                  </a:lnTo>
                  <a:lnTo>
                    <a:pt x="143" y="35"/>
                  </a:lnTo>
                  <a:lnTo>
                    <a:pt x="139" y="38"/>
                  </a:lnTo>
                  <a:lnTo>
                    <a:pt x="133" y="39"/>
                  </a:lnTo>
                  <a:lnTo>
                    <a:pt x="133" y="39"/>
                  </a:lnTo>
                  <a:close/>
                  <a:moveTo>
                    <a:pt x="15" y="13"/>
                  </a:moveTo>
                  <a:lnTo>
                    <a:pt x="15" y="13"/>
                  </a:lnTo>
                  <a:lnTo>
                    <a:pt x="14" y="14"/>
                  </a:lnTo>
                  <a:lnTo>
                    <a:pt x="13" y="15"/>
                  </a:lnTo>
                  <a:lnTo>
                    <a:pt x="13" y="25"/>
                  </a:lnTo>
                  <a:lnTo>
                    <a:pt x="13" y="25"/>
                  </a:lnTo>
                  <a:lnTo>
                    <a:pt x="14" y="27"/>
                  </a:lnTo>
                  <a:lnTo>
                    <a:pt x="15" y="27"/>
                  </a:lnTo>
                  <a:lnTo>
                    <a:pt x="133" y="27"/>
                  </a:lnTo>
                  <a:lnTo>
                    <a:pt x="133" y="27"/>
                  </a:lnTo>
                  <a:lnTo>
                    <a:pt x="135" y="27"/>
                  </a:lnTo>
                  <a:lnTo>
                    <a:pt x="135" y="25"/>
                  </a:lnTo>
                  <a:lnTo>
                    <a:pt x="135" y="15"/>
                  </a:lnTo>
                  <a:lnTo>
                    <a:pt x="135" y="15"/>
                  </a:lnTo>
                  <a:lnTo>
                    <a:pt x="135" y="14"/>
                  </a:lnTo>
                  <a:lnTo>
                    <a:pt x="133" y="13"/>
                  </a:lnTo>
                  <a:lnTo>
                    <a:pt x="15" y="13"/>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0" name="Freeform 39"/>
            <p:cNvSpPr>
              <a:spLocks noEditPoints="1"/>
            </p:cNvSpPr>
            <p:nvPr userDrawn="1"/>
          </p:nvSpPr>
          <p:spPr bwMode="auto">
            <a:xfrm>
              <a:off x="3813176" y="2409826"/>
              <a:ext cx="87313" cy="30163"/>
            </a:xfrm>
            <a:custGeom>
              <a:avLst/>
              <a:gdLst>
                <a:gd name="T0" fmla="*/ 95 w 110"/>
                <a:gd name="T1" fmla="*/ 38 h 38"/>
                <a:gd name="T2" fmla="*/ 15 w 110"/>
                <a:gd name="T3" fmla="*/ 38 h 38"/>
                <a:gd name="T4" fmla="*/ 15 w 110"/>
                <a:gd name="T5" fmla="*/ 38 h 38"/>
                <a:gd name="T6" fmla="*/ 9 w 110"/>
                <a:gd name="T7" fmla="*/ 37 h 38"/>
                <a:gd name="T8" fmla="*/ 4 w 110"/>
                <a:gd name="T9" fmla="*/ 35 h 38"/>
                <a:gd name="T10" fmla="*/ 1 w 110"/>
                <a:gd name="T11" fmla="*/ 30 h 38"/>
                <a:gd name="T12" fmla="*/ 0 w 110"/>
                <a:gd name="T13" fmla="*/ 24 h 38"/>
                <a:gd name="T14" fmla="*/ 0 w 110"/>
                <a:gd name="T15" fmla="*/ 14 h 38"/>
                <a:gd name="T16" fmla="*/ 0 w 110"/>
                <a:gd name="T17" fmla="*/ 14 h 38"/>
                <a:gd name="T18" fmla="*/ 1 w 110"/>
                <a:gd name="T19" fmla="*/ 8 h 38"/>
                <a:gd name="T20" fmla="*/ 4 w 110"/>
                <a:gd name="T21" fmla="*/ 4 h 38"/>
                <a:gd name="T22" fmla="*/ 9 w 110"/>
                <a:gd name="T23" fmla="*/ 1 h 38"/>
                <a:gd name="T24" fmla="*/ 15 w 110"/>
                <a:gd name="T25" fmla="*/ 0 h 38"/>
                <a:gd name="T26" fmla="*/ 95 w 110"/>
                <a:gd name="T27" fmla="*/ 0 h 38"/>
                <a:gd name="T28" fmla="*/ 95 w 110"/>
                <a:gd name="T29" fmla="*/ 0 h 38"/>
                <a:gd name="T30" fmla="*/ 101 w 110"/>
                <a:gd name="T31" fmla="*/ 1 h 38"/>
                <a:gd name="T32" fmla="*/ 106 w 110"/>
                <a:gd name="T33" fmla="*/ 4 h 38"/>
                <a:gd name="T34" fmla="*/ 109 w 110"/>
                <a:gd name="T35" fmla="*/ 8 h 38"/>
                <a:gd name="T36" fmla="*/ 110 w 110"/>
                <a:gd name="T37" fmla="*/ 14 h 38"/>
                <a:gd name="T38" fmla="*/ 110 w 110"/>
                <a:gd name="T39" fmla="*/ 24 h 38"/>
                <a:gd name="T40" fmla="*/ 110 w 110"/>
                <a:gd name="T41" fmla="*/ 24 h 38"/>
                <a:gd name="T42" fmla="*/ 109 w 110"/>
                <a:gd name="T43" fmla="*/ 30 h 38"/>
                <a:gd name="T44" fmla="*/ 106 w 110"/>
                <a:gd name="T45" fmla="*/ 35 h 38"/>
                <a:gd name="T46" fmla="*/ 101 w 110"/>
                <a:gd name="T47" fmla="*/ 37 h 38"/>
                <a:gd name="T48" fmla="*/ 95 w 110"/>
                <a:gd name="T49" fmla="*/ 38 h 38"/>
                <a:gd name="T50" fmla="*/ 95 w 110"/>
                <a:gd name="T51" fmla="*/ 38 h 38"/>
                <a:gd name="T52" fmla="*/ 15 w 110"/>
                <a:gd name="T53" fmla="*/ 12 h 38"/>
                <a:gd name="T54" fmla="*/ 15 w 110"/>
                <a:gd name="T55" fmla="*/ 12 h 38"/>
                <a:gd name="T56" fmla="*/ 14 w 110"/>
                <a:gd name="T57" fmla="*/ 13 h 38"/>
                <a:gd name="T58" fmla="*/ 13 w 110"/>
                <a:gd name="T59" fmla="*/ 14 h 38"/>
                <a:gd name="T60" fmla="*/ 13 w 110"/>
                <a:gd name="T61" fmla="*/ 24 h 38"/>
                <a:gd name="T62" fmla="*/ 13 w 110"/>
                <a:gd name="T63" fmla="*/ 24 h 38"/>
                <a:gd name="T64" fmla="*/ 14 w 110"/>
                <a:gd name="T65" fmla="*/ 25 h 38"/>
                <a:gd name="T66" fmla="*/ 15 w 110"/>
                <a:gd name="T67" fmla="*/ 27 h 38"/>
                <a:gd name="T68" fmla="*/ 95 w 110"/>
                <a:gd name="T69" fmla="*/ 27 h 38"/>
                <a:gd name="T70" fmla="*/ 95 w 110"/>
                <a:gd name="T71" fmla="*/ 27 h 38"/>
                <a:gd name="T72" fmla="*/ 98 w 110"/>
                <a:gd name="T73" fmla="*/ 25 h 38"/>
                <a:gd name="T74" fmla="*/ 98 w 110"/>
                <a:gd name="T75" fmla="*/ 24 h 38"/>
                <a:gd name="T76" fmla="*/ 98 w 110"/>
                <a:gd name="T77" fmla="*/ 14 h 38"/>
                <a:gd name="T78" fmla="*/ 98 w 110"/>
                <a:gd name="T79" fmla="*/ 14 h 38"/>
                <a:gd name="T80" fmla="*/ 98 w 110"/>
                <a:gd name="T81" fmla="*/ 13 h 38"/>
                <a:gd name="T82" fmla="*/ 95 w 110"/>
                <a:gd name="T83" fmla="*/ 12 h 38"/>
                <a:gd name="T84" fmla="*/ 15 w 110"/>
                <a:gd name="T8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8">
                  <a:moveTo>
                    <a:pt x="95" y="38"/>
                  </a:moveTo>
                  <a:lnTo>
                    <a:pt x="15" y="38"/>
                  </a:lnTo>
                  <a:lnTo>
                    <a:pt x="15" y="38"/>
                  </a:lnTo>
                  <a:lnTo>
                    <a:pt x="9" y="37"/>
                  </a:lnTo>
                  <a:lnTo>
                    <a:pt x="4" y="35"/>
                  </a:lnTo>
                  <a:lnTo>
                    <a:pt x="1" y="30"/>
                  </a:lnTo>
                  <a:lnTo>
                    <a:pt x="0" y="24"/>
                  </a:lnTo>
                  <a:lnTo>
                    <a:pt x="0" y="14"/>
                  </a:lnTo>
                  <a:lnTo>
                    <a:pt x="0" y="14"/>
                  </a:lnTo>
                  <a:lnTo>
                    <a:pt x="1" y="8"/>
                  </a:lnTo>
                  <a:lnTo>
                    <a:pt x="4" y="4"/>
                  </a:lnTo>
                  <a:lnTo>
                    <a:pt x="9" y="1"/>
                  </a:lnTo>
                  <a:lnTo>
                    <a:pt x="15" y="0"/>
                  </a:lnTo>
                  <a:lnTo>
                    <a:pt x="95" y="0"/>
                  </a:lnTo>
                  <a:lnTo>
                    <a:pt x="95" y="0"/>
                  </a:lnTo>
                  <a:lnTo>
                    <a:pt x="101" y="1"/>
                  </a:lnTo>
                  <a:lnTo>
                    <a:pt x="106" y="4"/>
                  </a:lnTo>
                  <a:lnTo>
                    <a:pt x="109" y="8"/>
                  </a:lnTo>
                  <a:lnTo>
                    <a:pt x="110" y="14"/>
                  </a:lnTo>
                  <a:lnTo>
                    <a:pt x="110" y="24"/>
                  </a:lnTo>
                  <a:lnTo>
                    <a:pt x="110" y="24"/>
                  </a:lnTo>
                  <a:lnTo>
                    <a:pt x="109" y="30"/>
                  </a:lnTo>
                  <a:lnTo>
                    <a:pt x="106" y="35"/>
                  </a:lnTo>
                  <a:lnTo>
                    <a:pt x="101" y="37"/>
                  </a:lnTo>
                  <a:lnTo>
                    <a:pt x="95" y="38"/>
                  </a:lnTo>
                  <a:lnTo>
                    <a:pt x="95" y="38"/>
                  </a:lnTo>
                  <a:close/>
                  <a:moveTo>
                    <a:pt x="15" y="12"/>
                  </a:moveTo>
                  <a:lnTo>
                    <a:pt x="15" y="12"/>
                  </a:lnTo>
                  <a:lnTo>
                    <a:pt x="14" y="13"/>
                  </a:lnTo>
                  <a:lnTo>
                    <a:pt x="13" y="14"/>
                  </a:lnTo>
                  <a:lnTo>
                    <a:pt x="13" y="24"/>
                  </a:lnTo>
                  <a:lnTo>
                    <a:pt x="13" y="24"/>
                  </a:lnTo>
                  <a:lnTo>
                    <a:pt x="14" y="25"/>
                  </a:lnTo>
                  <a:lnTo>
                    <a:pt x="15" y="27"/>
                  </a:lnTo>
                  <a:lnTo>
                    <a:pt x="95" y="27"/>
                  </a:lnTo>
                  <a:lnTo>
                    <a:pt x="95" y="27"/>
                  </a:lnTo>
                  <a:lnTo>
                    <a:pt x="98" y="25"/>
                  </a:lnTo>
                  <a:lnTo>
                    <a:pt x="98" y="24"/>
                  </a:lnTo>
                  <a:lnTo>
                    <a:pt x="98" y="14"/>
                  </a:lnTo>
                  <a:lnTo>
                    <a:pt x="98" y="14"/>
                  </a:lnTo>
                  <a:lnTo>
                    <a:pt x="98" y="13"/>
                  </a:lnTo>
                  <a:lnTo>
                    <a:pt x="95" y="12"/>
                  </a:lnTo>
                  <a:lnTo>
                    <a:pt x="15" y="1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1" name="Freeform 40"/>
            <p:cNvSpPr>
              <a:spLocks/>
            </p:cNvSpPr>
            <p:nvPr userDrawn="1"/>
          </p:nvSpPr>
          <p:spPr bwMode="auto">
            <a:xfrm>
              <a:off x="3725863" y="1898651"/>
              <a:ext cx="106363" cy="142875"/>
            </a:xfrm>
            <a:custGeom>
              <a:avLst/>
              <a:gdLst>
                <a:gd name="T0" fmla="*/ 6 w 135"/>
                <a:gd name="T1" fmla="*/ 180 h 180"/>
                <a:gd name="T2" fmla="*/ 6 w 135"/>
                <a:gd name="T3" fmla="*/ 180 h 180"/>
                <a:gd name="T4" fmla="*/ 4 w 135"/>
                <a:gd name="T5" fmla="*/ 179 h 180"/>
                <a:gd name="T6" fmla="*/ 1 w 135"/>
                <a:gd name="T7" fmla="*/ 177 h 180"/>
                <a:gd name="T8" fmla="*/ 0 w 135"/>
                <a:gd name="T9" fmla="*/ 176 h 180"/>
                <a:gd name="T10" fmla="*/ 0 w 135"/>
                <a:gd name="T11" fmla="*/ 173 h 180"/>
                <a:gd name="T12" fmla="*/ 0 w 135"/>
                <a:gd name="T13" fmla="*/ 173 h 180"/>
                <a:gd name="T14" fmla="*/ 1 w 135"/>
                <a:gd name="T15" fmla="*/ 153 h 180"/>
                <a:gd name="T16" fmla="*/ 4 w 135"/>
                <a:gd name="T17" fmla="*/ 134 h 180"/>
                <a:gd name="T18" fmla="*/ 8 w 135"/>
                <a:gd name="T19" fmla="*/ 115 h 180"/>
                <a:gd name="T20" fmla="*/ 15 w 135"/>
                <a:gd name="T21" fmla="*/ 99 h 180"/>
                <a:gd name="T22" fmla="*/ 22 w 135"/>
                <a:gd name="T23" fmla="*/ 83 h 180"/>
                <a:gd name="T24" fmla="*/ 31 w 135"/>
                <a:gd name="T25" fmla="*/ 69 h 180"/>
                <a:gd name="T26" fmla="*/ 41 w 135"/>
                <a:gd name="T27" fmla="*/ 56 h 180"/>
                <a:gd name="T28" fmla="*/ 51 w 135"/>
                <a:gd name="T29" fmla="*/ 45 h 180"/>
                <a:gd name="T30" fmla="*/ 61 w 135"/>
                <a:gd name="T31" fmla="*/ 35 h 180"/>
                <a:gd name="T32" fmla="*/ 72 w 135"/>
                <a:gd name="T33" fmla="*/ 25 h 180"/>
                <a:gd name="T34" fmla="*/ 83 w 135"/>
                <a:gd name="T35" fmla="*/ 17 h 180"/>
                <a:gd name="T36" fmla="*/ 94 w 135"/>
                <a:gd name="T37" fmla="*/ 11 h 180"/>
                <a:gd name="T38" fmla="*/ 104 w 135"/>
                <a:gd name="T39" fmla="*/ 6 h 180"/>
                <a:gd name="T40" fmla="*/ 113 w 135"/>
                <a:gd name="T41" fmla="*/ 2 h 180"/>
                <a:gd name="T42" fmla="*/ 121 w 135"/>
                <a:gd name="T43" fmla="*/ 1 h 180"/>
                <a:gd name="T44" fmla="*/ 129 w 135"/>
                <a:gd name="T45" fmla="*/ 0 h 180"/>
                <a:gd name="T46" fmla="*/ 129 w 135"/>
                <a:gd name="T47" fmla="*/ 0 h 180"/>
                <a:gd name="T48" fmla="*/ 132 w 135"/>
                <a:gd name="T49" fmla="*/ 0 h 180"/>
                <a:gd name="T50" fmla="*/ 134 w 135"/>
                <a:gd name="T51" fmla="*/ 2 h 180"/>
                <a:gd name="T52" fmla="*/ 135 w 135"/>
                <a:gd name="T53" fmla="*/ 3 h 180"/>
                <a:gd name="T54" fmla="*/ 135 w 135"/>
                <a:gd name="T55" fmla="*/ 6 h 180"/>
                <a:gd name="T56" fmla="*/ 135 w 135"/>
                <a:gd name="T57" fmla="*/ 6 h 180"/>
                <a:gd name="T58" fmla="*/ 135 w 135"/>
                <a:gd name="T59" fmla="*/ 8 h 180"/>
                <a:gd name="T60" fmla="*/ 134 w 135"/>
                <a:gd name="T61" fmla="*/ 10 h 180"/>
                <a:gd name="T62" fmla="*/ 132 w 135"/>
                <a:gd name="T63" fmla="*/ 11 h 180"/>
                <a:gd name="T64" fmla="*/ 129 w 135"/>
                <a:gd name="T65" fmla="*/ 13 h 180"/>
                <a:gd name="T66" fmla="*/ 129 w 135"/>
                <a:gd name="T67" fmla="*/ 13 h 180"/>
                <a:gd name="T68" fmla="*/ 124 w 135"/>
                <a:gd name="T69" fmla="*/ 13 h 180"/>
                <a:gd name="T70" fmla="*/ 115 w 135"/>
                <a:gd name="T71" fmla="*/ 15 h 180"/>
                <a:gd name="T72" fmla="*/ 107 w 135"/>
                <a:gd name="T73" fmla="*/ 18 h 180"/>
                <a:gd name="T74" fmla="*/ 98 w 135"/>
                <a:gd name="T75" fmla="*/ 23 h 180"/>
                <a:gd name="T76" fmla="*/ 89 w 135"/>
                <a:gd name="T77" fmla="*/ 29 h 180"/>
                <a:gd name="T78" fmla="*/ 79 w 135"/>
                <a:gd name="T79" fmla="*/ 36 h 180"/>
                <a:gd name="T80" fmla="*/ 69 w 135"/>
                <a:gd name="T81" fmla="*/ 44 h 180"/>
                <a:gd name="T82" fmla="*/ 59 w 135"/>
                <a:gd name="T83" fmla="*/ 53 h 180"/>
                <a:gd name="T84" fmla="*/ 50 w 135"/>
                <a:gd name="T85" fmla="*/ 63 h 180"/>
                <a:gd name="T86" fmla="*/ 42 w 135"/>
                <a:gd name="T87" fmla="*/ 76 h 180"/>
                <a:gd name="T88" fmla="*/ 34 w 135"/>
                <a:gd name="T89" fmla="*/ 89 h 180"/>
                <a:gd name="T90" fmla="*/ 27 w 135"/>
                <a:gd name="T91" fmla="*/ 104 h 180"/>
                <a:gd name="T92" fmla="*/ 20 w 135"/>
                <a:gd name="T93" fmla="*/ 120 h 180"/>
                <a:gd name="T94" fmla="*/ 16 w 135"/>
                <a:gd name="T95" fmla="*/ 136 h 180"/>
                <a:gd name="T96" fmla="*/ 13 w 135"/>
                <a:gd name="T97" fmla="*/ 154 h 180"/>
                <a:gd name="T98" fmla="*/ 12 w 135"/>
                <a:gd name="T99" fmla="*/ 173 h 180"/>
                <a:gd name="T100" fmla="*/ 12 w 135"/>
                <a:gd name="T101" fmla="*/ 173 h 180"/>
                <a:gd name="T102" fmla="*/ 12 w 135"/>
                <a:gd name="T103" fmla="*/ 176 h 180"/>
                <a:gd name="T104" fmla="*/ 11 w 135"/>
                <a:gd name="T105" fmla="*/ 177 h 180"/>
                <a:gd name="T106" fmla="*/ 8 w 135"/>
                <a:gd name="T107" fmla="*/ 179 h 180"/>
                <a:gd name="T108" fmla="*/ 6 w 135"/>
                <a:gd name="T109" fmla="*/ 180 h 180"/>
                <a:gd name="T110" fmla="*/ 6 w 135"/>
                <a:gd name="T11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80">
                  <a:moveTo>
                    <a:pt x="6" y="180"/>
                  </a:moveTo>
                  <a:lnTo>
                    <a:pt x="6" y="180"/>
                  </a:lnTo>
                  <a:lnTo>
                    <a:pt x="4" y="179"/>
                  </a:lnTo>
                  <a:lnTo>
                    <a:pt x="1" y="177"/>
                  </a:lnTo>
                  <a:lnTo>
                    <a:pt x="0" y="176"/>
                  </a:lnTo>
                  <a:lnTo>
                    <a:pt x="0" y="173"/>
                  </a:lnTo>
                  <a:lnTo>
                    <a:pt x="0" y="173"/>
                  </a:lnTo>
                  <a:lnTo>
                    <a:pt x="1" y="153"/>
                  </a:lnTo>
                  <a:lnTo>
                    <a:pt x="4" y="134"/>
                  </a:lnTo>
                  <a:lnTo>
                    <a:pt x="8" y="115"/>
                  </a:lnTo>
                  <a:lnTo>
                    <a:pt x="15" y="99"/>
                  </a:lnTo>
                  <a:lnTo>
                    <a:pt x="22" y="83"/>
                  </a:lnTo>
                  <a:lnTo>
                    <a:pt x="31" y="69"/>
                  </a:lnTo>
                  <a:lnTo>
                    <a:pt x="41" y="56"/>
                  </a:lnTo>
                  <a:lnTo>
                    <a:pt x="51" y="45"/>
                  </a:lnTo>
                  <a:lnTo>
                    <a:pt x="61" y="35"/>
                  </a:lnTo>
                  <a:lnTo>
                    <a:pt x="72" y="25"/>
                  </a:lnTo>
                  <a:lnTo>
                    <a:pt x="83" y="17"/>
                  </a:lnTo>
                  <a:lnTo>
                    <a:pt x="94" y="11"/>
                  </a:lnTo>
                  <a:lnTo>
                    <a:pt x="104" y="6"/>
                  </a:lnTo>
                  <a:lnTo>
                    <a:pt x="113" y="2"/>
                  </a:lnTo>
                  <a:lnTo>
                    <a:pt x="121" y="1"/>
                  </a:lnTo>
                  <a:lnTo>
                    <a:pt x="129" y="0"/>
                  </a:lnTo>
                  <a:lnTo>
                    <a:pt x="129" y="0"/>
                  </a:lnTo>
                  <a:lnTo>
                    <a:pt x="132" y="0"/>
                  </a:lnTo>
                  <a:lnTo>
                    <a:pt x="134" y="2"/>
                  </a:lnTo>
                  <a:lnTo>
                    <a:pt x="135" y="3"/>
                  </a:lnTo>
                  <a:lnTo>
                    <a:pt x="135" y="6"/>
                  </a:lnTo>
                  <a:lnTo>
                    <a:pt x="135" y="6"/>
                  </a:lnTo>
                  <a:lnTo>
                    <a:pt x="135" y="8"/>
                  </a:lnTo>
                  <a:lnTo>
                    <a:pt x="134" y="10"/>
                  </a:lnTo>
                  <a:lnTo>
                    <a:pt x="132" y="11"/>
                  </a:lnTo>
                  <a:lnTo>
                    <a:pt x="129" y="13"/>
                  </a:lnTo>
                  <a:lnTo>
                    <a:pt x="129" y="13"/>
                  </a:lnTo>
                  <a:lnTo>
                    <a:pt x="124" y="13"/>
                  </a:lnTo>
                  <a:lnTo>
                    <a:pt x="115" y="15"/>
                  </a:lnTo>
                  <a:lnTo>
                    <a:pt x="107" y="18"/>
                  </a:lnTo>
                  <a:lnTo>
                    <a:pt x="98" y="23"/>
                  </a:lnTo>
                  <a:lnTo>
                    <a:pt x="89" y="29"/>
                  </a:lnTo>
                  <a:lnTo>
                    <a:pt x="79" y="36"/>
                  </a:lnTo>
                  <a:lnTo>
                    <a:pt x="69" y="44"/>
                  </a:lnTo>
                  <a:lnTo>
                    <a:pt x="59" y="53"/>
                  </a:lnTo>
                  <a:lnTo>
                    <a:pt x="50" y="63"/>
                  </a:lnTo>
                  <a:lnTo>
                    <a:pt x="42" y="76"/>
                  </a:lnTo>
                  <a:lnTo>
                    <a:pt x="34" y="89"/>
                  </a:lnTo>
                  <a:lnTo>
                    <a:pt x="27" y="104"/>
                  </a:lnTo>
                  <a:lnTo>
                    <a:pt x="20" y="120"/>
                  </a:lnTo>
                  <a:lnTo>
                    <a:pt x="16" y="136"/>
                  </a:lnTo>
                  <a:lnTo>
                    <a:pt x="13" y="154"/>
                  </a:lnTo>
                  <a:lnTo>
                    <a:pt x="12" y="173"/>
                  </a:lnTo>
                  <a:lnTo>
                    <a:pt x="12" y="173"/>
                  </a:lnTo>
                  <a:lnTo>
                    <a:pt x="12" y="176"/>
                  </a:lnTo>
                  <a:lnTo>
                    <a:pt x="11" y="177"/>
                  </a:lnTo>
                  <a:lnTo>
                    <a:pt x="8" y="179"/>
                  </a:lnTo>
                  <a:lnTo>
                    <a:pt x="6" y="180"/>
                  </a:lnTo>
                  <a:lnTo>
                    <a:pt x="6" y="180"/>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87" name="Group 86"/>
          <p:cNvGrpSpPr/>
          <p:nvPr userDrawn="1"/>
        </p:nvGrpSpPr>
        <p:grpSpPr>
          <a:xfrm>
            <a:off x="5505452" y="3531065"/>
            <a:ext cx="842433" cy="681567"/>
            <a:chOff x="4129088" y="2714626"/>
            <a:chExt cx="631825" cy="511175"/>
          </a:xfrm>
        </p:grpSpPr>
        <p:sp>
          <p:nvSpPr>
            <p:cNvPr id="82" name="Freeform 41"/>
            <p:cNvSpPr>
              <a:spLocks noEditPoints="1"/>
            </p:cNvSpPr>
            <p:nvPr userDrawn="1"/>
          </p:nvSpPr>
          <p:spPr bwMode="auto">
            <a:xfrm>
              <a:off x="4284663" y="2714626"/>
              <a:ext cx="476250" cy="455613"/>
            </a:xfrm>
            <a:custGeom>
              <a:avLst/>
              <a:gdLst>
                <a:gd name="T0" fmla="*/ 202 w 599"/>
                <a:gd name="T1" fmla="*/ 573 h 574"/>
                <a:gd name="T2" fmla="*/ 102 w 599"/>
                <a:gd name="T3" fmla="*/ 517 h 574"/>
                <a:gd name="T4" fmla="*/ 4 w 599"/>
                <a:gd name="T5" fmla="*/ 346 h 574"/>
                <a:gd name="T6" fmla="*/ 1 w 599"/>
                <a:gd name="T7" fmla="*/ 230 h 574"/>
                <a:gd name="T8" fmla="*/ 102 w 599"/>
                <a:gd name="T9" fmla="*/ 60 h 574"/>
                <a:gd name="T10" fmla="*/ 200 w 599"/>
                <a:gd name="T11" fmla="*/ 0 h 574"/>
                <a:gd name="T12" fmla="*/ 397 w 599"/>
                <a:gd name="T13" fmla="*/ 1 h 574"/>
                <a:gd name="T14" fmla="*/ 498 w 599"/>
                <a:gd name="T15" fmla="*/ 56 h 574"/>
                <a:gd name="T16" fmla="*/ 596 w 599"/>
                <a:gd name="T17" fmla="*/ 229 h 574"/>
                <a:gd name="T18" fmla="*/ 598 w 599"/>
                <a:gd name="T19" fmla="*/ 343 h 574"/>
                <a:gd name="T20" fmla="*/ 498 w 599"/>
                <a:gd name="T21" fmla="*/ 514 h 574"/>
                <a:gd name="T22" fmla="*/ 400 w 599"/>
                <a:gd name="T23" fmla="*/ 574 h 574"/>
                <a:gd name="T24" fmla="*/ 477 w 599"/>
                <a:gd name="T25" fmla="*/ 433 h 574"/>
                <a:gd name="T26" fmla="*/ 587 w 599"/>
                <a:gd name="T27" fmla="*/ 336 h 574"/>
                <a:gd name="T28" fmla="*/ 478 w 599"/>
                <a:gd name="T29" fmla="*/ 145 h 574"/>
                <a:gd name="T30" fmla="*/ 338 w 599"/>
                <a:gd name="T31" fmla="*/ 60 h 574"/>
                <a:gd name="T32" fmla="*/ 265 w 599"/>
                <a:gd name="T33" fmla="*/ 61 h 574"/>
                <a:gd name="T34" fmla="*/ 122 w 599"/>
                <a:gd name="T35" fmla="*/ 140 h 574"/>
                <a:gd name="T36" fmla="*/ 84 w 599"/>
                <a:gd name="T37" fmla="*/ 206 h 574"/>
                <a:gd name="T38" fmla="*/ 87 w 599"/>
                <a:gd name="T39" fmla="*/ 370 h 574"/>
                <a:gd name="T40" fmla="*/ 198 w 599"/>
                <a:gd name="T41" fmla="*/ 560 h 574"/>
                <a:gd name="T42" fmla="*/ 265 w 599"/>
                <a:gd name="T43" fmla="*/ 513 h 574"/>
                <a:gd name="T44" fmla="*/ 485 w 599"/>
                <a:gd name="T45" fmla="*/ 511 h 574"/>
                <a:gd name="T46" fmla="*/ 170 w 599"/>
                <a:gd name="T47" fmla="*/ 260 h 574"/>
                <a:gd name="T48" fmla="*/ 197 w 599"/>
                <a:gd name="T49" fmla="*/ 203 h 574"/>
                <a:gd name="T50" fmla="*/ 248 w 599"/>
                <a:gd name="T51" fmla="*/ 165 h 574"/>
                <a:gd name="T52" fmla="*/ 300 w 599"/>
                <a:gd name="T53" fmla="*/ 154 h 574"/>
                <a:gd name="T54" fmla="*/ 362 w 599"/>
                <a:gd name="T55" fmla="*/ 169 h 574"/>
                <a:gd name="T56" fmla="*/ 402 w 599"/>
                <a:gd name="T57" fmla="*/ 203 h 574"/>
                <a:gd name="T58" fmla="*/ 430 w 599"/>
                <a:gd name="T59" fmla="*/ 261 h 574"/>
                <a:gd name="T60" fmla="*/ 430 w 599"/>
                <a:gd name="T61" fmla="*/ 313 h 574"/>
                <a:gd name="T62" fmla="*/ 402 w 599"/>
                <a:gd name="T63" fmla="*/ 371 h 574"/>
                <a:gd name="T64" fmla="*/ 362 w 599"/>
                <a:gd name="T65" fmla="*/ 404 h 574"/>
                <a:gd name="T66" fmla="*/ 300 w 599"/>
                <a:gd name="T67" fmla="*/ 420 h 574"/>
                <a:gd name="T68" fmla="*/ 248 w 599"/>
                <a:gd name="T69" fmla="*/ 410 h 574"/>
                <a:gd name="T70" fmla="*/ 197 w 599"/>
                <a:gd name="T71" fmla="*/ 372 h 574"/>
                <a:gd name="T72" fmla="*/ 170 w 599"/>
                <a:gd name="T73" fmla="*/ 313 h 574"/>
                <a:gd name="T74" fmla="*/ 179 w 599"/>
                <a:gd name="T75" fmla="*/ 287 h 574"/>
                <a:gd name="T76" fmla="*/ 194 w 599"/>
                <a:gd name="T77" fmla="*/ 344 h 574"/>
                <a:gd name="T78" fmla="*/ 232 w 599"/>
                <a:gd name="T79" fmla="*/ 387 h 574"/>
                <a:gd name="T80" fmla="*/ 287 w 599"/>
                <a:gd name="T81" fmla="*/ 407 h 574"/>
                <a:gd name="T82" fmla="*/ 334 w 599"/>
                <a:gd name="T83" fmla="*/ 402 h 574"/>
                <a:gd name="T84" fmla="*/ 385 w 599"/>
                <a:gd name="T85" fmla="*/ 372 h 574"/>
                <a:gd name="T86" fmla="*/ 412 w 599"/>
                <a:gd name="T87" fmla="*/ 333 h 574"/>
                <a:gd name="T88" fmla="*/ 421 w 599"/>
                <a:gd name="T89" fmla="*/ 287 h 574"/>
                <a:gd name="T90" fmla="*/ 406 w 599"/>
                <a:gd name="T91" fmla="*/ 230 h 574"/>
                <a:gd name="T92" fmla="*/ 376 w 599"/>
                <a:gd name="T93" fmla="*/ 193 h 574"/>
                <a:gd name="T94" fmla="*/ 323 w 599"/>
                <a:gd name="T95" fmla="*/ 168 h 574"/>
                <a:gd name="T96" fmla="*/ 276 w 599"/>
                <a:gd name="T97" fmla="*/ 169 h 574"/>
                <a:gd name="T98" fmla="*/ 223 w 599"/>
                <a:gd name="T99" fmla="*/ 193 h 574"/>
                <a:gd name="T100" fmla="*/ 188 w 599"/>
                <a:gd name="T101" fmla="*/ 240 h 574"/>
                <a:gd name="T102" fmla="*/ 179 w 599"/>
                <a:gd name="T103" fmla="*/ 28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574">
                  <a:moveTo>
                    <a:pt x="397" y="573"/>
                  </a:moveTo>
                  <a:lnTo>
                    <a:pt x="332" y="525"/>
                  </a:lnTo>
                  <a:lnTo>
                    <a:pt x="268" y="525"/>
                  </a:lnTo>
                  <a:lnTo>
                    <a:pt x="202" y="573"/>
                  </a:lnTo>
                  <a:lnTo>
                    <a:pt x="202" y="573"/>
                  </a:lnTo>
                  <a:lnTo>
                    <a:pt x="198" y="574"/>
                  </a:lnTo>
                  <a:lnTo>
                    <a:pt x="195" y="573"/>
                  </a:lnTo>
                  <a:lnTo>
                    <a:pt x="104" y="520"/>
                  </a:lnTo>
                  <a:lnTo>
                    <a:pt x="104" y="520"/>
                  </a:lnTo>
                  <a:lnTo>
                    <a:pt x="102" y="517"/>
                  </a:lnTo>
                  <a:lnTo>
                    <a:pt x="100" y="514"/>
                  </a:lnTo>
                  <a:lnTo>
                    <a:pt x="110" y="433"/>
                  </a:lnTo>
                  <a:lnTo>
                    <a:pt x="77" y="378"/>
                  </a:lnTo>
                  <a:lnTo>
                    <a:pt x="4" y="346"/>
                  </a:lnTo>
                  <a:lnTo>
                    <a:pt x="4" y="346"/>
                  </a:lnTo>
                  <a:lnTo>
                    <a:pt x="1" y="343"/>
                  </a:lnTo>
                  <a:lnTo>
                    <a:pt x="0" y="340"/>
                  </a:lnTo>
                  <a:lnTo>
                    <a:pt x="0" y="234"/>
                  </a:lnTo>
                  <a:lnTo>
                    <a:pt x="0" y="234"/>
                  </a:lnTo>
                  <a:lnTo>
                    <a:pt x="1" y="230"/>
                  </a:lnTo>
                  <a:lnTo>
                    <a:pt x="4" y="228"/>
                  </a:lnTo>
                  <a:lnTo>
                    <a:pt x="77" y="196"/>
                  </a:lnTo>
                  <a:lnTo>
                    <a:pt x="110" y="140"/>
                  </a:lnTo>
                  <a:lnTo>
                    <a:pt x="102" y="60"/>
                  </a:lnTo>
                  <a:lnTo>
                    <a:pt x="102" y="60"/>
                  </a:lnTo>
                  <a:lnTo>
                    <a:pt x="102" y="56"/>
                  </a:lnTo>
                  <a:lnTo>
                    <a:pt x="104" y="54"/>
                  </a:lnTo>
                  <a:lnTo>
                    <a:pt x="196" y="1"/>
                  </a:lnTo>
                  <a:lnTo>
                    <a:pt x="196" y="1"/>
                  </a:lnTo>
                  <a:lnTo>
                    <a:pt x="200" y="0"/>
                  </a:lnTo>
                  <a:lnTo>
                    <a:pt x="203" y="1"/>
                  </a:lnTo>
                  <a:lnTo>
                    <a:pt x="268" y="49"/>
                  </a:lnTo>
                  <a:lnTo>
                    <a:pt x="332" y="49"/>
                  </a:lnTo>
                  <a:lnTo>
                    <a:pt x="397" y="1"/>
                  </a:lnTo>
                  <a:lnTo>
                    <a:pt x="397" y="1"/>
                  </a:lnTo>
                  <a:lnTo>
                    <a:pt x="400" y="0"/>
                  </a:lnTo>
                  <a:lnTo>
                    <a:pt x="403" y="1"/>
                  </a:lnTo>
                  <a:lnTo>
                    <a:pt x="496" y="54"/>
                  </a:lnTo>
                  <a:lnTo>
                    <a:pt x="496" y="54"/>
                  </a:lnTo>
                  <a:lnTo>
                    <a:pt x="498" y="56"/>
                  </a:lnTo>
                  <a:lnTo>
                    <a:pt x="498" y="60"/>
                  </a:lnTo>
                  <a:lnTo>
                    <a:pt x="490" y="140"/>
                  </a:lnTo>
                  <a:lnTo>
                    <a:pt x="522" y="196"/>
                  </a:lnTo>
                  <a:lnTo>
                    <a:pt x="596" y="229"/>
                  </a:lnTo>
                  <a:lnTo>
                    <a:pt x="596" y="229"/>
                  </a:lnTo>
                  <a:lnTo>
                    <a:pt x="598" y="231"/>
                  </a:lnTo>
                  <a:lnTo>
                    <a:pt x="599" y="235"/>
                  </a:lnTo>
                  <a:lnTo>
                    <a:pt x="599" y="340"/>
                  </a:lnTo>
                  <a:lnTo>
                    <a:pt x="599" y="340"/>
                  </a:lnTo>
                  <a:lnTo>
                    <a:pt x="598" y="343"/>
                  </a:lnTo>
                  <a:lnTo>
                    <a:pt x="596" y="346"/>
                  </a:lnTo>
                  <a:lnTo>
                    <a:pt x="521" y="378"/>
                  </a:lnTo>
                  <a:lnTo>
                    <a:pt x="490" y="434"/>
                  </a:lnTo>
                  <a:lnTo>
                    <a:pt x="498" y="514"/>
                  </a:lnTo>
                  <a:lnTo>
                    <a:pt x="498" y="514"/>
                  </a:lnTo>
                  <a:lnTo>
                    <a:pt x="497" y="517"/>
                  </a:lnTo>
                  <a:lnTo>
                    <a:pt x="494" y="521"/>
                  </a:lnTo>
                  <a:lnTo>
                    <a:pt x="403" y="573"/>
                  </a:lnTo>
                  <a:lnTo>
                    <a:pt x="403" y="573"/>
                  </a:lnTo>
                  <a:lnTo>
                    <a:pt x="400" y="574"/>
                  </a:lnTo>
                  <a:lnTo>
                    <a:pt x="400" y="574"/>
                  </a:lnTo>
                  <a:lnTo>
                    <a:pt x="397" y="573"/>
                  </a:lnTo>
                  <a:lnTo>
                    <a:pt x="397" y="573"/>
                  </a:lnTo>
                  <a:close/>
                  <a:moveTo>
                    <a:pt x="477" y="433"/>
                  </a:moveTo>
                  <a:lnTo>
                    <a:pt x="477" y="433"/>
                  </a:lnTo>
                  <a:lnTo>
                    <a:pt x="477" y="430"/>
                  </a:lnTo>
                  <a:lnTo>
                    <a:pt x="512" y="371"/>
                  </a:lnTo>
                  <a:lnTo>
                    <a:pt x="512" y="371"/>
                  </a:lnTo>
                  <a:lnTo>
                    <a:pt x="515" y="367"/>
                  </a:lnTo>
                  <a:lnTo>
                    <a:pt x="587" y="336"/>
                  </a:lnTo>
                  <a:lnTo>
                    <a:pt x="587" y="238"/>
                  </a:lnTo>
                  <a:lnTo>
                    <a:pt x="515" y="206"/>
                  </a:lnTo>
                  <a:lnTo>
                    <a:pt x="515" y="206"/>
                  </a:lnTo>
                  <a:lnTo>
                    <a:pt x="512" y="204"/>
                  </a:lnTo>
                  <a:lnTo>
                    <a:pt x="478" y="145"/>
                  </a:lnTo>
                  <a:lnTo>
                    <a:pt x="478" y="145"/>
                  </a:lnTo>
                  <a:lnTo>
                    <a:pt x="477" y="142"/>
                  </a:lnTo>
                  <a:lnTo>
                    <a:pt x="485" y="63"/>
                  </a:lnTo>
                  <a:lnTo>
                    <a:pt x="401" y="14"/>
                  </a:lnTo>
                  <a:lnTo>
                    <a:pt x="338" y="60"/>
                  </a:lnTo>
                  <a:lnTo>
                    <a:pt x="338" y="60"/>
                  </a:lnTo>
                  <a:lnTo>
                    <a:pt x="334" y="61"/>
                  </a:lnTo>
                  <a:lnTo>
                    <a:pt x="334" y="61"/>
                  </a:lnTo>
                  <a:lnTo>
                    <a:pt x="334" y="61"/>
                  </a:lnTo>
                  <a:lnTo>
                    <a:pt x="265" y="61"/>
                  </a:lnTo>
                  <a:lnTo>
                    <a:pt x="265" y="61"/>
                  </a:lnTo>
                  <a:lnTo>
                    <a:pt x="262" y="60"/>
                  </a:lnTo>
                  <a:lnTo>
                    <a:pt x="198" y="14"/>
                  </a:lnTo>
                  <a:lnTo>
                    <a:pt x="114" y="62"/>
                  </a:lnTo>
                  <a:lnTo>
                    <a:pt x="122" y="140"/>
                  </a:lnTo>
                  <a:lnTo>
                    <a:pt x="122" y="140"/>
                  </a:lnTo>
                  <a:lnTo>
                    <a:pt x="121" y="145"/>
                  </a:lnTo>
                  <a:lnTo>
                    <a:pt x="88" y="204"/>
                  </a:lnTo>
                  <a:lnTo>
                    <a:pt x="88" y="204"/>
                  </a:lnTo>
                  <a:lnTo>
                    <a:pt x="84" y="206"/>
                  </a:lnTo>
                  <a:lnTo>
                    <a:pt x="12" y="238"/>
                  </a:lnTo>
                  <a:lnTo>
                    <a:pt x="12" y="335"/>
                  </a:lnTo>
                  <a:lnTo>
                    <a:pt x="84" y="367"/>
                  </a:lnTo>
                  <a:lnTo>
                    <a:pt x="84" y="367"/>
                  </a:lnTo>
                  <a:lnTo>
                    <a:pt x="87" y="370"/>
                  </a:lnTo>
                  <a:lnTo>
                    <a:pt x="121" y="430"/>
                  </a:lnTo>
                  <a:lnTo>
                    <a:pt x="121" y="430"/>
                  </a:lnTo>
                  <a:lnTo>
                    <a:pt x="122" y="433"/>
                  </a:lnTo>
                  <a:lnTo>
                    <a:pt x="113" y="511"/>
                  </a:lnTo>
                  <a:lnTo>
                    <a:pt x="198" y="560"/>
                  </a:lnTo>
                  <a:lnTo>
                    <a:pt x="262" y="514"/>
                  </a:lnTo>
                  <a:lnTo>
                    <a:pt x="262" y="514"/>
                  </a:lnTo>
                  <a:lnTo>
                    <a:pt x="265" y="513"/>
                  </a:lnTo>
                  <a:lnTo>
                    <a:pt x="265" y="513"/>
                  </a:lnTo>
                  <a:lnTo>
                    <a:pt x="265" y="513"/>
                  </a:lnTo>
                  <a:lnTo>
                    <a:pt x="333" y="513"/>
                  </a:lnTo>
                  <a:lnTo>
                    <a:pt x="333" y="513"/>
                  </a:lnTo>
                  <a:lnTo>
                    <a:pt x="337" y="514"/>
                  </a:lnTo>
                  <a:lnTo>
                    <a:pt x="401" y="560"/>
                  </a:lnTo>
                  <a:lnTo>
                    <a:pt x="485" y="511"/>
                  </a:lnTo>
                  <a:lnTo>
                    <a:pt x="477" y="433"/>
                  </a:lnTo>
                  <a:close/>
                  <a:moveTo>
                    <a:pt x="166" y="287"/>
                  </a:moveTo>
                  <a:lnTo>
                    <a:pt x="166" y="287"/>
                  </a:lnTo>
                  <a:lnTo>
                    <a:pt x="167" y="273"/>
                  </a:lnTo>
                  <a:lnTo>
                    <a:pt x="170" y="260"/>
                  </a:lnTo>
                  <a:lnTo>
                    <a:pt x="173" y="248"/>
                  </a:lnTo>
                  <a:lnTo>
                    <a:pt x="177" y="235"/>
                  </a:lnTo>
                  <a:lnTo>
                    <a:pt x="182" y="223"/>
                  </a:lnTo>
                  <a:lnTo>
                    <a:pt x="189" y="213"/>
                  </a:lnTo>
                  <a:lnTo>
                    <a:pt x="197" y="203"/>
                  </a:lnTo>
                  <a:lnTo>
                    <a:pt x="205" y="193"/>
                  </a:lnTo>
                  <a:lnTo>
                    <a:pt x="215" y="184"/>
                  </a:lnTo>
                  <a:lnTo>
                    <a:pt x="225" y="177"/>
                  </a:lnTo>
                  <a:lnTo>
                    <a:pt x="236" y="170"/>
                  </a:lnTo>
                  <a:lnTo>
                    <a:pt x="248" y="165"/>
                  </a:lnTo>
                  <a:lnTo>
                    <a:pt x="261" y="160"/>
                  </a:lnTo>
                  <a:lnTo>
                    <a:pt x="273" y="157"/>
                  </a:lnTo>
                  <a:lnTo>
                    <a:pt x="286" y="154"/>
                  </a:lnTo>
                  <a:lnTo>
                    <a:pt x="300" y="154"/>
                  </a:lnTo>
                  <a:lnTo>
                    <a:pt x="300" y="154"/>
                  </a:lnTo>
                  <a:lnTo>
                    <a:pt x="312" y="154"/>
                  </a:lnTo>
                  <a:lnTo>
                    <a:pt x="325" y="157"/>
                  </a:lnTo>
                  <a:lnTo>
                    <a:pt x="338" y="160"/>
                  </a:lnTo>
                  <a:lnTo>
                    <a:pt x="350" y="165"/>
                  </a:lnTo>
                  <a:lnTo>
                    <a:pt x="362" y="169"/>
                  </a:lnTo>
                  <a:lnTo>
                    <a:pt x="374" y="176"/>
                  </a:lnTo>
                  <a:lnTo>
                    <a:pt x="384" y="184"/>
                  </a:lnTo>
                  <a:lnTo>
                    <a:pt x="393" y="193"/>
                  </a:lnTo>
                  <a:lnTo>
                    <a:pt x="393" y="193"/>
                  </a:lnTo>
                  <a:lnTo>
                    <a:pt x="402" y="203"/>
                  </a:lnTo>
                  <a:lnTo>
                    <a:pt x="410" y="213"/>
                  </a:lnTo>
                  <a:lnTo>
                    <a:pt x="417" y="225"/>
                  </a:lnTo>
                  <a:lnTo>
                    <a:pt x="422" y="236"/>
                  </a:lnTo>
                  <a:lnTo>
                    <a:pt x="427" y="249"/>
                  </a:lnTo>
                  <a:lnTo>
                    <a:pt x="430" y="261"/>
                  </a:lnTo>
                  <a:lnTo>
                    <a:pt x="432" y="274"/>
                  </a:lnTo>
                  <a:lnTo>
                    <a:pt x="432" y="287"/>
                  </a:lnTo>
                  <a:lnTo>
                    <a:pt x="432" y="287"/>
                  </a:lnTo>
                  <a:lnTo>
                    <a:pt x="432" y="301"/>
                  </a:lnTo>
                  <a:lnTo>
                    <a:pt x="430" y="313"/>
                  </a:lnTo>
                  <a:lnTo>
                    <a:pt x="427" y="326"/>
                  </a:lnTo>
                  <a:lnTo>
                    <a:pt x="422" y="337"/>
                  </a:lnTo>
                  <a:lnTo>
                    <a:pt x="417" y="350"/>
                  </a:lnTo>
                  <a:lnTo>
                    <a:pt x="410" y="361"/>
                  </a:lnTo>
                  <a:lnTo>
                    <a:pt x="402" y="371"/>
                  </a:lnTo>
                  <a:lnTo>
                    <a:pt x="393" y="381"/>
                  </a:lnTo>
                  <a:lnTo>
                    <a:pt x="393" y="381"/>
                  </a:lnTo>
                  <a:lnTo>
                    <a:pt x="384" y="390"/>
                  </a:lnTo>
                  <a:lnTo>
                    <a:pt x="374" y="397"/>
                  </a:lnTo>
                  <a:lnTo>
                    <a:pt x="362" y="404"/>
                  </a:lnTo>
                  <a:lnTo>
                    <a:pt x="350" y="410"/>
                  </a:lnTo>
                  <a:lnTo>
                    <a:pt x="338" y="415"/>
                  </a:lnTo>
                  <a:lnTo>
                    <a:pt x="325" y="417"/>
                  </a:lnTo>
                  <a:lnTo>
                    <a:pt x="312" y="419"/>
                  </a:lnTo>
                  <a:lnTo>
                    <a:pt x="300" y="420"/>
                  </a:lnTo>
                  <a:lnTo>
                    <a:pt x="300" y="420"/>
                  </a:lnTo>
                  <a:lnTo>
                    <a:pt x="286" y="419"/>
                  </a:lnTo>
                  <a:lnTo>
                    <a:pt x="273" y="417"/>
                  </a:lnTo>
                  <a:lnTo>
                    <a:pt x="261" y="414"/>
                  </a:lnTo>
                  <a:lnTo>
                    <a:pt x="248" y="410"/>
                  </a:lnTo>
                  <a:lnTo>
                    <a:pt x="236" y="404"/>
                  </a:lnTo>
                  <a:lnTo>
                    <a:pt x="225" y="397"/>
                  </a:lnTo>
                  <a:lnTo>
                    <a:pt x="215" y="389"/>
                  </a:lnTo>
                  <a:lnTo>
                    <a:pt x="205" y="381"/>
                  </a:lnTo>
                  <a:lnTo>
                    <a:pt x="197" y="372"/>
                  </a:lnTo>
                  <a:lnTo>
                    <a:pt x="189" y="362"/>
                  </a:lnTo>
                  <a:lnTo>
                    <a:pt x="182" y="350"/>
                  </a:lnTo>
                  <a:lnTo>
                    <a:pt x="177" y="339"/>
                  </a:lnTo>
                  <a:lnTo>
                    <a:pt x="173" y="326"/>
                  </a:lnTo>
                  <a:lnTo>
                    <a:pt x="170" y="313"/>
                  </a:lnTo>
                  <a:lnTo>
                    <a:pt x="167" y="301"/>
                  </a:lnTo>
                  <a:lnTo>
                    <a:pt x="166" y="287"/>
                  </a:lnTo>
                  <a:lnTo>
                    <a:pt x="166" y="287"/>
                  </a:lnTo>
                  <a:close/>
                  <a:moveTo>
                    <a:pt x="179" y="287"/>
                  </a:moveTo>
                  <a:lnTo>
                    <a:pt x="179" y="287"/>
                  </a:lnTo>
                  <a:lnTo>
                    <a:pt x="180" y="299"/>
                  </a:lnTo>
                  <a:lnTo>
                    <a:pt x="181" y="311"/>
                  </a:lnTo>
                  <a:lnTo>
                    <a:pt x="185" y="323"/>
                  </a:lnTo>
                  <a:lnTo>
                    <a:pt x="188" y="334"/>
                  </a:lnTo>
                  <a:lnTo>
                    <a:pt x="194" y="344"/>
                  </a:lnTo>
                  <a:lnTo>
                    <a:pt x="200" y="355"/>
                  </a:lnTo>
                  <a:lnTo>
                    <a:pt x="206" y="364"/>
                  </a:lnTo>
                  <a:lnTo>
                    <a:pt x="215" y="372"/>
                  </a:lnTo>
                  <a:lnTo>
                    <a:pt x="223" y="380"/>
                  </a:lnTo>
                  <a:lnTo>
                    <a:pt x="232" y="387"/>
                  </a:lnTo>
                  <a:lnTo>
                    <a:pt x="242" y="393"/>
                  </a:lnTo>
                  <a:lnTo>
                    <a:pt x="253" y="399"/>
                  </a:lnTo>
                  <a:lnTo>
                    <a:pt x="264" y="402"/>
                  </a:lnTo>
                  <a:lnTo>
                    <a:pt x="276" y="405"/>
                  </a:lnTo>
                  <a:lnTo>
                    <a:pt x="287" y="407"/>
                  </a:lnTo>
                  <a:lnTo>
                    <a:pt x="300" y="408"/>
                  </a:lnTo>
                  <a:lnTo>
                    <a:pt x="300" y="408"/>
                  </a:lnTo>
                  <a:lnTo>
                    <a:pt x="311" y="407"/>
                  </a:lnTo>
                  <a:lnTo>
                    <a:pt x="323" y="405"/>
                  </a:lnTo>
                  <a:lnTo>
                    <a:pt x="334" y="402"/>
                  </a:lnTo>
                  <a:lnTo>
                    <a:pt x="346" y="399"/>
                  </a:lnTo>
                  <a:lnTo>
                    <a:pt x="356" y="394"/>
                  </a:lnTo>
                  <a:lnTo>
                    <a:pt x="367" y="387"/>
                  </a:lnTo>
                  <a:lnTo>
                    <a:pt x="376" y="380"/>
                  </a:lnTo>
                  <a:lnTo>
                    <a:pt x="385" y="372"/>
                  </a:lnTo>
                  <a:lnTo>
                    <a:pt x="385" y="372"/>
                  </a:lnTo>
                  <a:lnTo>
                    <a:pt x="393" y="364"/>
                  </a:lnTo>
                  <a:lnTo>
                    <a:pt x="400" y="354"/>
                  </a:lnTo>
                  <a:lnTo>
                    <a:pt x="406" y="344"/>
                  </a:lnTo>
                  <a:lnTo>
                    <a:pt x="412" y="333"/>
                  </a:lnTo>
                  <a:lnTo>
                    <a:pt x="415" y="323"/>
                  </a:lnTo>
                  <a:lnTo>
                    <a:pt x="418" y="311"/>
                  </a:lnTo>
                  <a:lnTo>
                    <a:pt x="420" y="299"/>
                  </a:lnTo>
                  <a:lnTo>
                    <a:pt x="421" y="287"/>
                  </a:lnTo>
                  <a:lnTo>
                    <a:pt x="421" y="287"/>
                  </a:lnTo>
                  <a:lnTo>
                    <a:pt x="420" y="275"/>
                  </a:lnTo>
                  <a:lnTo>
                    <a:pt x="418" y="264"/>
                  </a:lnTo>
                  <a:lnTo>
                    <a:pt x="415" y="252"/>
                  </a:lnTo>
                  <a:lnTo>
                    <a:pt x="412" y="241"/>
                  </a:lnTo>
                  <a:lnTo>
                    <a:pt x="406" y="230"/>
                  </a:lnTo>
                  <a:lnTo>
                    <a:pt x="400" y="220"/>
                  </a:lnTo>
                  <a:lnTo>
                    <a:pt x="393" y="211"/>
                  </a:lnTo>
                  <a:lnTo>
                    <a:pt x="385" y="202"/>
                  </a:lnTo>
                  <a:lnTo>
                    <a:pt x="385" y="202"/>
                  </a:lnTo>
                  <a:lnTo>
                    <a:pt x="376" y="193"/>
                  </a:lnTo>
                  <a:lnTo>
                    <a:pt x="367" y="187"/>
                  </a:lnTo>
                  <a:lnTo>
                    <a:pt x="356" y="181"/>
                  </a:lnTo>
                  <a:lnTo>
                    <a:pt x="346" y="175"/>
                  </a:lnTo>
                  <a:lnTo>
                    <a:pt x="334" y="172"/>
                  </a:lnTo>
                  <a:lnTo>
                    <a:pt x="323" y="168"/>
                  </a:lnTo>
                  <a:lnTo>
                    <a:pt x="311" y="167"/>
                  </a:lnTo>
                  <a:lnTo>
                    <a:pt x="300" y="166"/>
                  </a:lnTo>
                  <a:lnTo>
                    <a:pt x="300" y="166"/>
                  </a:lnTo>
                  <a:lnTo>
                    <a:pt x="287" y="167"/>
                  </a:lnTo>
                  <a:lnTo>
                    <a:pt x="276" y="169"/>
                  </a:lnTo>
                  <a:lnTo>
                    <a:pt x="264" y="172"/>
                  </a:lnTo>
                  <a:lnTo>
                    <a:pt x="253" y="176"/>
                  </a:lnTo>
                  <a:lnTo>
                    <a:pt x="242" y="181"/>
                  </a:lnTo>
                  <a:lnTo>
                    <a:pt x="232" y="187"/>
                  </a:lnTo>
                  <a:lnTo>
                    <a:pt x="223" y="193"/>
                  </a:lnTo>
                  <a:lnTo>
                    <a:pt x="215" y="202"/>
                  </a:lnTo>
                  <a:lnTo>
                    <a:pt x="206" y="211"/>
                  </a:lnTo>
                  <a:lnTo>
                    <a:pt x="200" y="220"/>
                  </a:lnTo>
                  <a:lnTo>
                    <a:pt x="194" y="229"/>
                  </a:lnTo>
                  <a:lnTo>
                    <a:pt x="188" y="240"/>
                  </a:lnTo>
                  <a:lnTo>
                    <a:pt x="185" y="251"/>
                  </a:lnTo>
                  <a:lnTo>
                    <a:pt x="181" y="263"/>
                  </a:lnTo>
                  <a:lnTo>
                    <a:pt x="180" y="275"/>
                  </a:lnTo>
                  <a:lnTo>
                    <a:pt x="179" y="287"/>
                  </a:lnTo>
                  <a:lnTo>
                    <a:pt x="179" y="287"/>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3" name="Freeform 42"/>
            <p:cNvSpPr>
              <a:spLocks noEditPoints="1"/>
            </p:cNvSpPr>
            <p:nvPr userDrawn="1"/>
          </p:nvSpPr>
          <p:spPr bwMode="auto">
            <a:xfrm>
              <a:off x="4129088" y="2990851"/>
              <a:ext cx="225425" cy="234950"/>
            </a:xfrm>
            <a:custGeom>
              <a:avLst/>
              <a:gdLst>
                <a:gd name="T0" fmla="*/ 112 w 286"/>
                <a:gd name="T1" fmla="*/ 295 h 297"/>
                <a:gd name="T2" fmla="*/ 31 w 286"/>
                <a:gd name="T3" fmla="*/ 246 h 297"/>
                <a:gd name="T4" fmla="*/ 1 w 286"/>
                <a:gd name="T5" fmla="*/ 198 h 297"/>
                <a:gd name="T6" fmla="*/ 24 w 286"/>
                <a:gd name="T7" fmla="*/ 161 h 297"/>
                <a:gd name="T8" fmla="*/ 1 w 286"/>
                <a:gd name="T9" fmla="*/ 98 h 297"/>
                <a:gd name="T10" fmla="*/ 31 w 286"/>
                <a:gd name="T11" fmla="*/ 48 h 297"/>
                <a:gd name="T12" fmla="*/ 114 w 286"/>
                <a:gd name="T13" fmla="*/ 3 h 297"/>
                <a:gd name="T14" fmla="*/ 171 w 286"/>
                <a:gd name="T15" fmla="*/ 1 h 297"/>
                <a:gd name="T16" fmla="*/ 192 w 286"/>
                <a:gd name="T17" fmla="*/ 39 h 297"/>
                <a:gd name="T18" fmla="*/ 257 w 286"/>
                <a:gd name="T19" fmla="*/ 52 h 297"/>
                <a:gd name="T20" fmla="*/ 286 w 286"/>
                <a:gd name="T21" fmla="*/ 102 h 297"/>
                <a:gd name="T22" fmla="*/ 283 w 286"/>
                <a:gd name="T23" fmla="*/ 196 h 297"/>
                <a:gd name="T24" fmla="*/ 257 w 286"/>
                <a:gd name="T25" fmla="*/ 246 h 297"/>
                <a:gd name="T26" fmla="*/ 213 w 286"/>
                <a:gd name="T27" fmla="*/ 244 h 297"/>
                <a:gd name="T28" fmla="*/ 170 w 286"/>
                <a:gd name="T29" fmla="*/ 296 h 297"/>
                <a:gd name="T30" fmla="*/ 166 w 286"/>
                <a:gd name="T31" fmla="*/ 297 h 297"/>
                <a:gd name="T32" fmla="*/ 250 w 286"/>
                <a:gd name="T33" fmla="*/ 170 h 297"/>
                <a:gd name="T34" fmla="*/ 249 w 286"/>
                <a:gd name="T35" fmla="*/ 133 h 297"/>
                <a:gd name="T36" fmla="*/ 216 w 286"/>
                <a:gd name="T37" fmla="*/ 67 h 297"/>
                <a:gd name="T38" fmla="*/ 183 w 286"/>
                <a:gd name="T39" fmla="*/ 49 h 297"/>
                <a:gd name="T40" fmla="*/ 109 w 286"/>
                <a:gd name="T41" fmla="*/ 45 h 297"/>
                <a:gd name="T42" fmla="*/ 77 w 286"/>
                <a:gd name="T43" fmla="*/ 64 h 297"/>
                <a:gd name="T44" fmla="*/ 36 w 286"/>
                <a:gd name="T45" fmla="*/ 126 h 297"/>
                <a:gd name="T46" fmla="*/ 37 w 286"/>
                <a:gd name="T47" fmla="*/ 163 h 297"/>
                <a:gd name="T48" fmla="*/ 71 w 286"/>
                <a:gd name="T49" fmla="*/ 230 h 297"/>
                <a:gd name="T50" fmla="*/ 103 w 286"/>
                <a:gd name="T51" fmla="*/ 247 h 297"/>
                <a:gd name="T52" fmla="*/ 178 w 286"/>
                <a:gd name="T53" fmla="*/ 252 h 297"/>
                <a:gd name="T54" fmla="*/ 209 w 286"/>
                <a:gd name="T55" fmla="*/ 232 h 297"/>
                <a:gd name="T56" fmla="*/ 212 w 286"/>
                <a:gd name="T57" fmla="*/ 232 h 297"/>
                <a:gd name="T58" fmla="*/ 76 w 286"/>
                <a:gd name="T59" fmla="*/ 156 h 297"/>
                <a:gd name="T60" fmla="*/ 83 w 286"/>
                <a:gd name="T61" fmla="*/ 117 h 297"/>
                <a:gd name="T62" fmla="*/ 110 w 286"/>
                <a:gd name="T63" fmla="*/ 90 h 297"/>
                <a:gd name="T64" fmla="*/ 143 w 286"/>
                <a:gd name="T65" fmla="*/ 80 h 297"/>
                <a:gd name="T66" fmla="*/ 170 w 286"/>
                <a:gd name="T67" fmla="*/ 86 h 297"/>
                <a:gd name="T68" fmla="*/ 197 w 286"/>
                <a:gd name="T69" fmla="*/ 108 h 297"/>
                <a:gd name="T70" fmla="*/ 208 w 286"/>
                <a:gd name="T71" fmla="*/ 128 h 297"/>
                <a:gd name="T72" fmla="*/ 203 w 286"/>
                <a:gd name="T73" fmla="*/ 178 h 297"/>
                <a:gd name="T74" fmla="*/ 175 w 286"/>
                <a:gd name="T75" fmla="*/ 207 h 297"/>
                <a:gd name="T76" fmla="*/ 151 w 286"/>
                <a:gd name="T77" fmla="*/ 215 h 297"/>
                <a:gd name="T78" fmla="*/ 125 w 286"/>
                <a:gd name="T79" fmla="*/ 213 h 297"/>
                <a:gd name="T80" fmla="*/ 95 w 286"/>
                <a:gd name="T81" fmla="*/ 196 h 297"/>
                <a:gd name="T82" fmla="*/ 117 w 286"/>
                <a:gd name="T83" fmla="*/ 100 h 297"/>
                <a:gd name="T84" fmla="*/ 94 w 286"/>
                <a:gd name="T85" fmla="*/ 123 h 297"/>
                <a:gd name="T86" fmla="*/ 88 w 286"/>
                <a:gd name="T87" fmla="*/ 154 h 297"/>
                <a:gd name="T88" fmla="*/ 99 w 286"/>
                <a:gd name="T89" fmla="*/ 182 h 297"/>
                <a:gd name="T90" fmla="*/ 121 w 286"/>
                <a:gd name="T91" fmla="*/ 199 h 297"/>
                <a:gd name="T92" fmla="*/ 143 w 286"/>
                <a:gd name="T93" fmla="*/ 204 h 297"/>
                <a:gd name="T94" fmla="*/ 170 w 286"/>
                <a:gd name="T95" fmla="*/ 197 h 297"/>
                <a:gd name="T96" fmla="*/ 193 w 286"/>
                <a:gd name="T97" fmla="*/ 174 h 297"/>
                <a:gd name="T98" fmla="*/ 196 w 286"/>
                <a:gd name="T99" fmla="*/ 132 h 297"/>
                <a:gd name="T100" fmla="*/ 182 w 286"/>
                <a:gd name="T101" fmla="*/ 109 h 297"/>
                <a:gd name="T102" fmla="*/ 158 w 286"/>
                <a:gd name="T103" fmla="*/ 95 h 297"/>
                <a:gd name="T104" fmla="*/ 136 w 286"/>
                <a:gd name="T105" fmla="*/ 93 h 297"/>
                <a:gd name="T106" fmla="*/ 117 w 286"/>
                <a:gd name="T107" fmla="*/ 10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297">
                  <a:moveTo>
                    <a:pt x="166" y="297"/>
                  </a:moveTo>
                  <a:lnTo>
                    <a:pt x="115" y="296"/>
                  </a:lnTo>
                  <a:lnTo>
                    <a:pt x="115" y="296"/>
                  </a:lnTo>
                  <a:lnTo>
                    <a:pt x="112" y="295"/>
                  </a:lnTo>
                  <a:lnTo>
                    <a:pt x="110" y="292"/>
                  </a:lnTo>
                  <a:lnTo>
                    <a:pt x="95" y="257"/>
                  </a:lnTo>
                  <a:lnTo>
                    <a:pt x="69" y="243"/>
                  </a:lnTo>
                  <a:lnTo>
                    <a:pt x="31" y="246"/>
                  </a:lnTo>
                  <a:lnTo>
                    <a:pt x="31" y="246"/>
                  </a:lnTo>
                  <a:lnTo>
                    <a:pt x="29" y="245"/>
                  </a:lnTo>
                  <a:lnTo>
                    <a:pt x="26" y="243"/>
                  </a:lnTo>
                  <a:lnTo>
                    <a:pt x="1" y="198"/>
                  </a:lnTo>
                  <a:lnTo>
                    <a:pt x="1" y="198"/>
                  </a:lnTo>
                  <a:lnTo>
                    <a:pt x="0" y="194"/>
                  </a:lnTo>
                  <a:lnTo>
                    <a:pt x="1" y="191"/>
                  </a:lnTo>
                  <a:lnTo>
                    <a:pt x="24" y="161"/>
                  </a:lnTo>
                  <a:lnTo>
                    <a:pt x="24" y="132"/>
                  </a:lnTo>
                  <a:lnTo>
                    <a:pt x="3" y="101"/>
                  </a:lnTo>
                  <a:lnTo>
                    <a:pt x="3" y="101"/>
                  </a:lnTo>
                  <a:lnTo>
                    <a:pt x="1" y="98"/>
                  </a:lnTo>
                  <a:lnTo>
                    <a:pt x="3" y="94"/>
                  </a:lnTo>
                  <a:lnTo>
                    <a:pt x="29" y="50"/>
                  </a:lnTo>
                  <a:lnTo>
                    <a:pt x="29" y="50"/>
                  </a:lnTo>
                  <a:lnTo>
                    <a:pt x="31" y="48"/>
                  </a:lnTo>
                  <a:lnTo>
                    <a:pt x="35" y="47"/>
                  </a:lnTo>
                  <a:lnTo>
                    <a:pt x="73" y="52"/>
                  </a:lnTo>
                  <a:lnTo>
                    <a:pt x="98" y="38"/>
                  </a:lnTo>
                  <a:lnTo>
                    <a:pt x="114" y="3"/>
                  </a:lnTo>
                  <a:lnTo>
                    <a:pt x="114" y="3"/>
                  </a:lnTo>
                  <a:lnTo>
                    <a:pt x="117" y="1"/>
                  </a:lnTo>
                  <a:lnTo>
                    <a:pt x="120" y="0"/>
                  </a:lnTo>
                  <a:lnTo>
                    <a:pt x="171" y="1"/>
                  </a:lnTo>
                  <a:lnTo>
                    <a:pt x="171" y="1"/>
                  </a:lnTo>
                  <a:lnTo>
                    <a:pt x="174" y="2"/>
                  </a:lnTo>
                  <a:lnTo>
                    <a:pt x="177" y="4"/>
                  </a:lnTo>
                  <a:lnTo>
                    <a:pt x="192" y="39"/>
                  </a:lnTo>
                  <a:lnTo>
                    <a:pt x="216" y="54"/>
                  </a:lnTo>
                  <a:lnTo>
                    <a:pt x="254" y="50"/>
                  </a:lnTo>
                  <a:lnTo>
                    <a:pt x="254" y="50"/>
                  </a:lnTo>
                  <a:lnTo>
                    <a:pt x="257" y="52"/>
                  </a:lnTo>
                  <a:lnTo>
                    <a:pt x="259" y="54"/>
                  </a:lnTo>
                  <a:lnTo>
                    <a:pt x="285" y="99"/>
                  </a:lnTo>
                  <a:lnTo>
                    <a:pt x="285" y="99"/>
                  </a:lnTo>
                  <a:lnTo>
                    <a:pt x="286" y="102"/>
                  </a:lnTo>
                  <a:lnTo>
                    <a:pt x="285" y="106"/>
                  </a:lnTo>
                  <a:lnTo>
                    <a:pt x="262" y="136"/>
                  </a:lnTo>
                  <a:lnTo>
                    <a:pt x="261" y="164"/>
                  </a:lnTo>
                  <a:lnTo>
                    <a:pt x="283" y="196"/>
                  </a:lnTo>
                  <a:lnTo>
                    <a:pt x="283" y="196"/>
                  </a:lnTo>
                  <a:lnTo>
                    <a:pt x="284" y="199"/>
                  </a:lnTo>
                  <a:lnTo>
                    <a:pt x="284" y="202"/>
                  </a:lnTo>
                  <a:lnTo>
                    <a:pt x="257" y="246"/>
                  </a:lnTo>
                  <a:lnTo>
                    <a:pt x="257" y="246"/>
                  </a:lnTo>
                  <a:lnTo>
                    <a:pt x="254" y="249"/>
                  </a:lnTo>
                  <a:lnTo>
                    <a:pt x="251" y="250"/>
                  </a:lnTo>
                  <a:lnTo>
                    <a:pt x="213" y="244"/>
                  </a:lnTo>
                  <a:lnTo>
                    <a:pt x="188" y="259"/>
                  </a:lnTo>
                  <a:lnTo>
                    <a:pt x="172" y="294"/>
                  </a:lnTo>
                  <a:lnTo>
                    <a:pt x="172" y="294"/>
                  </a:lnTo>
                  <a:lnTo>
                    <a:pt x="170" y="296"/>
                  </a:lnTo>
                  <a:lnTo>
                    <a:pt x="166" y="297"/>
                  </a:lnTo>
                  <a:lnTo>
                    <a:pt x="166" y="297"/>
                  </a:lnTo>
                  <a:lnTo>
                    <a:pt x="166" y="297"/>
                  </a:lnTo>
                  <a:lnTo>
                    <a:pt x="166" y="297"/>
                  </a:lnTo>
                  <a:close/>
                  <a:moveTo>
                    <a:pt x="212" y="232"/>
                  </a:moveTo>
                  <a:lnTo>
                    <a:pt x="248" y="237"/>
                  </a:lnTo>
                  <a:lnTo>
                    <a:pt x="271" y="199"/>
                  </a:lnTo>
                  <a:lnTo>
                    <a:pt x="250" y="170"/>
                  </a:lnTo>
                  <a:lnTo>
                    <a:pt x="250" y="170"/>
                  </a:lnTo>
                  <a:lnTo>
                    <a:pt x="249" y="167"/>
                  </a:lnTo>
                  <a:lnTo>
                    <a:pt x="249" y="133"/>
                  </a:lnTo>
                  <a:lnTo>
                    <a:pt x="249" y="133"/>
                  </a:lnTo>
                  <a:lnTo>
                    <a:pt x="250" y="130"/>
                  </a:lnTo>
                  <a:lnTo>
                    <a:pt x="272" y="101"/>
                  </a:lnTo>
                  <a:lnTo>
                    <a:pt x="251" y="63"/>
                  </a:lnTo>
                  <a:lnTo>
                    <a:pt x="216" y="67"/>
                  </a:lnTo>
                  <a:lnTo>
                    <a:pt x="216" y="67"/>
                  </a:lnTo>
                  <a:lnTo>
                    <a:pt x="211" y="65"/>
                  </a:lnTo>
                  <a:lnTo>
                    <a:pt x="183" y="49"/>
                  </a:lnTo>
                  <a:lnTo>
                    <a:pt x="183" y="49"/>
                  </a:lnTo>
                  <a:lnTo>
                    <a:pt x="181" y="46"/>
                  </a:lnTo>
                  <a:lnTo>
                    <a:pt x="166" y="12"/>
                  </a:lnTo>
                  <a:lnTo>
                    <a:pt x="124" y="12"/>
                  </a:lnTo>
                  <a:lnTo>
                    <a:pt x="109" y="45"/>
                  </a:lnTo>
                  <a:lnTo>
                    <a:pt x="109" y="45"/>
                  </a:lnTo>
                  <a:lnTo>
                    <a:pt x="106" y="48"/>
                  </a:lnTo>
                  <a:lnTo>
                    <a:pt x="77" y="64"/>
                  </a:lnTo>
                  <a:lnTo>
                    <a:pt x="77" y="64"/>
                  </a:lnTo>
                  <a:lnTo>
                    <a:pt x="73" y="64"/>
                  </a:lnTo>
                  <a:lnTo>
                    <a:pt x="37" y="60"/>
                  </a:lnTo>
                  <a:lnTo>
                    <a:pt x="15" y="96"/>
                  </a:lnTo>
                  <a:lnTo>
                    <a:pt x="36" y="126"/>
                  </a:lnTo>
                  <a:lnTo>
                    <a:pt x="36" y="126"/>
                  </a:lnTo>
                  <a:lnTo>
                    <a:pt x="37" y="130"/>
                  </a:lnTo>
                  <a:lnTo>
                    <a:pt x="37" y="163"/>
                  </a:lnTo>
                  <a:lnTo>
                    <a:pt x="37" y="163"/>
                  </a:lnTo>
                  <a:lnTo>
                    <a:pt x="36" y="167"/>
                  </a:lnTo>
                  <a:lnTo>
                    <a:pt x="14" y="196"/>
                  </a:lnTo>
                  <a:lnTo>
                    <a:pt x="35" y="234"/>
                  </a:lnTo>
                  <a:lnTo>
                    <a:pt x="71" y="230"/>
                  </a:lnTo>
                  <a:lnTo>
                    <a:pt x="71" y="230"/>
                  </a:lnTo>
                  <a:lnTo>
                    <a:pt x="74" y="230"/>
                  </a:lnTo>
                  <a:lnTo>
                    <a:pt x="103" y="247"/>
                  </a:lnTo>
                  <a:lnTo>
                    <a:pt x="103" y="247"/>
                  </a:lnTo>
                  <a:lnTo>
                    <a:pt x="105" y="251"/>
                  </a:lnTo>
                  <a:lnTo>
                    <a:pt x="119" y="283"/>
                  </a:lnTo>
                  <a:lnTo>
                    <a:pt x="163" y="284"/>
                  </a:lnTo>
                  <a:lnTo>
                    <a:pt x="178" y="252"/>
                  </a:lnTo>
                  <a:lnTo>
                    <a:pt x="178" y="252"/>
                  </a:lnTo>
                  <a:lnTo>
                    <a:pt x="180" y="249"/>
                  </a:lnTo>
                  <a:lnTo>
                    <a:pt x="209" y="232"/>
                  </a:lnTo>
                  <a:lnTo>
                    <a:pt x="209" y="232"/>
                  </a:lnTo>
                  <a:lnTo>
                    <a:pt x="212" y="232"/>
                  </a:lnTo>
                  <a:lnTo>
                    <a:pt x="212" y="232"/>
                  </a:lnTo>
                  <a:lnTo>
                    <a:pt x="212" y="232"/>
                  </a:lnTo>
                  <a:lnTo>
                    <a:pt x="212" y="232"/>
                  </a:lnTo>
                  <a:close/>
                  <a:moveTo>
                    <a:pt x="84" y="181"/>
                  </a:moveTo>
                  <a:lnTo>
                    <a:pt x="84" y="181"/>
                  </a:lnTo>
                  <a:lnTo>
                    <a:pt x="79" y="169"/>
                  </a:lnTo>
                  <a:lnTo>
                    <a:pt x="76" y="156"/>
                  </a:lnTo>
                  <a:lnTo>
                    <a:pt x="75" y="143"/>
                  </a:lnTo>
                  <a:lnTo>
                    <a:pt x="79" y="130"/>
                  </a:lnTo>
                  <a:lnTo>
                    <a:pt x="79" y="130"/>
                  </a:lnTo>
                  <a:lnTo>
                    <a:pt x="83" y="117"/>
                  </a:lnTo>
                  <a:lnTo>
                    <a:pt x="90" y="107"/>
                  </a:lnTo>
                  <a:lnTo>
                    <a:pt x="99" y="96"/>
                  </a:lnTo>
                  <a:lnTo>
                    <a:pt x="110" y="90"/>
                  </a:lnTo>
                  <a:lnTo>
                    <a:pt x="110" y="90"/>
                  </a:lnTo>
                  <a:lnTo>
                    <a:pt x="118" y="86"/>
                  </a:lnTo>
                  <a:lnTo>
                    <a:pt x="126" y="83"/>
                  </a:lnTo>
                  <a:lnTo>
                    <a:pt x="134" y="82"/>
                  </a:lnTo>
                  <a:lnTo>
                    <a:pt x="143" y="80"/>
                  </a:lnTo>
                  <a:lnTo>
                    <a:pt x="143" y="80"/>
                  </a:lnTo>
                  <a:lnTo>
                    <a:pt x="152" y="82"/>
                  </a:lnTo>
                  <a:lnTo>
                    <a:pt x="160" y="83"/>
                  </a:lnTo>
                  <a:lnTo>
                    <a:pt x="170" y="86"/>
                  </a:lnTo>
                  <a:lnTo>
                    <a:pt x="178" y="90"/>
                  </a:lnTo>
                  <a:lnTo>
                    <a:pt x="185" y="95"/>
                  </a:lnTo>
                  <a:lnTo>
                    <a:pt x="192" y="101"/>
                  </a:lnTo>
                  <a:lnTo>
                    <a:pt x="197" y="108"/>
                  </a:lnTo>
                  <a:lnTo>
                    <a:pt x="202" y="115"/>
                  </a:lnTo>
                  <a:lnTo>
                    <a:pt x="202" y="115"/>
                  </a:lnTo>
                  <a:lnTo>
                    <a:pt x="205" y="122"/>
                  </a:lnTo>
                  <a:lnTo>
                    <a:pt x="208" y="128"/>
                  </a:lnTo>
                  <a:lnTo>
                    <a:pt x="210" y="141"/>
                  </a:lnTo>
                  <a:lnTo>
                    <a:pt x="210" y="154"/>
                  </a:lnTo>
                  <a:lnTo>
                    <a:pt x="208" y="167"/>
                  </a:lnTo>
                  <a:lnTo>
                    <a:pt x="203" y="178"/>
                  </a:lnTo>
                  <a:lnTo>
                    <a:pt x="196" y="190"/>
                  </a:lnTo>
                  <a:lnTo>
                    <a:pt x="187" y="199"/>
                  </a:lnTo>
                  <a:lnTo>
                    <a:pt x="181" y="204"/>
                  </a:lnTo>
                  <a:lnTo>
                    <a:pt x="175" y="207"/>
                  </a:lnTo>
                  <a:lnTo>
                    <a:pt x="175" y="207"/>
                  </a:lnTo>
                  <a:lnTo>
                    <a:pt x="168" y="211"/>
                  </a:lnTo>
                  <a:lnTo>
                    <a:pt x="160" y="214"/>
                  </a:lnTo>
                  <a:lnTo>
                    <a:pt x="151" y="215"/>
                  </a:lnTo>
                  <a:lnTo>
                    <a:pt x="143" y="216"/>
                  </a:lnTo>
                  <a:lnTo>
                    <a:pt x="143" y="216"/>
                  </a:lnTo>
                  <a:lnTo>
                    <a:pt x="134" y="215"/>
                  </a:lnTo>
                  <a:lnTo>
                    <a:pt x="125" y="213"/>
                  </a:lnTo>
                  <a:lnTo>
                    <a:pt x="117" y="211"/>
                  </a:lnTo>
                  <a:lnTo>
                    <a:pt x="109" y="206"/>
                  </a:lnTo>
                  <a:lnTo>
                    <a:pt x="102" y="201"/>
                  </a:lnTo>
                  <a:lnTo>
                    <a:pt x="95" y="196"/>
                  </a:lnTo>
                  <a:lnTo>
                    <a:pt x="89" y="189"/>
                  </a:lnTo>
                  <a:lnTo>
                    <a:pt x="84" y="181"/>
                  </a:lnTo>
                  <a:lnTo>
                    <a:pt x="84" y="181"/>
                  </a:lnTo>
                  <a:close/>
                  <a:moveTo>
                    <a:pt x="117" y="100"/>
                  </a:moveTo>
                  <a:lnTo>
                    <a:pt x="117" y="100"/>
                  </a:lnTo>
                  <a:lnTo>
                    <a:pt x="107" y="106"/>
                  </a:lnTo>
                  <a:lnTo>
                    <a:pt x="99" y="114"/>
                  </a:lnTo>
                  <a:lnTo>
                    <a:pt x="94" y="123"/>
                  </a:lnTo>
                  <a:lnTo>
                    <a:pt x="90" y="133"/>
                  </a:lnTo>
                  <a:lnTo>
                    <a:pt x="90" y="133"/>
                  </a:lnTo>
                  <a:lnTo>
                    <a:pt x="88" y="144"/>
                  </a:lnTo>
                  <a:lnTo>
                    <a:pt x="88" y="154"/>
                  </a:lnTo>
                  <a:lnTo>
                    <a:pt x="90" y="166"/>
                  </a:lnTo>
                  <a:lnTo>
                    <a:pt x="95" y="175"/>
                  </a:lnTo>
                  <a:lnTo>
                    <a:pt x="95" y="175"/>
                  </a:lnTo>
                  <a:lnTo>
                    <a:pt x="99" y="182"/>
                  </a:lnTo>
                  <a:lnTo>
                    <a:pt x="104" y="186"/>
                  </a:lnTo>
                  <a:lnTo>
                    <a:pt x="109" y="192"/>
                  </a:lnTo>
                  <a:lnTo>
                    <a:pt x="115" y="196"/>
                  </a:lnTo>
                  <a:lnTo>
                    <a:pt x="121" y="199"/>
                  </a:lnTo>
                  <a:lnTo>
                    <a:pt x="128" y="201"/>
                  </a:lnTo>
                  <a:lnTo>
                    <a:pt x="135" y="202"/>
                  </a:lnTo>
                  <a:lnTo>
                    <a:pt x="143" y="204"/>
                  </a:lnTo>
                  <a:lnTo>
                    <a:pt x="143" y="204"/>
                  </a:lnTo>
                  <a:lnTo>
                    <a:pt x="150" y="202"/>
                  </a:lnTo>
                  <a:lnTo>
                    <a:pt x="157" y="201"/>
                  </a:lnTo>
                  <a:lnTo>
                    <a:pt x="164" y="199"/>
                  </a:lnTo>
                  <a:lnTo>
                    <a:pt x="170" y="197"/>
                  </a:lnTo>
                  <a:lnTo>
                    <a:pt x="170" y="197"/>
                  </a:lnTo>
                  <a:lnTo>
                    <a:pt x="179" y="190"/>
                  </a:lnTo>
                  <a:lnTo>
                    <a:pt x="187" y="182"/>
                  </a:lnTo>
                  <a:lnTo>
                    <a:pt x="193" y="174"/>
                  </a:lnTo>
                  <a:lnTo>
                    <a:pt x="196" y="163"/>
                  </a:lnTo>
                  <a:lnTo>
                    <a:pt x="198" y="153"/>
                  </a:lnTo>
                  <a:lnTo>
                    <a:pt x="197" y="143"/>
                  </a:lnTo>
                  <a:lnTo>
                    <a:pt x="196" y="132"/>
                  </a:lnTo>
                  <a:lnTo>
                    <a:pt x="192" y="122"/>
                  </a:lnTo>
                  <a:lnTo>
                    <a:pt x="192" y="122"/>
                  </a:lnTo>
                  <a:lnTo>
                    <a:pt x="187" y="115"/>
                  </a:lnTo>
                  <a:lnTo>
                    <a:pt x="182" y="109"/>
                  </a:lnTo>
                  <a:lnTo>
                    <a:pt x="177" y="105"/>
                  </a:lnTo>
                  <a:lnTo>
                    <a:pt x="171" y="101"/>
                  </a:lnTo>
                  <a:lnTo>
                    <a:pt x="164" y="98"/>
                  </a:lnTo>
                  <a:lnTo>
                    <a:pt x="158" y="95"/>
                  </a:lnTo>
                  <a:lnTo>
                    <a:pt x="150" y="93"/>
                  </a:lnTo>
                  <a:lnTo>
                    <a:pt x="143" y="93"/>
                  </a:lnTo>
                  <a:lnTo>
                    <a:pt x="143" y="93"/>
                  </a:lnTo>
                  <a:lnTo>
                    <a:pt x="136" y="93"/>
                  </a:lnTo>
                  <a:lnTo>
                    <a:pt x="129" y="95"/>
                  </a:lnTo>
                  <a:lnTo>
                    <a:pt x="122" y="96"/>
                  </a:lnTo>
                  <a:lnTo>
                    <a:pt x="117" y="100"/>
                  </a:lnTo>
                  <a:lnTo>
                    <a:pt x="117" y="100"/>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88" name="Group 87"/>
          <p:cNvGrpSpPr/>
          <p:nvPr userDrawn="1"/>
        </p:nvGrpSpPr>
        <p:grpSpPr>
          <a:xfrm>
            <a:off x="6379635" y="4690998"/>
            <a:ext cx="768351" cy="651933"/>
            <a:chOff x="4784726" y="3584576"/>
            <a:chExt cx="576263" cy="488950"/>
          </a:xfrm>
        </p:grpSpPr>
        <p:sp>
          <p:nvSpPr>
            <p:cNvPr id="84" name="Freeform 43"/>
            <p:cNvSpPr>
              <a:spLocks noEditPoints="1"/>
            </p:cNvSpPr>
            <p:nvPr userDrawn="1"/>
          </p:nvSpPr>
          <p:spPr bwMode="auto">
            <a:xfrm>
              <a:off x="4784726" y="3584576"/>
              <a:ext cx="576263" cy="204788"/>
            </a:xfrm>
            <a:custGeom>
              <a:avLst/>
              <a:gdLst>
                <a:gd name="T0" fmla="*/ 497 w 726"/>
                <a:gd name="T1" fmla="*/ 97 h 259"/>
                <a:gd name="T2" fmla="*/ 465 w 726"/>
                <a:gd name="T3" fmla="*/ 44 h 259"/>
                <a:gd name="T4" fmla="*/ 413 w 726"/>
                <a:gd name="T5" fmla="*/ 10 h 259"/>
                <a:gd name="T6" fmla="*/ 363 w 726"/>
                <a:gd name="T7" fmla="*/ 0 h 259"/>
                <a:gd name="T8" fmla="*/ 301 w 726"/>
                <a:gd name="T9" fmla="*/ 14 h 259"/>
                <a:gd name="T10" fmla="*/ 254 w 726"/>
                <a:gd name="T11" fmla="*/ 53 h 259"/>
                <a:gd name="T12" fmla="*/ 226 w 726"/>
                <a:gd name="T13" fmla="*/ 110 h 259"/>
                <a:gd name="T14" fmla="*/ 81 w 726"/>
                <a:gd name="T15" fmla="*/ 125 h 259"/>
                <a:gd name="T16" fmla="*/ 37 w 726"/>
                <a:gd name="T17" fmla="*/ 146 h 259"/>
                <a:gd name="T18" fmla="*/ 8 w 726"/>
                <a:gd name="T19" fmla="*/ 185 h 259"/>
                <a:gd name="T20" fmla="*/ 0 w 726"/>
                <a:gd name="T21" fmla="*/ 259 h 259"/>
                <a:gd name="T22" fmla="*/ 181 w 726"/>
                <a:gd name="T23" fmla="*/ 234 h 259"/>
                <a:gd name="T24" fmla="*/ 218 w 726"/>
                <a:gd name="T25" fmla="*/ 233 h 259"/>
                <a:gd name="T26" fmla="*/ 503 w 726"/>
                <a:gd name="T27" fmla="*/ 259 h 259"/>
                <a:gd name="T28" fmla="*/ 508 w 726"/>
                <a:gd name="T29" fmla="*/ 233 h 259"/>
                <a:gd name="T30" fmla="*/ 545 w 726"/>
                <a:gd name="T31" fmla="*/ 234 h 259"/>
                <a:gd name="T32" fmla="*/ 726 w 726"/>
                <a:gd name="T33" fmla="*/ 224 h 259"/>
                <a:gd name="T34" fmla="*/ 718 w 726"/>
                <a:gd name="T35" fmla="*/ 185 h 259"/>
                <a:gd name="T36" fmla="*/ 689 w 726"/>
                <a:gd name="T37" fmla="*/ 146 h 259"/>
                <a:gd name="T38" fmla="*/ 646 w 726"/>
                <a:gd name="T39" fmla="*/ 125 h 259"/>
                <a:gd name="T40" fmla="*/ 363 w 726"/>
                <a:gd name="T41" fmla="*/ 12 h 259"/>
                <a:gd name="T42" fmla="*/ 419 w 726"/>
                <a:gd name="T43" fmla="*/ 26 h 259"/>
                <a:gd name="T44" fmla="*/ 462 w 726"/>
                <a:gd name="T45" fmla="*/ 60 h 259"/>
                <a:gd name="T46" fmla="*/ 488 w 726"/>
                <a:gd name="T47" fmla="*/ 111 h 259"/>
                <a:gd name="T48" fmla="*/ 454 w 726"/>
                <a:gd name="T49" fmla="*/ 106 h 259"/>
                <a:gd name="T50" fmla="*/ 431 w 726"/>
                <a:gd name="T51" fmla="*/ 72 h 259"/>
                <a:gd name="T52" fmla="*/ 397 w 726"/>
                <a:gd name="T53" fmla="*/ 50 h 259"/>
                <a:gd name="T54" fmla="*/ 363 w 726"/>
                <a:gd name="T55" fmla="*/ 44 h 259"/>
                <a:gd name="T56" fmla="*/ 322 w 726"/>
                <a:gd name="T57" fmla="*/ 52 h 259"/>
                <a:gd name="T58" fmla="*/ 290 w 726"/>
                <a:gd name="T59" fmla="*/ 78 h 259"/>
                <a:gd name="T60" fmla="*/ 270 w 726"/>
                <a:gd name="T61" fmla="*/ 115 h 259"/>
                <a:gd name="T62" fmla="*/ 241 w 726"/>
                <a:gd name="T63" fmla="*/ 101 h 259"/>
                <a:gd name="T64" fmla="*/ 271 w 726"/>
                <a:gd name="T65" fmla="*/ 52 h 259"/>
                <a:gd name="T66" fmla="*/ 317 w 726"/>
                <a:gd name="T67" fmla="*/ 21 h 259"/>
                <a:gd name="T68" fmla="*/ 363 w 726"/>
                <a:gd name="T69" fmla="*/ 12 h 259"/>
                <a:gd name="T70" fmla="*/ 405 w 726"/>
                <a:gd name="T71" fmla="*/ 67 h 259"/>
                <a:gd name="T72" fmla="*/ 446 w 726"/>
                <a:gd name="T73" fmla="*/ 123 h 259"/>
                <a:gd name="T74" fmla="*/ 300 w 726"/>
                <a:gd name="T75" fmla="*/ 85 h 259"/>
                <a:gd name="T76" fmla="*/ 363 w 726"/>
                <a:gd name="T77" fmla="*/ 56 h 259"/>
                <a:gd name="T78" fmla="*/ 559 w 726"/>
                <a:gd name="T79" fmla="*/ 240 h 259"/>
                <a:gd name="T80" fmla="*/ 551 w 726"/>
                <a:gd name="T81" fmla="*/ 224 h 259"/>
                <a:gd name="T82" fmla="*/ 511 w 726"/>
                <a:gd name="T83" fmla="*/ 221 h 259"/>
                <a:gd name="T84" fmla="*/ 495 w 726"/>
                <a:gd name="T85" fmla="*/ 229 h 259"/>
                <a:gd name="T86" fmla="*/ 235 w 726"/>
                <a:gd name="T87" fmla="*/ 247 h 259"/>
                <a:gd name="T88" fmla="*/ 232 w 726"/>
                <a:gd name="T89" fmla="*/ 229 h 259"/>
                <a:gd name="T90" fmla="*/ 215 w 726"/>
                <a:gd name="T91" fmla="*/ 221 h 259"/>
                <a:gd name="T92" fmla="*/ 176 w 726"/>
                <a:gd name="T93" fmla="*/ 224 h 259"/>
                <a:gd name="T94" fmla="*/ 166 w 726"/>
                <a:gd name="T95" fmla="*/ 240 h 259"/>
                <a:gd name="T96" fmla="*/ 13 w 726"/>
                <a:gd name="T97" fmla="*/ 215 h 259"/>
                <a:gd name="T98" fmla="*/ 27 w 726"/>
                <a:gd name="T99" fmla="*/ 174 h 259"/>
                <a:gd name="T100" fmla="*/ 59 w 726"/>
                <a:gd name="T101" fmla="*/ 146 h 259"/>
                <a:gd name="T102" fmla="*/ 101 w 726"/>
                <a:gd name="T103" fmla="*/ 135 h 259"/>
                <a:gd name="T104" fmla="*/ 652 w 726"/>
                <a:gd name="T105" fmla="*/ 139 h 259"/>
                <a:gd name="T106" fmla="*/ 688 w 726"/>
                <a:gd name="T107" fmla="*/ 161 h 259"/>
                <a:gd name="T108" fmla="*/ 710 w 726"/>
                <a:gd name="T109"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6" h="259">
                  <a:moveTo>
                    <a:pt x="626" y="123"/>
                  </a:moveTo>
                  <a:lnTo>
                    <a:pt x="503" y="123"/>
                  </a:lnTo>
                  <a:lnTo>
                    <a:pt x="503" y="123"/>
                  </a:lnTo>
                  <a:lnTo>
                    <a:pt x="500" y="110"/>
                  </a:lnTo>
                  <a:lnTo>
                    <a:pt x="497" y="97"/>
                  </a:lnTo>
                  <a:lnTo>
                    <a:pt x="492" y="86"/>
                  </a:lnTo>
                  <a:lnTo>
                    <a:pt x="487" y="74"/>
                  </a:lnTo>
                  <a:lnTo>
                    <a:pt x="481" y="64"/>
                  </a:lnTo>
                  <a:lnTo>
                    <a:pt x="473" y="53"/>
                  </a:lnTo>
                  <a:lnTo>
                    <a:pt x="465" y="44"/>
                  </a:lnTo>
                  <a:lnTo>
                    <a:pt x="455" y="36"/>
                  </a:lnTo>
                  <a:lnTo>
                    <a:pt x="446" y="28"/>
                  </a:lnTo>
                  <a:lnTo>
                    <a:pt x="436" y="21"/>
                  </a:lnTo>
                  <a:lnTo>
                    <a:pt x="424" y="14"/>
                  </a:lnTo>
                  <a:lnTo>
                    <a:pt x="413" y="10"/>
                  </a:lnTo>
                  <a:lnTo>
                    <a:pt x="401" y="5"/>
                  </a:lnTo>
                  <a:lnTo>
                    <a:pt x="389" y="3"/>
                  </a:lnTo>
                  <a:lnTo>
                    <a:pt x="376" y="0"/>
                  </a:lnTo>
                  <a:lnTo>
                    <a:pt x="363" y="0"/>
                  </a:lnTo>
                  <a:lnTo>
                    <a:pt x="363" y="0"/>
                  </a:lnTo>
                  <a:lnTo>
                    <a:pt x="351" y="0"/>
                  </a:lnTo>
                  <a:lnTo>
                    <a:pt x="337" y="3"/>
                  </a:lnTo>
                  <a:lnTo>
                    <a:pt x="325" y="5"/>
                  </a:lnTo>
                  <a:lnTo>
                    <a:pt x="313" y="10"/>
                  </a:lnTo>
                  <a:lnTo>
                    <a:pt x="301" y="14"/>
                  </a:lnTo>
                  <a:lnTo>
                    <a:pt x="291" y="21"/>
                  </a:lnTo>
                  <a:lnTo>
                    <a:pt x="280" y="28"/>
                  </a:lnTo>
                  <a:lnTo>
                    <a:pt x="270" y="36"/>
                  </a:lnTo>
                  <a:lnTo>
                    <a:pt x="262" y="44"/>
                  </a:lnTo>
                  <a:lnTo>
                    <a:pt x="254" y="53"/>
                  </a:lnTo>
                  <a:lnTo>
                    <a:pt x="246" y="64"/>
                  </a:lnTo>
                  <a:lnTo>
                    <a:pt x="240" y="74"/>
                  </a:lnTo>
                  <a:lnTo>
                    <a:pt x="234" y="86"/>
                  </a:lnTo>
                  <a:lnTo>
                    <a:pt x="230" y="97"/>
                  </a:lnTo>
                  <a:lnTo>
                    <a:pt x="226" y="110"/>
                  </a:lnTo>
                  <a:lnTo>
                    <a:pt x="224" y="123"/>
                  </a:lnTo>
                  <a:lnTo>
                    <a:pt x="101" y="123"/>
                  </a:lnTo>
                  <a:lnTo>
                    <a:pt x="101" y="123"/>
                  </a:lnTo>
                  <a:lnTo>
                    <a:pt x="90" y="124"/>
                  </a:lnTo>
                  <a:lnTo>
                    <a:pt x="81" y="125"/>
                  </a:lnTo>
                  <a:lnTo>
                    <a:pt x="71" y="127"/>
                  </a:lnTo>
                  <a:lnTo>
                    <a:pt x="61" y="131"/>
                  </a:lnTo>
                  <a:lnTo>
                    <a:pt x="52" y="135"/>
                  </a:lnTo>
                  <a:lnTo>
                    <a:pt x="44" y="140"/>
                  </a:lnTo>
                  <a:lnTo>
                    <a:pt x="37" y="146"/>
                  </a:lnTo>
                  <a:lnTo>
                    <a:pt x="29" y="153"/>
                  </a:lnTo>
                  <a:lnTo>
                    <a:pt x="23" y="159"/>
                  </a:lnTo>
                  <a:lnTo>
                    <a:pt x="18" y="168"/>
                  </a:lnTo>
                  <a:lnTo>
                    <a:pt x="12" y="176"/>
                  </a:lnTo>
                  <a:lnTo>
                    <a:pt x="8" y="185"/>
                  </a:lnTo>
                  <a:lnTo>
                    <a:pt x="5" y="194"/>
                  </a:lnTo>
                  <a:lnTo>
                    <a:pt x="2" y="203"/>
                  </a:lnTo>
                  <a:lnTo>
                    <a:pt x="0" y="214"/>
                  </a:lnTo>
                  <a:lnTo>
                    <a:pt x="0" y="224"/>
                  </a:lnTo>
                  <a:lnTo>
                    <a:pt x="0" y="259"/>
                  </a:lnTo>
                  <a:lnTo>
                    <a:pt x="179" y="259"/>
                  </a:lnTo>
                  <a:lnTo>
                    <a:pt x="179" y="240"/>
                  </a:lnTo>
                  <a:lnTo>
                    <a:pt x="179" y="240"/>
                  </a:lnTo>
                  <a:lnTo>
                    <a:pt x="180" y="238"/>
                  </a:lnTo>
                  <a:lnTo>
                    <a:pt x="181" y="234"/>
                  </a:lnTo>
                  <a:lnTo>
                    <a:pt x="184" y="233"/>
                  </a:lnTo>
                  <a:lnTo>
                    <a:pt x="187" y="232"/>
                  </a:lnTo>
                  <a:lnTo>
                    <a:pt x="215" y="232"/>
                  </a:lnTo>
                  <a:lnTo>
                    <a:pt x="215" y="232"/>
                  </a:lnTo>
                  <a:lnTo>
                    <a:pt x="218" y="233"/>
                  </a:lnTo>
                  <a:lnTo>
                    <a:pt x="220" y="234"/>
                  </a:lnTo>
                  <a:lnTo>
                    <a:pt x="223" y="238"/>
                  </a:lnTo>
                  <a:lnTo>
                    <a:pt x="224" y="240"/>
                  </a:lnTo>
                  <a:lnTo>
                    <a:pt x="224" y="259"/>
                  </a:lnTo>
                  <a:lnTo>
                    <a:pt x="503" y="259"/>
                  </a:lnTo>
                  <a:lnTo>
                    <a:pt x="503" y="240"/>
                  </a:lnTo>
                  <a:lnTo>
                    <a:pt x="503" y="240"/>
                  </a:lnTo>
                  <a:lnTo>
                    <a:pt x="504" y="238"/>
                  </a:lnTo>
                  <a:lnTo>
                    <a:pt x="505" y="234"/>
                  </a:lnTo>
                  <a:lnTo>
                    <a:pt x="508" y="233"/>
                  </a:lnTo>
                  <a:lnTo>
                    <a:pt x="511" y="232"/>
                  </a:lnTo>
                  <a:lnTo>
                    <a:pt x="540" y="232"/>
                  </a:lnTo>
                  <a:lnTo>
                    <a:pt x="540" y="232"/>
                  </a:lnTo>
                  <a:lnTo>
                    <a:pt x="542" y="233"/>
                  </a:lnTo>
                  <a:lnTo>
                    <a:pt x="545" y="234"/>
                  </a:lnTo>
                  <a:lnTo>
                    <a:pt x="546" y="238"/>
                  </a:lnTo>
                  <a:lnTo>
                    <a:pt x="548" y="240"/>
                  </a:lnTo>
                  <a:lnTo>
                    <a:pt x="548" y="259"/>
                  </a:lnTo>
                  <a:lnTo>
                    <a:pt x="726" y="259"/>
                  </a:lnTo>
                  <a:lnTo>
                    <a:pt x="726" y="224"/>
                  </a:lnTo>
                  <a:lnTo>
                    <a:pt x="726" y="224"/>
                  </a:lnTo>
                  <a:lnTo>
                    <a:pt x="726" y="214"/>
                  </a:lnTo>
                  <a:lnTo>
                    <a:pt x="724" y="203"/>
                  </a:lnTo>
                  <a:lnTo>
                    <a:pt x="722" y="194"/>
                  </a:lnTo>
                  <a:lnTo>
                    <a:pt x="718" y="185"/>
                  </a:lnTo>
                  <a:lnTo>
                    <a:pt x="715" y="176"/>
                  </a:lnTo>
                  <a:lnTo>
                    <a:pt x="709" y="168"/>
                  </a:lnTo>
                  <a:lnTo>
                    <a:pt x="703" y="159"/>
                  </a:lnTo>
                  <a:lnTo>
                    <a:pt x="697" y="153"/>
                  </a:lnTo>
                  <a:lnTo>
                    <a:pt x="689" y="146"/>
                  </a:lnTo>
                  <a:lnTo>
                    <a:pt x="682" y="140"/>
                  </a:lnTo>
                  <a:lnTo>
                    <a:pt x="673" y="135"/>
                  </a:lnTo>
                  <a:lnTo>
                    <a:pt x="665" y="131"/>
                  </a:lnTo>
                  <a:lnTo>
                    <a:pt x="656" y="127"/>
                  </a:lnTo>
                  <a:lnTo>
                    <a:pt x="646" y="125"/>
                  </a:lnTo>
                  <a:lnTo>
                    <a:pt x="636" y="124"/>
                  </a:lnTo>
                  <a:lnTo>
                    <a:pt x="626" y="123"/>
                  </a:lnTo>
                  <a:lnTo>
                    <a:pt x="626" y="123"/>
                  </a:lnTo>
                  <a:close/>
                  <a:moveTo>
                    <a:pt x="363" y="12"/>
                  </a:moveTo>
                  <a:lnTo>
                    <a:pt x="363" y="12"/>
                  </a:lnTo>
                  <a:lnTo>
                    <a:pt x="375" y="13"/>
                  </a:lnTo>
                  <a:lnTo>
                    <a:pt x="386" y="14"/>
                  </a:lnTo>
                  <a:lnTo>
                    <a:pt x="398" y="18"/>
                  </a:lnTo>
                  <a:lnTo>
                    <a:pt x="408" y="21"/>
                  </a:lnTo>
                  <a:lnTo>
                    <a:pt x="419" y="26"/>
                  </a:lnTo>
                  <a:lnTo>
                    <a:pt x="429" y="30"/>
                  </a:lnTo>
                  <a:lnTo>
                    <a:pt x="438" y="37"/>
                  </a:lnTo>
                  <a:lnTo>
                    <a:pt x="447" y="44"/>
                  </a:lnTo>
                  <a:lnTo>
                    <a:pt x="455" y="52"/>
                  </a:lnTo>
                  <a:lnTo>
                    <a:pt x="462" y="60"/>
                  </a:lnTo>
                  <a:lnTo>
                    <a:pt x="469" y="70"/>
                  </a:lnTo>
                  <a:lnTo>
                    <a:pt x="475" y="79"/>
                  </a:lnTo>
                  <a:lnTo>
                    <a:pt x="481" y="89"/>
                  </a:lnTo>
                  <a:lnTo>
                    <a:pt x="484" y="101"/>
                  </a:lnTo>
                  <a:lnTo>
                    <a:pt x="488" y="111"/>
                  </a:lnTo>
                  <a:lnTo>
                    <a:pt x="490" y="123"/>
                  </a:lnTo>
                  <a:lnTo>
                    <a:pt x="459" y="123"/>
                  </a:lnTo>
                  <a:lnTo>
                    <a:pt x="459" y="123"/>
                  </a:lnTo>
                  <a:lnTo>
                    <a:pt x="457" y="115"/>
                  </a:lnTo>
                  <a:lnTo>
                    <a:pt x="454" y="106"/>
                  </a:lnTo>
                  <a:lnTo>
                    <a:pt x="451" y="98"/>
                  </a:lnTo>
                  <a:lnTo>
                    <a:pt x="446" y="92"/>
                  </a:lnTo>
                  <a:lnTo>
                    <a:pt x="442" y="85"/>
                  </a:lnTo>
                  <a:lnTo>
                    <a:pt x="437" y="78"/>
                  </a:lnTo>
                  <a:lnTo>
                    <a:pt x="431" y="72"/>
                  </a:lnTo>
                  <a:lnTo>
                    <a:pt x="426" y="66"/>
                  </a:lnTo>
                  <a:lnTo>
                    <a:pt x="419" y="62"/>
                  </a:lnTo>
                  <a:lnTo>
                    <a:pt x="412" y="57"/>
                  </a:lnTo>
                  <a:lnTo>
                    <a:pt x="405" y="52"/>
                  </a:lnTo>
                  <a:lnTo>
                    <a:pt x="397" y="50"/>
                  </a:lnTo>
                  <a:lnTo>
                    <a:pt x="389" y="47"/>
                  </a:lnTo>
                  <a:lnTo>
                    <a:pt x="381" y="45"/>
                  </a:lnTo>
                  <a:lnTo>
                    <a:pt x="371" y="44"/>
                  </a:lnTo>
                  <a:lnTo>
                    <a:pt x="363" y="44"/>
                  </a:lnTo>
                  <a:lnTo>
                    <a:pt x="363" y="44"/>
                  </a:lnTo>
                  <a:lnTo>
                    <a:pt x="354" y="44"/>
                  </a:lnTo>
                  <a:lnTo>
                    <a:pt x="346" y="45"/>
                  </a:lnTo>
                  <a:lnTo>
                    <a:pt x="338" y="47"/>
                  </a:lnTo>
                  <a:lnTo>
                    <a:pt x="330" y="50"/>
                  </a:lnTo>
                  <a:lnTo>
                    <a:pt x="322" y="52"/>
                  </a:lnTo>
                  <a:lnTo>
                    <a:pt x="315" y="57"/>
                  </a:lnTo>
                  <a:lnTo>
                    <a:pt x="308" y="62"/>
                  </a:lnTo>
                  <a:lnTo>
                    <a:pt x="301" y="66"/>
                  </a:lnTo>
                  <a:lnTo>
                    <a:pt x="295" y="72"/>
                  </a:lnTo>
                  <a:lnTo>
                    <a:pt x="290" y="78"/>
                  </a:lnTo>
                  <a:lnTo>
                    <a:pt x="284" y="85"/>
                  </a:lnTo>
                  <a:lnTo>
                    <a:pt x="279" y="92"/>
                  </a:lnTo>
                  <a:lnTo>
                    <a:pt x="276" y="98"/>
                  </a:lnTo>
                  <a:lnTo>
                    <a:pt x="272" y="106"/>
                  </a:lnTo>
                  <a:lnTo>
                    <a:pt x="270" y="115"/>
                  </a:lnTo>
                  <a:lnTo>
                    <a:pt x="268" y="123"/>
                  </a:lnTo>
                  <a:lnTo>
                    <a:pt x="237" y="123"/>
                  </a:lnTo>
                  <a:lnTo>
                    <a:pt x="237" y="123"/>
                  </a:lnTo>
                  <a:lnTo>
                    <a:pt x="239" y="111"/>
                  </a:lnTo>
                  <a:lnTo>
                    <a:pt x="241" y="101"/>
                  </a:lnTo>
                  <a:lnTo>
                    <a:pt x="246" y="89"/>
                  </a:lnTo>
                  <a:lnTo>
                    <a:pt x="250" y="79"/>
                  </a:lnTo>
                  <a:lnTo>
                    <a:pt x="257" y="70"/>
                  </a:lnTo>
                  <a:lnTo>
                    <a:pt x="263" y="60"/>
                  </a:lnTo>
                  <a:lnTo>
                    <a:pt x="271" y="52"/>
                  </a:lnTo>
                  <a:lnTo>
                    <a:pt x="279" y="44"/>
                  </a:lnTo>
                  <a:lnTo>
                    <a:pt x="288" y="37"/>
                  </a:lnTo>
                  <a:lnTo>
                    <a:pt x="298" y="30"/>
                  </a:lnTo>
                  <a:lnTo>
                    <a:pt x="307" y="26"/>
                  </a:lnTo>
                  <a:lnTo>
                    <a:pt x="317" y="21"/>
                  </a:lnTo>
                  <a:lnTo>
                    <a:pt x="329" y="18"/>
                  </a:lnTo>
                  <a:lnTo>
                    <a:pt x="340" y="14"/>
                  </a:lnTo>
                  <a:lnTo>
                    <a:pt x="352" y="13"/>
                  </a:lnTo>
                  <a:lnTo>
                    <a:pt x="363" y="12"/>
                  </a:lnTo>
                  <a:lnTo>
                    <a:pt x="363" y="12"/>
                  </a:lnTo>
                  <a:close/>
                  <a:moveTo>
                    <a:pt x="363" y="56"/>
                  </a:moveTo>
                  <a:lnTo>
                    <a:pt x="363" y="56"/>
                  </a:lnTo>
                  <a:lnTo>
                    <a:pt x="378" y="57"/>
                  </a:lnTo>
                  <a:lnTo>
                    <a:pt x="392" y="62"/>
                  </a:lnTo>
                  <a:lnTo>
                    <a:pt x="405" y="67"/>
                  </a:lnTo>
                  <a:lnTo>
                    <a:pt x="416" y="75"/>
                  </a:lnTo>
                  <a:lnTo>
                    <a:pt x="427" y="85"/>
                  </a:lnTo>
                  <a:lnTo>
                    <a:pt x="435" y="96"/>
                  </a:lnTo>
                  <a:lnTo>
                    <a:pt x="442" y="109"/>
                  </a:lnTo>
                  <a:lnTo>
                    <a:pt x="446" y="123"/>
                  </a:lnTo>
                  <a:lnTo>
                    <a:pt x="280" y="123"/>
                  </a:lnTo>
                  <a:lnTo>
                    <a:pt x="280" y="123"/>
                  </a:lnTo>
                  <a:lnTo>
                    <a:pt x="285" y="109"/>
                  </a:lnTo>
                  <a:lnTo>
                    <a:pt x="291" y="96"/>
                  </a:lnTo>
                  <a:lnTo>
                    <a:pt x="300" y="85"/>
                  </a:lnTo>
                  <a:lnTo>
                    <a:pt x="310" y="75"/>
                  </a:lnTo>
                  <a:lnTo>
                    <a:pt x="322" y="67"/>
                  </a:lnTo>
                  <a:lnTo>
                    <a:pt x="334" y="62"/>
                  </a:lnTo>
                  <a:lnTo>
                    <a:pt x="348" y="57"/>
                  </a:lnTo>
                  <a:lnTo>
                    <a:pt x="363" y="56"/>
                  </a:lnTo>
                  <a:lnTo>
                    <a:pt x="363" y="56"/>
                  </a:lnTo>
                  <a:close/>
                  <a:moveTo>
                    <a:pt x="714" y="247"/>
                  </a:moveTo>
                  <a:lnTo>
                    <a:pt x="559" y="247"/>
                  </a:lnTo>
                  <a:lnTo>
                    <a:pt x="559" y="240"/>
                  </a:lnTo>
                  <a:lnTo>
                    <a:pt x="559" y="240"/>
                  </a:lnTo>
                  <a:lnTo>
                    <a:pt x="559" y="237"/>
                  </a:lnTo>
                  <a:lnTo>
                    <a:pt x="558" y="232"/>
                  </a:lnTo>
                  <a:lnTo>
                    <a:pt x="556" y="229"/>
                  </a:lnTo>
                  <a:lnTo>
                    <a:pt x="553" y="226"/>
                  </a:lnTo>
                  <a:lnTo>
                    <a:pt x="551" y="224"/>
                  </a:lnTo>
                  <a:lnTo>
                    <a:pt x="546" y="222"/>
                  </a:lnTo>
                  <a:lnTo>
                    <a:pt x="543" y="221"/>
                  </a:lnTo>
                  <a:lnTo>
                    <a:pt x="540" y="221"/>
                  </a:lnTo>
                  <a:lnTo>
                    <a:pt x="511" y="221"/>
                  </a:lnTo>
                  <a:lnTo>
                    <a:pt x="511" y="221"/>
                  </a:lnTo>
                  <a:lnTo>
                    <a:pt x="507" y="221"/>
                  </a:lnTo>
                  <a:lnTo>
                    <a:pt x="503" y="222"/>
                  </a:lnTo>
                  <a:lnTo>
                    <a:pt x="499" y="224"/>
                  </a:lnTo>
                  <a:lnTo>
                    <a:pt x="497" y="226"/>
                  </a:lnTo>
                  <a:lnTo>
                    <a:pt x="495" y="229"/>
                  </a:lnTo>
                  <a:lnTo>
                    <a:pt x="492" y="232"/>
                  </a:lnTo>
                  <a:lnTo>
                    <a:pt x="491" y="237"/>
                  </a:lnTo>
                  <a:lnTo>
                    <a:pt x="491" y="240"/>
                  </a:lnTo>
                  <a:lnTo>
                    <a:pt x="491" y="247"/>
                  </a:lnTo>
                  <a:lnTo>
                    <a:pt x="235" y="247"/>
                  </a:lnTo>
                  <a:lnTo>
                    <a:pt x="235" y="240"/>
                  </a:lnTo>
                  <a:lnTo>
                    <a:pt x="235" y="240"/>
                  </a:lnTo>
                  <a:lnTo>
                    <a:pt x="235" y="237"/>
                  </a:lnTo>
                  <a:lnTo>
                    <a:pt x="234" y="232"/>
                  </a:lnTo>
                  <a:lnTo>
                    <a:pt x="232" y="229"/>
                  </a:lnTo>
                  <a:lnTo>
                    <a:pt x="230" y="226"/>
                  </a:lnTo>
                  <a:lnTo>
                    <a:pt x="226" y="224"/>
                  </a:lnTo>
                  <a:lnTo>
                    <a:pt x="223" y="222"/>
                  </a:lnTo>
                  <a:lnTo>
                    <a:pt x="219" y="221"/>
                  </a:lnTo>
                  <a:lnTo>
                    <a:pt x="215" y="221"/>
                  </a:lnTo>
                  <a:lnTo>
                    <a:pt x="187" y="221"/>
                  </a:lnTo>
                  <a:lnTo>
                    <a:pt x="187" y="221"/>
                  </a:lnTo>
                  <a:lnTo>
                    <a:pt x="184" y="221"/>
                  </a:lnTo>
                  <a:lnTo>
                    <a:pt x="179" y="222"/>
                  </a:lnTo>
                  <a:lnTo>
                    <a:pt x="176" y="224"/>
                  </a:lnTo>
                  <a:lnTo>
                    <a:pt x="173" y="226"/>
                  </a:lnTo>
                  <a:lnTo>
                    <a:pt x="170" y="229"/>
                  </a:lnTo>
                  <a:lnTo>
                    <a:pt x="169" y="232"/>
                  </a:lnTo>
                  <a:lnTo>
                    <a:pt x="167" y="237"/>
                  </a:lnTo>
                  <a:lnTo>
                    <a:pt x="166" y="240"/>
                  </a:lnTo>
                  <a:lnTo>
                    <a:pt x="166" y="247"/>
                  </a:lnTo>
                  <a:lnTo>
                    <a:pt x="12" y="247"/>
                  </a:lnTo>
                  <a:lnTo>
                    <a:pt x="12" y="224"/>
                  </a:lnTo>
                  <a:lnTo>
                    <a:pt x="12" y="224"/>
                  </a:lnTo>
                  <a:lnTo>
                    <a:pt x="13" y="215"/>
                  </a:lnTo>
                  <a:lnTo>
                    <a:pt x="14" y="206"/>
                  </a:lnTo>
                  <a:lnTo>
                    <a:pt x="17" y="198"/>
                  </a:lnTo>
                  <a:lnTo>
                    <a:pt x="19" y="189"/>
                  </a:lnTo>
                  <a:lnTo>
                    <a:pt x="23" y="181"/>
                  </a:lnTo>
                  <a:lnTo>
                    <a:pt x="27" y="174"/>
                  </a:lnTo>
                  <a:lnTo>
                    <a:pt x="33" y="168"/>
                  </a:lnTo>
                  <a:lnTo>
                    <a:pt x="38" y="161"/>
                  </a:lnTo>
                  <a:lnTo>
                    <a:pt x="44" y="155"/>
                  </a:lnTo>
                  <a:lnTo>
                    <a:pt x="51" y="150"/>
                  </a:lnTo>
                  <a:lnTo>
                    <a:pt x="59" y="146"/>
                  </a:lnTo>
                  <a:lnTo>
                    <a:pt x="66" y="142"/>
                  </a:lnTo>
                  <a:lnTo>
                    <a:pt x="74" y="139"/>
                  </a:lnTo>
                  <a:lnTo>
                    <a:pt x="83" y="138"/>
                  </a:lnTo>
                  <a:lnTo>
                    <a:pt x="91" y="135"/>
                  </a:lnTo>
                  <a:lnTo>
                    <a:pt x="101" y="135"/>
                  </a:lnTo>
                  <a:lnTo>
                    <a:pt x="626" y="135"/>
                  </a:lnTo>
                  <a:lnTo>
                    <a:pt x="626" y="135"/>
                  </a:lnTo>
                  <a:lnTo>
                    <a:pt x="635" y="135"/>
                  </a:lnTo>
                  <a:lnTo>
                    <a:pt x="643" y="138"/>
                  </a:lnTo>
                  <a:lnTo>
                    <a:pt x="652" y="139"/>
                  </a:lnTo>
                  <a:lnTo>
                    <a:pt x="661" y="142"/>
                  </a:lnTo>
                  <a:lnTo>
                    <a:pt x="667" y="146"/>
                  </a:lnTo>
                  <a:lnTo>
                    <a:pt x="675" y="150"/>
                  </a:lnTo>
                  <a:lnTo>
                    <a:pt x="682" y="155"/>
                  </a:lnTo>
                  <a:lnTo>
                    <a:pt x="688" y="161"/>
                  </a:lnTo>
                  <a:lnTo>
                    <a:pt x="694" y="168"/>
                  </a:lnTo>
                  <a:lnTo>
                    <a:pt x="699" y="174"/>
                  </a:lnTo>
                  <a:lnTo>
                    <a:pt x="703" y="181"/>
                  </a:lnTo>
                  <a:lnTo>
                    <a:pt x="707" y="189"/>
                  </a:lnTo>
                  <a:lnTo>
                    <a:pt x="710" y="198"/>
                  </a:lnTo>
                  <a:lnTo>
                    <a:pt x="712" y="206"/>
                  </a:lnTo>
                  <a:lnTo>
                    <a:pt x="714" y="215"/>
                  </a:lnTo>
                  <a:lnTo>
                    <a:pt x="714" y="224"/>
                  </a:lnTo>
                  <a:lnTo>
                    <a:pt x="714" y="247"/>
                  </a:lnTo>
                  <a:close/>
                </a:path>
              </a:pathLst>
            </a:custGeom>
            <a:solidFill>
              <a:srgbClr val="4BC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5" name="Freeform 44"/>
            <p:cNvSpPr>
              <a:spLocks noEditPoints="1"/>
            </p:cNvSpPr>
            <p:nvPr userDrawn="1"/>
          </p:nvSpPr>
          <p:spPr bwMode="auto">
            <a:xfrm>
              <a:off x="4784726" y="3811588"/>
              <a:ext cx="576263" cy="261938"/>
            </a:xfrm>
            <a:custGeom>
              <a:avLst/>
              <a:gdLst>
                <a:gd name="T0" fmla="*/ 546 w 726"/>
                <a:gd name="T1" fmla="*/ 29 h 330"/>
                <a:gd name="T2" fmla="*/ 540 w 726"/>
                <a:gd name="T3" fmla="*/ 34 h 330"/>
                <a:gd name="T4" fmla="*/ 508 w 726"/>
                <a:gd name="T5" fmla="*/ 34 h 330"/>
                <a:gd name="T6" fmla="*/ 503 w 726"/>
                <a:gd name="T7" fmla="*/ 26 h 330"/>
                <a:gd name="T8" fmla="*/ 224 w 726"/>
                <a:gd name="T9" fmla="*/ 26 h 330"/>
                <a:gd name="T10" fmla="*/ 220 w 726"/>
                <a:gd name="T11" fmla="*/ 31 h 330"/>
                <a:gd name="T12" fmla="*/ 187 w 726"/>
                <a:gd name="T13" fmla="*/ 34 h 330"/>
                <a:gd name="T14" fmla="*/ 181 w 726"/>
                <a:gd name="T15" fmla="*/ 31 h 330"/>
                <a:gd name="T16" fmla="*/ 179 w 726"/>
                <a:gd name="T17" fmla="*/ 0 h 330"/>
                <a:gd name="T18" fmla="*/ 0 w 726"/>
                <a:gd name="T19" fmla="*/ 230 h 330"/>
                <a:gd name="T20" fmla="*/ 5 w 726"/>
                <a:gd name="T21" fmla="*/ 260 h 330"/>
                <a:gd name="T22" fmla="*/ 18 w 726"/>
                <a:gd name="T23" fmla="*/ 285 h 330"/>
                <a:gd name="T24" fmla="*/ 37 w 726"/>
                <a:gd name="T25" fmla="*/ 307 h 330"/>
                <a:gd name="T26" fmla="*/ 61 w 726"/>
                <a:gd name="T27" fmla="*/ 322 h 330"/>
                <a:gd name="T28" fmla="*/ 90 w 726"/>
                <a:gd name="T29" fmla="*/ 330 h 330"/>
                <a:gd name="T30" fmla="*/ 626 w 726"/>
                <a:gd name="T31" fmla="*/ 330 h 330"/>
                <a:gd name="T32" fmla="*/ 656 w 726"/>
                <a:gd name="T33" fmla="*/ 325 h 330"/>
                <a:gd name="T34" fmla="*/ 682 w 726"/>
                <a:gd name="T35" fmla="*/ 313 h 330"/>
                <a:gd name="T36" fmla="*/ 703 w 726"/>
                <a:gd name="T37" fmla="*/ 293 h 330"/>
                <a:gd name="T38" fmla="*/ 718 w 726"/>
                <a:gd name="T39" fmla="*/ 269 h 330"/>
                <a:gd name="T40" fmla="*/ 726 w 726"/>
                <a:gd name="T41" fmla="*/ 239 h 330"/>
                <a:gd name="T42" fmla="*/ 548 w 726"/>
                <a:gd name="T43" fmla="*/ 0 h 330"/>
                <a:gd name="T44" fmla="*/ 559 w 726"/>
                <a:gd name="T45" fmla="*/ 12 h 330"/>
                <a:gd name="T46" fmla="*/ 714 w 726"/>
                <a:gd name="T47" fmla="*/ 230 h 330"/>
                <a:gd name="T48" fmla="*/ 710 w 726"/>
                <a:gd name="T49" fmla="*/ 255 h 330"/>
                <a:gd name="T50" fmla="*/ 699 w 726"/>
                <a:gd name="T51" fmla="*/ 278 h 330"/>
                <a:gd name="T52" fmla="*/ 682 w 726"/>
                <a:gd name="T53" fmla="*/ 298 h 330"/>
                <a:gd name="T54" fmla="*/ 661 w 726"/>
                <a:gd name="T55" fmla="*/ 310 h 330"/>
                <a:gd name="T56" fmla="*/ 635 w 726"/>
                <a:gd name="T57" fmla="*/ 317 h 330"/>
                <a:gd name="T58" fmla="*/ 101 w 726"/>
                <a:gd name="T59" fmla="*/ 317 h 330"/>
                <a:gd name="T60" fmla="*/ 74 w 726"/>
                <a:gd name="T61" fmla="*/ 314 h 330"/>
                <a:gd name="T62" fmla="*/ 51 w 726"/>
                <a:gd name="T63" fmla="*/ 302 h 330"/>
                <a:gd name="T64" fmla="*/ 33 w 726"/>
                <a:gd name="T65" fmla="*/ 285 h 330"/>
                <a:gd name="T66" fmla="*/ 19 w 726"/>
                <a:gd name="T67" fmla="*/ 263 h 330"/>
                <a:gd name="T68" fmla="*/ 13 w 726"/>
                <a:gd name="T69" fmla="*/ 238 h 330"/>
                <a:gd name="T70" fmla="*/ 166 w 726"/>
                <a:gd name="T71" fmla="*/ 12 h 330"/>
                <a:gd name="T72" fmla="*/ 167 w 726"/>
                <a:gd name="T73" fmla="*/ 30 h 330"/>
                <a:gd name="T74" fmla="*/ 173 w 726"/>
                <a:gd name="T75" fmla="*/ 41 h 330"/>
                <a:gd name="T76" fmla="*/ 184 w 726"/>
                <a:gd name="T77" fmla="*/ 46 h 330"/>
                <a:gd name="T78" fmla="*/ 215 w 726"/>
                <a:gd name="T79" fmla="*/ 46 h 330"/>
                <a:gd name="T80" fmla="*/ 226 w 726"/>
                <a:gd name="T81" fmla="*/ 43 h 330"/>
                <a:gd name="T82" fmla="*/ 234 w 726"/>
                <a:gd name="T83" fmla="*/ 34 h 330"/>
                <a:gd name="T84" fmla="*/ 235 w 726"/>
                <a:gd name="T85" fmla="*/ 12 h 330"/>
                <a:gd name="T86" fmla="*/ 491 w 726"/>
                <a:gd name="T87" fmla="*/ 26 h 330"/>
                <a:gd name="T88" fmla="*/ 495 w 726"/>
                <a:gd name="T89" fmla="*/ 37 h 330"/>
                <a:gd name="T90" fmla="*/ 503 w 726"/>
                <a:gd name="T91" fmla="*/ 45 h 330"/>
                <a:gd name="T92" fmla="*/ 540 w 726"/>
                <a:gd name="T93" fmla="*/ 46 h 330"/>
                <a:gd name="T94" fmla="*/ 546 w 726"/>
                <a:gd name="T95" fmla="*/ 45 h 330"/>
                <a:gd name="T96" fmla="*/ 556 w 726"/>
                <a:gd name="T97" fmla="*/ 37 h 330"/>
                <a:gd name="T98" fmla="*/ 559 w 726"/>
                <a:gd name="T99" fmla="*/ 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6" h="330">
                  <a:moveTo>
                    <a:pt x="548" y="26"/>
                  </a:moveTo>
                  <a:lnTo>
                    <a:pt x="548" y="26"/>
                  </a:lnTo>
                  <a:lnTo>
                    <a:pt x="546" y="29"/>
                  </a:lnTo>
                  <a:lnTo>
                    <a:pt x="545" y="31"/>
                  </a:lnTo>
                  <a:lnTo>
                    <a:pt x="542" y="34"/>
                  </a:lnTo>
                  <a:lnTo>
                    <a:pt x="540" y="34"/>
                  </a:lnTo>
                  <a:lnTo>
                    <a:pt x="511" y="34"/>
                  </a:lnTo>
                  <a:lnTo>
                    <a:pt x="511" y="34"/>
                  </a:lnTo>
                  <a:lnTo>
                    <a:pt x="508" y="34"/>
                  </a:lnTo>
                  <a:lnTo>
                    <a:pt x="505" y="31"/>
                  </a:lnTo>
                  <a:lnTo>
                    <a:pt x="504" y="29"/>
                  </a:lnTo>
                  <a:lnTo>
                    <a:pt x="503" y="26"/>
                  </a:lnTo>
                  <a:lnTo>
                    <a:pt x="503" y="0"/>
                  </a:lnTo>
                  <a:lnTo>
                    <a:pt x="224" y="0"/>
                  </a:lnTo>
                  <a:lnTo>
                    <a:pt x="224" y="26"/>
                  </a:lnTo>
                  <a:lnTo>
                    <a:pt x="224" y="26"/>
                  </a:lnTo>
                  <a:lnTo>
                    <a:pt x="223" y="29"/>
                  </a:lnTo>
                  <a:lnTo>
                    <a:pt x="220" y="31"/>
                  </a:lnTo>
                  <a:lnTo>
                    <a:pt x="218" y="34"/>
                  </a:lnTo>
                  <a:lnTo>
                    <a:pt x="215" y="34"/>
                  </a:lnTo>
                  <a:lnTo>
                    <a:pt x="187" y="34"/>
                  </a:lnTo>
                  <a:lnTo>
                    <a:pt x="187" y="34"/>
                  </a:lnTo>
                  <a:lnTo>
                    <a:pt x="184" y="34"/>
                  </a:lnTo>
                  <a:lnTo>
                    <a:pt x="181" y="31"/>
                  </a:lnTo>
                  <a:lnTo>
                    <a:pt x="180" y="29"/>
                  </a:lnTo>
                  <a:lnTo>
                    <a:pt x="179" y="26"/>
                  </a:lnTo>
                  <a:lnTo>
                    <a:pt x="179" y="0"/>
                  </a:lnTo>
                  <a:lnTo>
                    <a:pt x="0" y="0"/>
                  </a:lnTo>
                  <a:lnTo>
                    <a:pt x="0" y="230"/>
                  </a:lnTo>
                  <a:lnTo>
                    <a:pt x="0" y="230"/>
                  </a:lnTo>
                  <a:lnTo>
                    <a:pt x="0" y="239"/>
                  </a:lnTo>
                  <a:lnTo>
                    <a:pt x="2" y="249"/>
                  </a:lnTo>
                  <a:lnTo>
                    <a:pt x="5" y="260"/>
                  </a:lnTo>
                  <a:lnTo>
                    <a:pt x="8" y="269"/>
                  </a:lnTo>
                  <a:lnTo>
                    <a:pt x="12" y="277"/>
                  </a:lnTo>
                  <a:lnTo>
                    <a:pt x="18" y="285"/>
                  </a:lnTo>
                  <a:lnTo>
                    <a:pt x="23" y="293"/>
                  </a:lnTo>
                  <a:lnTo>
                    <a:pt x="29" y="300"/>
                  </a:lnTo>
                  <a:lnTo>
                    <a:pt x="37" y="307"/>
                  </a:lnTo>
                  <a:lnTo>
                    <a:pt x="44" y="313"/>
                  </a:lnTo>
                  <a:lnTo>
                    <a:pt x="52" y="317"/>
                  </a:lnTo>
                  <a:lnTo>
                    <a:pt x="61" y="322"/>
                  </a:lnTo>
                  <a:lnTo>
                    <a:pt x="71" y="325"/>
                  </a:lnTo>
                  <a:lnTo>
                    <a:pt x="81" y="328"/>
                  </a:lnTo>
                  <a:lnTo>
                    <a:pt x="90" y="330"/>
                  </a:lnTo>
                  <a:lnTo>
                    <a:pt x="101" y="330"/>
                  </a:lnTo>
                  <a:lnTo>
                    <a:pt x="626" y="330"/>
                  </a:lnTo>
                  <a:lnTo>
                    <a:pt x="626" y="330"/>
                  </a:lnTo>
                  <a:lnTo>
                    <a:pt x="636" y="330"/>
                  </a:lnTo>
                  <a:lnTo>
                    <a:pt x="646" y="328"/>
                  </a:lnTo>
                  <a:lnTo>
                    <a:pt x="656" y="325"/>
                  </a:lnTo>
                  <a:lnTo>
                    <a:pt x="665" y="322"/>
                  </a:lnTo>
                  <a:lnTo>
                    <a:pt x="673" y="317"/>
                  </a:lnTo>
                  <a:lnTo>
                    <a:pt x="682" y="313"/>
                  </a:lnTo>
                  <a:lnTo>
                    <a:pt x="689" y="307"/>
                  </a:lnTo>
                  <a:lnTo>
                    <a:pt x="697" y="300"/>
                  </a:lnTo>
                  <a:lnTo>
                    <a:pt x="703" y="293"/>
                  </a:lnTo>
                  <a:lnTo>
                    <a:pt x="709" y="285"/>
                  </a:lnTo>
                  <a:lnTo>
                    <a:pt x="715" y="277"/>
                  </a:lnTo>
                  <a:lnTo>
                    <a:pt x="718" y="269"/>
                  </a:lnTo>
                  <a:lnTo>
                    <a:pt x="722" y="260"/>
                  </a:lnTo>
                  <a:lnTo>
                    <a:pt x="724" y="249"/>
                  </a:lnTo>
                  <a:lnTo>
                    <a:pt x="726" y="239"/>
                  </a:lnTo>
                  <a:lnTo>
                    <a:pt x="726" y="230"/>
                  </a:lnTo>
                  <a:lnTo>
                    <a:pt x="726" y="0"/>
                  </a:lnTo>
                  <a:lnTo>
                    <a:pt x="548" y="0"/>
                  </a:lnTo>
                  <a:lnTo>
                    <a:pt x="548" y="26"/>
                  </a:lnTo>
                  <a:close/>
                  <a:moveTo>
                    <a:pt x="559" y="26"/>
                  </a:moveTo>
                  <a:lnTo>
                    <a:pt x="559" y="12"/>
                  </a:lnTo>
                  <a:lnTo>
                    <a:pt x="714" y="12"/>
                  </a:lnTo>
                  <a:lnTo>
                    <a:pt x="714" y="230"/>
                  </a:lnTo>
                  <a:lnTo>
                    <a:pt x="714" y="230"/>
                  </a:lnTo>
                  <a:lnTo>
                    <a:pt x="714" y="238"/>
                  </a:lnTo>
                  <a:lnTo>
                    <a:pt x="712" y="247"/>
                  </a:lnTo>
                  <a:lnTo>
                    <a:pt x="710" y="255"/>
                  </a:lnTo>
                  <a:lnTo>
                    <a:pt x="707" y="263"/>
                  </a:lnTo>
                  <a:lnTo>
                    <a:pt x="703" y="271"/>
                  </a:lnTo>
                  <a:lnTo>
                    <a:pt x="699" y="278"/>
                  </a:lnTo>
                  <a:lnTo>
                    <a:pt x="694" y="285"/>
                  </a:lnTo>
                  <a:lnTo>
                    <a:pt x="688" y="292"/>
                  </a:lnTo>
                  <a:lnTo>
                    <a:pt x="682" y="298"/>
                  </a:lnTo>
                  <a:lnTo>
                    <a:pt x="675" y="302"/>
                  </a:lnTo>
                  <a:lnTo>
                    <a:pt x="667" y="307"/>
                  </a:lnTo>
                  <a:lnTo>
                    <a:pt x="661" y="310"/>
                  </a:lnTo>
                  <a:lnTo>
                    <a:pt x="652" y="314"/>
                  </a:lnTo>
                  <a:lnTo>
                    <a:pt x="643" y="316"/>
                  </a:lnTo>
                  <a:lnTo>
                    <a:pt x="635" y="317"/>
                  </a:lnTo>
                  <a:lnTo>
                    <a:pt x="626" y="317"/>
                  </a:lnTo>
                  <a:lnTo>
                    <a:pt x="101" y="317"/>
                  </a:lnTo>
                  <a:lnTo>
                    <a:pt x="101" y="317"/>
                  </a:lnTo>
                  <a:lnTo>
                    <a:pt x="91" y="317"/>
                  </a:lnTo>
                  <a:lnTo>
                    <a:pt x="83" y="316"/>
                  </a:lnTo>
                  <a:lnTo>
                    <a:pt x="74" y="314"/>
                  </a:lnTo>
                  <a:lnTo>
                    <a:pt x="66" y="310"/>
                  </a:lnTo>
                  <a:lnTo>
                    <a:pt x="59" y="307"/>
                  </a:lnTo>
                  <a:lnTo>
                    <a:pt x="51" y="302"/>
                  </a:lnTo>
                  <a:lnTo>
                    <a:pt x="44" y="298"/>
                  </a:lnTo>
                  <a:lnTo>
                    <a:pt x="38" y="292"/>
                  </a:lnTo>
                  <a:lnTo>
                    <a:pt x="33" y="285"/>
                  </a:lnTo>
                  <a:lnTo>
                    <a:pt x="27" y="278"/>
                  </a:lnTo>
                  <a:lnTo>
                    <a:pt x="23" y="271"/>
                  </a:lnTo>
                  <a:lnTo>
                    <a:pt x="19" y="263"/>
                  </a:lnTo>
                  <a:lnTo>
                    <a:pt x="17" y="255"/>
                  </a:lnTo>
                  <a:lnTo>
                    <a:pt x="14" y="247"/>
                  </a:lnTo>
                  <a:lnTo>
                    <a:pt x="13" y="238"/>
                  </a:lnTo>
                  <a:lnTo>
                    <a:pt x="12" y="230"/>
                  </a:lnTo>
                  <a:lnTo>
                    <a:pt x="12" y="12"/>
                  </a:lnTo>
                  <a:lnTo>
                    <a:pt x="166" y="12"/>
                  </a:lnTo>
                  <a:lnTo>
                    <a:pt x="166" y="26"/>
                  </a:lnTo>
                  <a:lnTo>
                    <a:pt x="166" y="26"/>
                  </a:lnTo>
                  <a:lnTo>
                    <a:pt x="167" y="30"/>
                  </a:lnTo>
                  <a:lnTo>
                    <a:pt x="169" y="34"/>
                  </a:lnTo>
                  <a:lnTo>
                    <a:pt x="170" y="37"/>
                  </a:lnTo>
                  <a:lnTo>
                    <a:pt x="173" y="41"/>
                  </a:lnTo>
                  <a:lnTo>
                    <a:pt x="176" y="43"/>
                  </a:lnTo>
                  <a:lnTo>
                    <a:pt x="179" y="45"/>
                  </a:lnTo>
                  <a:lnTo>
                    <a:pt x="184" y="46"/>
                  </a:lnTo>
                  <a:lnTo>
                    <a:pt x="187" y="46"/>
                  </a:lnTo>
                  <a:lnTo>
                    <a:pt x="215" y="46"/>
                  </a:lnTo>
                  <a:lnTo>
                    <a:pt x="215" y="46"/>
                  </a:lnTo>
                  <a:lnTo>
                    <a:pt x="219" y="46"/>
                  </a:lnTo>
                  <a:lnTo>
                    <a:pt x="223" y="45"/>
                  </a:lnTo>
                  <a:lnTo>
                    <a:pt x="226" y="43"/>
                  </a:lnTo>
                  <a:lnTo>
                    <a:pt x="230" y="41"/>
                  </a:lnTo>
                  <a:lnTo>
                    <a:pt x="232" y="37"/>
                  </a:lnTo>
                  <a:lnTo>
                    <a:pt x="234" y="34"/>
                  </a:lnTo>
                  <a:lnTo>
                    <a:pt x="235" y="30"/>
                  </a:lnTo>
                  <a:lnTo>
                    <a:pt x="235" y="26"/>
                  </a:lnTo>
                  <a:lnTo>
                    <a:pt x="235" y="12"/>
                  </a:lnTo>
                  <a:lnTo>
                    <a:pt x="491" y="12"/>
                  </a:lnTo>
                  <a:lnTo>
                    <a:pt x="491" y="26"/>
                  </a:lnTo>
                  <a:lnTo>
                    <a:pt x="491" y="26"/>
                  </a:lnTo>
                  <a:lnTo>
                    <a:pt x="491" y="30"/>
                  </a:lnTo>
                  <a:lnTo>
                    <a:pt x="492" y="34"/>
                  </a:lnTo>
                  <a:lnTo>
                    <a:pt x="495" y="37"/>
                  </a:lnTo>
                  <a:lnTo>
                    <a:pt x="497" y="41"/>
                  </a:lnTo>
                  <a:lnTo>
                    <a:pt x="499" y="43"/>
                  </a:lnTo>
                  <a:lnTo>
                    <a:pt x="503" y="45"/>
                  </a:lnTo>
                  <a:lnTo>
                    <a:pt x="507" y="46"/>
                  </a:lnTo>
                  <a:lnTo>
                    <a:pt x="511" y="46"/>
                  </a:lnTo>
                  <a:lnTo>
                    <a:pt x="540" y="46"/>
                  </a:lnTo>
                  <a:lnTo>
                    <a:pt x="540" y="46"/>
                  </a:lnTo>
                  <a:lnTo>
                    <a:pt x="543" y="46"/>
                  </a:lnTo>
                  <a:lnTo>
                    <a:pt x="546" y="45"/>
                  </a:lnTo>
                  <a:lnTo>
                    <a:pt x="551" y="43"/>
                  </a:lnTo>
                  <a:lnTo>
                    <a:pt x="553" y="41"/>
                  </a:lnTo>
                  <a:lnTo>
                    <a:pt x="556" y="37"/>
                  </a:lnTo>
                  <a:lnTo>
                    <a:pt x="558" y="34"/>
                  </a:lnTo>
                  <a:lnTo>
                    <a:pt x="559" y="30"/>
                  </a:lnTo>
                  <a:lnTo>
                    <a:pt x="559" y="26"/>
                  </a:lnTo>
                  <a:lnTo>
                    <a:pt x="559" y="26"/>
                  </a:lnTo>
                  <a:close/>
                </a:path>
              </a:pathLst>
            </a:custGeom>
            <a:solidFill>
              <a:srgbClr val="4BC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07" name="Text Placeholder 4"/>
          <p:cNvSpPr>
            <a:spLocks noGrp="1"/>
          </p:cNvSpPr>
          <p:nvPr>
            <p:ph type="body" sz="quarter" idx="60" hasCustomPrompt="1"/>
          </p:nvPr>
        </p:nvSpPr>
        <p:spPr>
          <a:xfrm>
            <a:off x="5535546" y="2531598"/>
            <a:ext cx="3824817" cy="520933"/>
          </a:xfrm>
        </p:spPr>
        <p:txBody>
          <a:bodyPr anchor="ctr">
            <a:noAutofit/>
          </a:bodyPr>
          <a:lstStyle>
            <a:lvl1pPr marL="0" indent="0" algn="l">
              <a:buNone/>
              <a:defRPr sz="2667" baseline="0">
                <a:solidFill>
                  <a:schemeClr val="tx1"/>
                </a:solidFill>
              </a:defRPr>
            </a:lvl1pPr>
          </a:lstStyle>
          <a:p>
            <a:r>
              <a:rPr lang="en-US" noProof="0" dirty="0"/>
              <a:t>1. Insert your text here</a:t>
            </a:r>
          </a:p>
        </p:txBody>
      </p:sp>
      <p:sp>
        <p:nvSpPr>
          <p:cNvPr id="108" name="Text Placeholder 4"/>
          <p:cNvSpPr>
            <a:spLocks noGrp="1"/>
          </p:cNvSpPr>
          <p:nvPr>
            <p:ph type="body" sz="quarter" idx="61" hasCustomPrompt="1"/>
          </p:nvPr>
        </p:nvSpPr>
        <p:spPr>
          <a:xfrm>
            <a:off x="6384033" y="3628595"/>
            <a:ext cx="3824817" cy="520933"/>
          </a:xfrm>
        </p:spPr>
        <p:txBody>
          <a:bodyPr anchor="ctr">
            <a:noAutofit/>
          </a:bodyPr>
          <a:lstStyle>
            <a:lvl1pPr marL="0" indent="0" algn="l">
              <a:buNone/>
              <a:defRPr sz="2667" baseline="0">
                <a:solidFill>
                  <a:schemeClr val="tx1"/>
                </a:solidFill>
              </a:defRPr>
            </a:lvl1pPr>
          </a:lstStyle>
          <a:p>
            <a:r>
              <a:rPr lang="en-US" noProof="0" dirty="0"/>
              <a:t>2. Insert your text here</a:t>
            </a:r>
          </a:p>
        </p:txBody>
      </p:sp>
      <p:sp>
        <p:nvSpPr>
          <p:cNvPr id="109" name="Text Placeholder 4"/>
          <p:cNvSpPr>
            <a:spLocks noGrp="1"/>
          </p:cNvSpPr>
          <p:nvPr>
            <p:ph type="body" sz="quarter" idx="62" hasCustomPrompt="1"/>
          </p:nvPr>
        </p:nvSpPr>
        <p:spPr>
          <a:xfrm>
            <a:off x="7263738" y="4739843"/>
            <a:ext cx="3824817" cy="520933"/>
          </a:xfrm>
        </p:spPr>
        <p:txBody>
          <a:bodyPr anchor="ctr">
            <a:noAutofit/>
          </a:bodyPr>
          <a:lstStyle>
            <a:lvl1pPr marL="0" indent="0" algn="l">
              <a:buNone/>
              <a:defRPr sz="2667" baseline="0">
                <a:solidFill>
                  <a:schemeClr val="tx1"/>
                </a:solidFill>
              </a:defRPr>
            </a:lvl1pPr>
          </a:lstStyle>
          <a:p>
            <a:r>
              <a:rPr lang="en-US" noProof="0" dirty="0"/>
              <a:t>3. Insert your text here</a:t>
            </a:r>
          </a:p>
        </p:txBody>
      </p:sp>
    </p:spTree>
    <p:extLst>
      <p:ext uri="{BB962C8B-B14F-4D97-AF65-F5344CB8AC3E}">
        <p14:creationId xmlns:p14="http://schemas.microsoft.com/office/powerpoint/2010/main" val="59952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95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0840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8473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136030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23593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0756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3.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70982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322A15-B244-EFE2-3A85-69B737525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1EB28-B6F1-1F30-EA27-B0E98B8BCF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C4F17-343E-534F-AC87-ECA98EEB9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E566D-0E00-4D93-8FCE-6B8424B24853}" type="datetimeFigureOut">
              <a:rPr lang="en-US" smtClean="0"/>
              <a:t>25/5/2023</a:t>
            </a:fld>
            <a:endParaRPr lang="en-US"/>
          </a:p>
        </p:txBody>
      </p:sp>
      <p:sp>
        <p:nvSpPr>
          <p:cNvPr id="5" name="Footer Placeholder 4">
            <a:extLst>
              <a:ext uri="{FF2B5EF4-FFF2-40B4-BE49-F238E27FC236}">
                <a16:creationId xmlns:a16="http://schemas.microsoft.com/office/drawing/2014/main" id="{BD7AE4EC-B324-C50A-FE96-72AD35EE6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080935-6F54-755A-343B-00F35FB8E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D6D8D-C30E-45DD-96CA-B1AE3D2CF20F}" type="slidenum">
              <a:rPr lang="en-US" smtClean="0"/>
              <a:t>‹#›</a:t>
            </a:fld>
            <a:endParaRPr lang="en-US"/>
          </a:p>
        </p:txBody>
      </p:sp>
    </p:spTree>
    <p:extLst>
      <p:ext uri="{BB962C8B-B14F-4D97-AF65-F5344CB8AC3E}">
        <p14:creationId xmlns:p14="http://schemas.microsoft.com/office/powerpoint/2010/main" val="1820624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5E931-4B77-4ED0-AB94-4F58BA8EC30D}" type="datetimeFigureOut">
              <a:rPr lang="zh-CN" altLang="en-US" smtClean="0"/>
              <a:t>2023/5/25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B21CD-CA0F-4924-8275-86B69B5B7282}" type="slidenum">
              <a:rPr lang="zh-CN" altLang="en-US" smtClean="0"/>
              <a:t>‹#›</a:t>
            </a:fld>
            <a:endParaRPr lang="zh-CN" altLang="en-US"/>
          </a:p>
        </p:txBody>
      </p:sp>
    </p:spTree>
    <p:extLst>
      <p:ext uri="{BB962C8B-B14F-4D97-AF65-F5344CB8AC3E}">
        <p14:creationId xmlns:p14="http://schemas.microsoft.com/office/powerpoint/2010/main" val="208674295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FB76AF-BE11-797D-1F59-A62D85670E7F}"/>
              </a:ext>
            </a:extLst>
          </p:cNvPr>
          <p:cNvSpPr txBox="1"/>
          <p:nvPr/>
        </p:nvSpPr>
        <p:spPr>
          <a:xfrm>
            <a:off x="2745582" y="2813447"/>
            <a:ext cx="6093618" cy="1231106"/>
          </a:xfrm>
          <a:prstGeom prst="rect">
            <a:avLst/>
          </a:prstGeom>
          <a:noFill/>
        </p:spPr>
        <p:txBody>
          <a:bodyPr wrap="square">
            <a:spAutoFit/>
          </a:bodyPr>
          <a:lstStyle/>
          <a:p>
            <a:pPr algn="ctr">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ÔN TẬP ĐỌC HIỂU</a:t>
            </a:r>
            <a:endParaRPr lang="en-US" sz="28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vi-VN" sz="3600" b="1" dirty="0">
                <a:solidFill>
                  <a:srgbClr val="FF0000"/>
                </a:solidFill>
                <a:effectLst/>
                <a:latin typeface="Times New Roman" panose="02020603050405020304" pitchFamily="18" charset="0"/>
                <a:ea typeface="Times New Roman" panose="02020603050405020304" pitchFamily="18" charset="0"/>
              </a:rPr>
              <a:t>      </a:t>
            </a:r>
            <a:r>
              <a:rPr lang="en-US" sz="3600" b="1" dirty="0">
                <a:solidFill>
                  <a:srgbClr val="FF0000"/>
                </a:solidFill>
                <a:effectLst/>
                <a:latin typeface="Times New Roman" panose="02020603050405020304" pitchFamily="18" charset="0"/>
                <a:ea typeface="Times New Roman" panose="02020603050405020304" pitchFamily="18" charset="0"/>
              </a:rPr>
              <a:t>VĂN BẢN NGHỊ LUẬN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7180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CDC1B8-7AAD-D698-7A2F-36D2371A5A0C}"/>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AF0DD45-6F1B-50F8-1899-699F178F6DF3}"/>
              </a:ext>
            </a:extLst>
          </p:cNvPr>
          <p:cNvSpPr txBox="1"/>
          <p:nvPr/>
        </p:nvSpPr>
        <p:spPr>
          <a:xfrm>
            <a:off x="735807" y="813767"/>
            <a:ext cx="10858500" cy="542193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mất</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hết</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ước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Ngay</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giấc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bao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giờ</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trọn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vẹn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hối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hô</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giấc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diệu</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kỳ</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vẫn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cổ</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tích</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lòng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kiên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nhẫn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bền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bỉ</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ước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Quà</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tặng</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Thu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Quỳnh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Nguyên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dịch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NXB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Tổng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phố</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Minh, 2016, tr.56 - 57)</a:t>
            </a:r>
          </a:p>
        </p:txBody>
      </p:sp>
    </p:spTree>
    <p:extLst>
      <p:ext uri="{BB962C8B-B14F-4D97-AF65-F5344CB8AC3E}">
        <p14:creationId xmlns:p14="http://schemas.microsoft.com/office/powerpoint/2010/main" val="10643452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8A53C600-98D2-A846-14DA-6D772C37FC87}"/>
              </a:ext>
            </a:extLst>
          </p:cNvPr>
          <p:cNvGraphicFramePr>
            <a:graphicFrameLocks noGrp="1"/>
          </p:cNvGraphicFramePr>
          <p:nvPr>
            <p:extLst>
              <p:ext uri="{D42A27DB-BD31-4B8C-83A1-F6EECF244321}">
                <p14:modId xmlns:p14="http://schemas.microsoft.com/office/powerpoint/2010/main" val="2713636118"/>
              </p:ext>
            </p:extLst>
          </p:nvPr>
        </p:nvGraphicFramePr>
        <p:xfrm>
          <a:off x="1005523" y="2143074"/>
          <a:ext cx="9066530" cy="853440"/>
        </p:xfrm>
        <a:graphic>
          <a:graphicData uri="http://schemas.openxmlformats.org/drawingml/2006/table">
            <a:tbl>
              <a:tblPr firstRow="1" firstCol="1" bandRow="1"/>
              <a:tblGrid>
                <a:gridCol w="4533265">
                  <a:extLst>
                    <a:ext uri="{9D8B030D-6E8A-4147-A177-3AD203B41FA5}">
                      <a16:colId xmlns:a16="http://schemas.microsoft.com/office/drawing/2014/main" val="2192088628"/>
                    </a:ext>
                  </a:extLst>
                </a:gridCol>
                <a:gridCol w="4533265">
                  <a:extLst>
                    <a:ext uri="{9D8B030D-6E8A-4147-A177-3AD203B41FA5}">
                      <a16:colId xmlns:a16="http://schemas.microsoft.com/office/drawing/2014/main" val="3296218926"/>
                    </a:ext>
                  </a:extLst>
                </a:gridCol>
              </a:tblGrid>
              <a:tr h="0">
                <a:tc>
                  <a:txBody>
                    <a:bodyPr/>
                    <a:lstStyle/>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Tự sự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0619697"/>
                  </a:ext>
                </a:extLst>
              </a:tr>
              <a:tr h="0">
                <a:tc>
                  <a:txBody>
                    <a:bodyPr/>
                    <a:lstStyle/>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Miêu 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Biểu cảm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51276859"/>
                  </a:ext>
                </a:extLst>
              </a:tr>
            </a:tbl>
          </a:graphicData>
        </a:graphic>
      </p:graphicFrame>
      <p:sp>
        <p:nvSpPr>
          <p:cNvPr id="15" name="TextBox 14">
            <a:extLst>
              <a:ext uri="{FF2B5EF4-FFF2-40B4-BE49-F238E27FC236}">
                <a16:creationId xmlns:a16="http://schemas.microsoft.com/office/drawing/2014/main" id="{8BBE49C7-A90B-D871-40A9-0E0D9686C1E9}"/>
              </a:ext>
            </a:extLst>
          </p:cNvPr>
          <p:cNvSpPr txBox="1"/>
          <p:nvPr/>
        </p:nvSpPr>
        <p:spPr>
          <a:xfrm>
            <a:off x="666750" y="1352667"/>
            <a:ext cx="6093618" cy="661207"/>
          </a:xfrm>
          <a:prstGeom prst="rect">
            <a:avLst/>
          </a:prstGeom>
          <a:noFill/>
        </p:spPr>
        <p:txBody>
          <a:bodyPr wrap="square">
            <a:spAutoFit/>
          </a:bodyPr>
          <a:lstStyle/>
          <a:p>
            <a:pPr>
              <a:lnSpc>
                <a:spcPct val="150000"/>
              </a:lnSpc>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a:t>
            </a:r>
          </a:p>
        </p:txBody>
      </p:sp>
      <p:sp>
        <p:nvSpPr>
          <p:cNvPr id="20" name="TextBox 19">
            <a:extLst>
              <a:ext uri="{FF2B5EF4-FFF2-40B4-BE49-F238E27FC236}">
                <a16:creationId xmlns:a16="http://schemas.microsoft.com/office/drawing/2014/main" id="{8838E128-C364-899F-FA22-A9BB398FECD3}"/>
              </a:ext>
            </a:extLst>
          </p:cNvPr>
          <p:cNvSpPr txBox="1"/>
          <p:nvPr/>
        </p:nvSpPr>
        <p:spPr>
          <a:xfrm>
            <a:off x="666750" y="3125714"/>
            <a:ext cx="10858500" cy="52322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nhằm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1" name="Table 20">
            <a:extLst>
              <a:ext uri="{FF2B5EF4-FFF2-40B4-BE49-F238E27FC236}">
                <a16:creationId xmlns:a16="http://schemas.microsoft.com/office/drawing/2014/main" id="{907FBCE2-D6E5-48A3-7FD5-326C21FCE0A9}"/>
              </a:ext>
            </a:extLst>
          </p:cNvPr>
          <p:cNvGraphicFramePr>
            <a:graphicFrameLocks noGrp="1"/>
          </p:cNvGraphicFramePr>
          <p:nvPr>
            <p:extLst>
              <p:ext uri="{D42A27DB-BD31-4B8C-83A1-F6EECF244321}">
                <p14:modId xmlns:p14="http://schemas.microsoft.com/office/powerpoint/2010/main" val="2603070141"/>
              </p:ext>
            </p:extLst>
          </p:nvPr>
        </p:nvGraphicFramePr>
        <p:xfrm>
          <a:off x="660400" y="3778133"/>
          <a:ext cx="10858500" cy="2133600"/>
        </p:xfrm>
        <a:graphic>
          <a:graphicData uri="http://schemas.openxmlformats.org/drawingml/2006/table">
            <a:tbl>
              <a:tblPr firstRow="1" firstCol="1" bandRow="1"/>
              <a:tblGrid>
                <a:gridCol w="5429250">
                  <a:extLst>
                    <a:ext uri="{9D8B030D-6E8A-4147-A177-3AD203B41FA5}">
                      <a16:colId xmlns:a16="http://schemas.microsoft.com/office/drawing/2014/main" val="3138778779"/>
                    </a:ext>
                  </a:extLst>
                </a:gridCol>
                <a:gridCol w="5429250">
                  <a:extLst>
                    <a:ext uri="{9D8B030D-6E8A-4147-A177-3AD203B41FA5}">
                      <a16:colId xmlns:a16="http://schemas.microsoft.com/office/drawing/2014/main" val="2635845878"/>
                    </a:ext>
                  </a:extLst>
                </a:gridCol>
              </a:tblGrid>
              <a:tr h="0">
                <a:tc>
                  <a:txBody>
                    <a:bodyPr/>
                    <a:lstStyle/>
                    <a:p>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Khuyên mọi người sống có tình yêu thương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Khuyên mọi người đừng hãy sống có trách nhiệm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55259389"/>
                  </a:ext>
                </a:extLst>
              </a:tr>
              <a:tr h="0">
                <a:tc>
                  <a:txBody>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93704181"/>
                  </a:ext>
                </a:extLst>
              </a:tr>
            </a:tbl>
          </a:graphicData>
        </a:graphic>
      </p:graphicFrame>
    </p:spTree>
    <p:extLst>
      <p:ext uri="{BB962C8B-B14F-4D97-AF65-F5344CB8AC3E}">
        <p14:creationId xmlns:p14="http://schemas.microsoft.com/office/powerpoint/2010/main" val="15581423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B27333-4272-F7F8-4A73-E5D0C326A89E}"/>
              </a:ext>
            </a:extLst>
          </p:cNvPr>
          <p:cNvSpPr txBox="1"/>
          <p:nvPr/>
        </p:nvSpPr>
        <p:spPr>
          <a:xfrm>
            <a:off x="660400" y="1028700"/>
            <a:ext cx="10858500" cy="1077218"/>
          </a:xfrm>
          <a:prstGeom prst="rect">
            <a:avLst/>
          </a:prstGeom>
          <a:noFill/>
        </p:spPr>
        <p:txBody>
          <a:bodyPr wrap="square">
            <a:spAutoFit/>
          </a:bodyPr>
          <a:lstStyle/>
          <a:p>
            <a:pPr algn="just" fontAlgn="base"/>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3.</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FCBC11F9-8D55-443E-30E8-38A6E7008133}"/>
              </a:ext>
            </a:extLst>
          </p:cNvPr>
          <p:cNvGraphicFramePr>
            <a:graphicFrameLocks noGrp="1"/>
          </p:cNvGraphicFramePr>
          <p:nvPr>
            <p:extLst>
              <p:ext uri="{D42A27DB-BD31-4B8C-83A1-F6EECF244321}">
                <p14:modId xmlns:p14="http://schemas.microsoft.com/office/powerpoint/2010/main" val="888924446"/>
              </p:ext>
            </p:extLst>
          </p:nvPr>
        </p:nvGraphicFramePr>
        <p:xfrm>
          <a:off x="754459" y="2105918"/>
          <a:ext cx="10858500" cy="3901440"/>
        </p:xfrm>
        <a:graphic>
          <a:graphicData uri="http://schemas.openxmlformats.org/drawingml/2006/table">
            <a:tbl>
              <a:tblPr firstRow="1" firstCol="1" bandRow="1"/>
              <a:tblGrid>
                <a:gridCol w="10858500">
                  <a:extLst>
                    <a:ext uri="{9D8B030D-6E8A-4147-A177-3AD203B41FA5}">
                      <a16:colId xmlns:a16="http://schemas.microsoft.com/office/drawing/2014/main" val="3998526546"/>
                    </a:ext>
                  </a:extLst>
                </a:gridCol>
              </a:tblGrid>
              <a:tr h="259715">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Có những ước mơ nhỏ nhoi như của cô bé bán diêm trong truyện cổ An-đéc-xen: một mái nhà trong đêm đông giá buốt.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38702304"/>
                  </a:ext>
                </a:extLst>
              </a:tr>
              <a:tr h="363220">
                <a:tc>
                  <a:txBody>
                    <a:bodyPr/>
                    <a:lstStyle/>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Bill Gates.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20826624"/>
                  </a:ext>
                </a:extLst>
              </a:tr>
              <a:tr h="449580">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Tất cả chúng ta đều phải hành động nhằm biến ước mơ của mình thành hiện thực.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00094026"/>
                  </a:ext>
                </a:extLst>
              </a:tr>
              <a:tr h="532765">
                <a:tc>
                  <a:txBody>
                    <a:bodyPr/>
                    <a:lstStyle/>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36691536"/>
                  </a:ext>
                </a:extLst>
              </a:tr>
            </a:tbl>
          </a:graphicData>
        </a:graphic>
      </p:graphicFrame>
    </p:spTree>
    <p:extLst>
      <p:ext uri="{BB962C8B-B14F-4D97-AF65-F5344CB8AC3E}">
        <p14:creationId xmlns:p14="http://schemas.microsoft.com/office/powerpoint/2010/main" val="1552542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0AF859-5DF6-4595-F847-F13F9577C2B1}"/>
              </a:ext>
            </a:extLst>
          </p:cNvPr>
          <p:cNvSpPr txBox="1"/>
          <p:nvPr/>
        </p:nvSpPr>
        <p:spPr>
          <a:xfrm>
            <a:off x="660400" y="982492"/>
            <a:ext cx="10858500" cy="2062103"/>
          </a:xfrm>
          <a:prstGeom prst="rect">
            <a:avLst/>
          </a:prstGeom>
          <a:noFill/>
        </p:spPr>
        <p:txBody>
          <a:bodyPr wrap="square">
            <a:spAutoFit/>
          </a:bodyPr>
          <a:lstStyle/>
          <a:p>
            <a:pPr algn="just" fontAlgn="base"/>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4. </a:t>
            </a: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cụm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cuộc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đang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cuộc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fontAlgn="base"/>
            <a:r>
              <a:rPr lang="en-US" sz="3200" i="1"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0B7593B1-B451-1F53-91C8-FDDD174E28C2}"/>
              </a:ext>
            </a:extLst>
          </p:cNvPr>
          <p:cNvGraphicFramePr>
            <a:graphicFrameLocks noGrp="1"/>
          </p:cNvGraphicFramePr>
          <p:nvPr>
            <p:extLst>
              <p:ext uri="{D42A27DB-BD31-4B8C-83A1-F6EECF244321}">
                <p14:modId xmlns:p14="http://schemas.microsoft.com/office/powerpoint/2010/main" val="1983980403"/>
              </p:ext>
            </p:extLst>
          </p:nvPr>
        </p:nvGraphicFramePr>
        <p:xfrm>
          <a:off x="673100" y="2675108"/>
          <a:ext cx="10858500" cy="3200400"/>
        </p:xfrm>
        <a:graphic>
          <a:graphicData uri="http://schemas.openxmlformats.org/drawingml/2006/table">
            <a:tbl>
              <a:tblPr firstRow="1" firstCol="1" bandRow="1"/>
              <a:tblGrid>
                <a:gridCol w="5429250">
                  <a:extLst>
                    <a:ext uri="{9D8B030D-6E8A-4147-A177-3AD203B41FA5}">
                      <a16:colId xmlns:a16="http://schemas.microsoft.com/office/drawing/2014/main" val="741579561"/>
                    </a:ext>
                  </a:extLst>
                </a:gridCol>
                <a:gridCol w="5429250">
                  <a:extLst>
                    <a:ext uri="{9D8B030D-6E8A-4147-A177-3AD203B41FA5}">
                      <a16:colId xmlns:a16="http://schemas.microsoft.com/office/drawing/2014/main" val="3769164040"/>
                    </a:ext>
                  </a:extLst>
                </a:gridCol>
              </a:tblGrid>
              <a:tr h="0">
                <a:tc>
                  <a:txBody>
                    <a:bodyPr/>
                    <a:lstStyle/>
                    <a:p>
                      <a:pPr algn="just" fontAlgn="base"/>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kẹp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tù</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12388959"/>
                  </a:ext>
                </a:extLst>
              </a:tr>
              <a:tr h="0">
                <a:tc>
                  <a:txBody>
                    <a:bodyPr/>
                    <a:lstStyle/>
                    <a:p>
                      <a:pPr algn="just" fontAlgn="base"/>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Cuộc sống không có thực, viển vông.</a:t>
                      </a:r>
                      <a:endParaRPr lang="en-US" sz="3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vi-VN"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tẻ</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49996652"/>
                  </a:ext>
                </a:extLst>
              </a:tr>
            </a:tbl>
          </a:graphicData>
        </a:graphic>
      </p:graphicFrame>
    </p:spTree>
    <p:extLst>
      <p:ext uri="{BB962C8B-B14F-4D97-AF65-F5344CB8AC3E}">
        <p14:creationId xmlns:p14="http://schemas.microsoft.com/office/powerpoint/2010/main" val="10634850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5046307-CA6E-0497-6B02-71E54B6697A7}"/>
              </a:ext>
            </a:extLst>
          </p:cNvPr>
          <p:cNvSpPr txBox="1"/>
          <p:nvPr/>
        </p:nvSpPr>
        <p:spPr>
          <a:xfrm>
            <a:off x="660400" y="884078"/>
            <a:ext cx="10858500" cy="1569660"/>
          </a:xfrm>
          <a:prstGeom prst="rect">
            <a:avLst/>
          </a:prstGeom>
          <a:noFill/>
        </p:spPr>
        <p:txBody>
          <a:bodyPr wrap="square">
            <a:spAutoFit/>
          </a:bodyPr>
          <a:lstStyle/>
          <a:p>
            <a:pPr algn="just" fontAlgn="base"/>
            <a:r>
              <a:rPr lang="en-US" sz="3200" b="1" dirty="0" err="1">
                <a:solidFill>
                  <a:srgbClr val="222222"/>
                </a:solidFill>
                <a:effectLst/>
                <a:latin typeface="Times New Roman" panose="02020603050405020304" pitchFamily="18" charset="0"/>
                <a:ea typeface="Times New Roman" panose="02020603050405020304" pitchFamily="18" charset="0"/>
              </a:rPr>
              <a:t>Câu</a:t>
            </a:r>
            <a:r>
              <a:rPr lang="en-US" sz="3200" b="1" dirty="0">
                <a:solidFill>
                  <a:srgbClr val="222222"/>
                </a:solidFill>
                <a:effectLst/>
                <a:latin typeface="Times New Roman" panose="02020603050405020304" pitchFamily="18" charset="0"/>
                <a:ea typeface="Times New Roman" panose="02020603050405020304" pitchFamily="18" charset="0"/>
              </a:rPr>
              <a:t> 5</a:t>
            </a:r>
            <a:r>
              <a:rPr lang="en-US" sz="3200" dirty="0">
                <a:solidFill>
                  <a:srgbClr val="222222"/>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đang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cuộc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sử</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dụng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biện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pháp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nào</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5E0E72D9-78E5-2A94-7B19-CDAA182C88D9}"/>
              </a:ext>
            </a:extLst>
          </p:cNvPr>
          <p:cNvGraphicFramePr>
            <a:graphicFrameLocks noGrp="1"/>
          </p:cNvGraphicFramePr>
          <p:nvPr>
            <p:extLst>
              <p:ext uri="{D42A27DB-BD31-4B8C-83A1-F6EECF244321}">
                <p14:modId xmlns:p14="http://schemas.microsoft.com/office/powerpoint/2010/main" val="2689668734"/>
              </p:ext>
            </p:extLst>
          </p:nvPr>
        </p:nvGraphicFramePr>
        <p:xfrm>
          <a:off x="660400" y="2464313"/>
          <a:ext cx="10858500" cy="975360"/>
        </p:xfrm>
        <a:graphic>
          <a:graphicData uri="http://schemas.openxmlformats.org/drawingml/2006/table">
            <a:tbl>
              <a:tblPr firstRow="1" firstCol="1" bandRow="1"/>
              <a:tblGrid>
                <a:gridCol w="5429250">
                  <a:extLst>
                    <a:ext uri="{9D8B030D-6E8A-4147-A177-3AD203B41FA5}">
                      <a16:colId xmlns:a16="http://schemas.microsoft.com/office/drawing/2014/main" val="3020054162"/>
                    </a:ext>
                  </a:extLst>
                </a:gridCol>
                <a:gridCol w="5429250">
                  <a:extLst>
                    <a:ext uri="{9D8B030D-6E8A-4147-A177-3AD203B41FA5}">
                      <a16:colId xmlns:a16="http://schemas.microsoft.com/office/drawing/2014/main" val="1917340423"/>
                    </a:ext>
                  </a:extLst>
                </a:gridCol>
              </a:tblGrid>
              <a:tr h="0">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 dụ</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hóa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13535074"/>
                  </a:ext>
                </a:extLst>
              </a:tr>
              <a:tr h="0">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 dụ</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70361448"/>
                  </a:ext>
                </a:extLst>
              </a:tr>
            </a:tbl>
          </a:graphicData>
        </a:graphic>
      </p:graphicFrame>
      <p:sp>
        <p:nvSpPr>
          <p:cNvPr id="9" name="TextBox 8">
            <a:extLst>
              <a:ext uri="{FF2B5EF4-FFF2-40B4-BE49-F238E27FC236}">
                <a16:creationId xmlns:a16="http://schemas.microsoft.com/office/drawing/2014/main" id="{97751C93-124C-5CC4-54FD-F096C3976850}"/>
              </a:ext>
            </a:extLst>
          </p:cNvPr>
          <p:cNvSpPr txBox="1"/>
          <p:nvPr/>
        </p:nvSpPr>
        <p:spPr>
          <a:xfrm>
            <a:off x="660400" y="3709511"/>
            <a:ext cx="10858500" cy="1077218"/>
          </a:xfrm>
          <a:prstGeom prst="rect">
            <a:avLst/>
          </a:prstGeom>
          <a:noFill/>
        </p:spPr>
        <p:txBody>
          <a:bodyPr wrap="square">
            <a:spAutoFit/>
          </a:bodyPr>
          <a:lstStyle/>
          <a:p>
            <a:pPr algn="just" fontAlgn="base"/>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6.</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mơ</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Mỗi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đều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riêng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loại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C4783953-B950-4645-F2C6-3E3F34D4D7BA}"/>
              </a:ext>
            </a:extLst>
          </p:cNvPr>
          <p:cNvGraphicFramePr>
            <a:graphicFrameLocks noGrp="1"/>
          </p:cNvGraphicFramePr>
          <p:nvPr>
            <p:extLst>
              <p:ext uri="{D42A27DB-BD31-4B8C-83A1-F6EECF244321}">
                <p14:modId xmlns:p14="http://schemas.microsoft.com/office/powerpoint/2010/main" val="3606465374"/>
              </p:ext>
            </p:extLst>
          </p:nvPr>
        </p:nvGraphicFramePr>
        <p:xfrm>
          <a:off x="666750" y="4956127"/>
          <a:ext cx="10858500" cy="975360"/>
        </p:xfrm>
        <a:graphic>
          <a:graphicData uri="http://schemas.openxmlformats.org/drawingml/2006/table">
            <a:tbl>
              <a:tblPr firstRow="1" firstCol="1" bandRow="1"/>
              <a:tblGrid>
                <a:gridCol w="5429250">
                  <a:extLst>
                    <a:ext uri="{9D8B030D-6E8A-4147-A177-3AD203B41FA5}">
                      <a16:colId xmlns:a16="http://schemas.microsoft.com/office/drawing/2014/main" val="3810348590"/>
                    </a:ext>
                  </a:extLst>
                </a:gridCol>
                <a:gridCol w="5429250">
                  <a:extLst>
                    <a:ext uri="{9D8B030D-6E8A-4147-A177-3AD203B41FA5}">
                      <a16:colId xmlns:a16="http://schemas.microsoft.com/office/drawing/2014/main" val="1681648811"/>
                    </a:ext>
                  </a:extLst>
                </a:gridCol>
              </a:tblGrid>
              <a:tr h="0">
                <a:tc>
                  <a:txBody>
                    <a:bodyPr/>
                    <a:lstStyle/>
                    <a:p>
                      <a:pPr marL="228600" algn="l" fontAlgn="base"/>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l"/>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46930765"/>
                  </a:ext>
                </a:extLst>
              </a:tr>
              <a:tr h="353695">
                <a:tc>
                  <a:txBody>
                    <a:bodyPr/>
                    <a:lstStyle/>
                    <a:p>
                      <a:pPr marL="0" lvl="0" indent="0" algn="l">
                        <a:buFont typeface="+mj-lt"/>
                        <a:buNone/>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l"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53464195"/>
                  </a:ext>
                </a:extLst>
              </a:tr>
            </a:tbl>
          </a:graphicData>
        </a:graphic>
      </p:graphicFrame>
    </p:spTree>
    <p:extLst>
      <p:ext uri="{BB962C8B-B14F-4D97-AF65-F5344CB8AC3E}">
        <p14:creationId xmlns:p14="http://schemas.microsoft.com/office/powerpoint/2010/main" val="39166947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71098B3-137A-445A-C9A5-3684E5229F7F}"/>
              </a:ext>
            </a:extLst>
          </p:cNvPr>
          <p:cNvSpPr txBox="1"/>
          <p:nvPr/>
        </p:nvSpPr>
        <p:spPr>
          <a:xfrm>
            <a:off x="660399" y="900112"/>
            <a:ext cx="10858500" cy="2062103"/>
          </a:xfrm>
          <a:prstGeom prst="rect">
            <a:avLst/>
          </a:prstGeom>
          <a:noFill/>
        </p:spPr>
        <p:txBody>
          <a:bodyPr wrap="square">
            <a:spAutoFit/>
          </a:bodyPr>
          <a:lstStyle/>
          <a:p>
            <a:pPr algn="just" fontAlgn="base"/>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7:</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diêm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truyện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rPr>
              <a:t> An-</a:t>
            </a:r>
            <a:r>
              <a:rPr lang="en-US" sz="3200" dirty="0" err="1">
                <a:solidFill>
                  <a:srgbClr val="000000"/>
                </a:solidFill>
                <a:effectLst/>
                <a:latin typeface="Times New Roman" panose="02020603050405020304" pitchFamily="18" charset="0"/>
                <a:ea typeface="Times New Roman" panose="02020603050405020304" pitchFamily="18" charset="0"/>
              </a:rPr>
              <a:t>đéc</a:t>
            </a:r>
            <a:r>
              <a:rPr lang="en-US" sz="3200" dirty="0">
                <a:solidFill>
                  <a:srgbClr val="000000"/>
                </a:solidFill>
                <a:effectLst/>
                <a:latin typeface="Times New Roman" panose="02020603050405020304" pitchFamily="18" charset="0"/>
                <a:ea typeface="Times New Roman" panose="02020603050405020304" pitchFamily="18" charset="0"/>
              </a:rPr>
              <a:t>-xen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tỷ</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Bill Gates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trích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9A212581-5D11-D948-2B77-26A60BEC0CD9}"/>
              </a:ext>
            </a:extLst>
          </p:cNvPr>
          <p:cNvGraphicFramePr>
            <a:graphicFrameLocks noGrp="1"/>
          </p:cNvGraphicFramePr>
          <p:nvPr>
            <p:extLst>
              <p:ext uri="{D42A27DB-BD31-4B8C-83A1-F6EECF244321}">
                <p14:modId xmlns:p14="http://schemas.microsoft.com/office/powerpoint/2010/main" val="2056008996"/>
              </p:ext>
            </p:extLst>
          </p:nvPr>
        </p:nvGraphicFramePr>
        <p:xfrm>
          <a:off x="660399" y="2561530"/>
          <a:ext cx="10858500" cy="3200400"/>
        </p:xfrm>
        <a:graphic>
          <a:graphicData uri="http://schemas.openxmlformats.org/drawingml/2006/table">
            <a:tbl>
              <a:tblPr firstRow="1" firstCol="1" bandRow="1"/>
              <a:tblGrid>
                <a:gridCol w="10858500">
                  <a:extLst>
                    <a:ext uri="{9D8B030D-6E8A-4147-A177-3AD203B41FA5}">
                      <a16:colId xmlns:a16="http://schemas.microsoft.com/office/drawing/2014/main" val="3202555627"/>
                    </a:ext>
                  </a:extLst>
                </a:gridCol>
              </a:tblGrid>
              <a:tr h="0">
                <a:tc>
                  <a:txBody>
                    <a:bodyPr/>
                    <a:lstStyle/>
                    <a:p>
                      <a:pPr algn="just" fontAlgn="base"/>
                      <a:r>
                        <a:rPr lang="vi-VN"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Để bộc lộ cảm xúc khâm phục với những mơ ước của con người.</a:t>
                      </a:r>
                      <a:endParaRPr lang="en-U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09443420"/>
                  </a:ext>
                </a:extLst>
              </a:tr>
              <a:tr h="0">
                <a:tc>
                  <a:txBody>
                    <a:bodyPr/>
                    <a:lstStyle/>
                    <a:p>
                      <a:pPr algn="just" fontAlgn="base"/>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Để kể về những mơ ước khác nhau của con người.</a:t>
                      </a:r>
                      <a:endParaRPr lang="en-U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053360"/>
                  </a:ext>
                </a:extLst>
              </a:tr>
              <a:tr h="0">
                <a:tc>
                  <a:txBody>
                    <a:bodyPr/>
                    <a:lstStyle/>
                    <a:p>
                      <a:pPr algn="just" fontAlgn="base"/>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Để bày tỏ niềm thương cảm cho cô bé bán diêm và lòng cảm phục đối với Bill Gates.</a:t>
                      </a:r>
                      <a:endParaRPr lang="en-U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51081620"/>
                  </a:ext>
                </a:extLst>
              </a:tr>
              <a:tr h="0">
                <a:tc>
                  <a:txBody>
                    <a:bodyPr/>
                    <a:lstStyle/>
                    <a:p>
                      <a:pPr algn="just" fontAlgn="base"/>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80988372"/>
                  </a:ext>
                </a:extLst>
              </a:tr>
            </a:tbl>
          </a:graphicData>
        </a:graphic>
      </p:graphicFrame>
    </p:spTree>
    <p:extLst>
      <p:ext uri="{BB962C8B-B14F-4D97-AF65-F5344CB8AC3E}">
        <p14:creationId xmlns:p14="http://schemas.microsoft.com/office/powerpoint/2010/main" val="2942123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E71189-84E8-2F7B-F38C-6A9E34BCDCD9}"/>
              </a:ext>
            </a:extLst>
          </p:cNvPr>
          <p:cNvSpPr txBox="1"/>
          <p:nvPr/>
        </p:nvSpPr>
        <p:spPr>
          <a:xfrm>
            <a:off x="735807" y="1197353"/>
            <a:ext cx="10858500" cy="2554545"/>
          </a:xfrm>
          <a:prstGeom prst="rect">
            <a:avLst/>
          </a:prstGeom>
          <a:noFill/>
        </p:spPr>
        <p:txBody>
          <a:bodyPr wrap="square">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8: </a:t>
            </a:r>
            <a:r>
              <a:rPr lang="en-US" sz="3200" dirty="0" err="1">
                <a:solidFill>
                  <a:srgbClr val="000000"/>
                </a:solidFill>
                <a:effectLst/>
                <a:latin typeface="Times New Roman" panose="02020603050405020304" pitchFamily="18" charset="0"/>
                <a:ea typeface="Times New Roman" panose="02020603050405020304" pitchFamily="18" charset="0"/>
              </a:rPr>
              <a:t>Phép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nhoi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cô</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bé</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diêm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truyện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cổ</a:t>
            </a:r>
            <a:r>
              <a:rPr lang="en-US" sz="3200" i="1" dirty="0">
                <a:solidFill>
                  <a:srgbClr val="000000"/>
                </a:solidFill>
                <a:effectLst/>
                <a:latin typeface="Times New Roman" panose="02020603050405020304" pitchFamily="18" charset="0"/>
                <a:ea typeface="Times New Roman" panose="02020603050405020304" pitchFamily="18" charset="0"/>
              </a:rPr>
              <a:t> An-</a:t>
            </a:r>
            <a:r>
              <a:rPr lang="en-US" sz="3200" i="1" dirty="0" err="1">
                <a:solidFill>
                  <a:srgbClr val="000000"/>
                </a:solidFill>
                <a:effectLst/>
                <a:latin typeface="Times New Roman" panose="02020603050405020304" pitchFamily="18" charset="0"/>
                <a:ea typeface="Times New Roman" panose="02020603050405020304" pitchFamily="18" charset="0"/>
              </a:rPr>
              <a:t>đéc</a:t>
            </a:r>
            <a:r>
              <a:rPr lang="en-US" sz="3200" i="1" dirty="0">
                <a:solidFill>
                  <a:srgbClr val="000000"/>
                </a:solidFill>
                <a:effectLst/>
                <a:latin typeface="Times New Roman" panose="02020603050405020304" pitchFamily="18" charset="0"/>
                <a:ea typeface="Times New Roman" panose="02020603050405020304" pitchFamily="18" charset="0"/>
              </a:rPr>
              <a:t>-xen: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đêm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buốt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lớn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lao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thay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đổi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giới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tỷ</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phú</a:t>
            </a:r>
            <a:r>
              <a:rPr lang="en-US" sz="3200" i="1" dirty="0">
                <a:solidFill>
                  <a:srgbClr val="000000"/>
                </a:solidFill>
                <a:effectLst/>
                <a:latin typeface="Times New Roman" panose="02020603050405020304" pitchFamily="18" charset="0"/>
                <a:ea typeface="Times New Roman" panose="02020603050405020304" pitchFamily="18" charset="0"/>
              </a:rPr>
              <a:t> Bill Gates.</a:t>
            </a:r>
            <a:endParaRPr lang="en-US" sz="3200" dirty="0"/>
          </a:p>
        </p:txBody>
      </p:sp>
      <p:graphicFrame>
        <p:nvGraphicFramePr>
          <p:cNvPr id="5" name="Table 4">
            <a:extLst>
              <a:ext uri="{FF2B5EF4-FFF2-40B4-BE49-F238E27FC236}">
                <a16:creationId xmlns:a16="http://schemas.microsoft.com/office/drawing/2014/main" id="{50068AF2-0435-6AC8-5154-005AE2B1F396}"/>
              </a:ext>
            </a:extLst>
          </p:cNvPr>
          <p:cNvGraphicFramePr>
            <a:graphicFrameLocks noGrp="1"/>
          </p:cNvGraphicFramePr>
          <p:nvPr>
            <p:extLst>
              <p:ext uri="{D42A27DB-BD31-4B8C-83A1-F6EECF244321}">
                <p14:modId xmlns:p14="http://schemas.microsoft.com/office/powerpoint/2010/main" val="3846863761"/>
              </p:ext>
            </p:extLst>
          </p:nvPr>
        </p:nvGraphicFramePr>
        <p:xfrm>
          <a:off x="723106" y="3966210"/>
          <a:ext cx="10858500" cy="1463040"/>
        </p:xfrm>
        <a:graphic>
          <a:graphicData uri="http://schemas.openxmlformats.org/drawingml/2006/table">
            <a:tbl>
              <a:tblPr firstRow="1" firstCol="1" bandRow="1"/>
              <a:tblGrid>
                <a:gridCol w="5454896">
                  <a:extLst>
                    <a:ext uri="{9D8B030D-6E8A-4147-A177-3AD203B41FA5}">
                      <a16:colId xmlns:a16="http://schemas.microsoft.com/office/drawing/2014/main" val="1963220157"/>
                    </a:ext>
                  </a:extLst>
                </a:gridCol>
                <a:gridCol w="5403604">
                  <a:extLst>
                    <a:ext uri="{9D8B030D-6E8A-4147-A177-3AD203B41FA5}">
                      <a16:colId xmlns:a16="http://schemas.microsoft.com/office/drawing/2014/main" val="1800703593"/>
                    </a:ext>
                  </a:extLst>
                </a:gridCol>
              </a:tblGrid>
              <a:tr h="299720">
                <a:tc>
                  <a:txBody>
                    <a:bodyPr/>
                    <a:lstStyle/>
                    <a:p>
                      <a:pPr algn="just" fontAlgn="base"/>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Phép lặp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02220900"/>
                  </a:ext>
                </a:extLst>
              </a:tr>
              <a:tr h="307975">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Phép nối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97392911"/>
                  </a:ext>
                </a:extLst>
              </a:tr>
            </a:tbl>
          </a:graphicData>
        </a:graphic>
      </p:graphicFrame>
    </p:spTree>
    <p:extLst>
      <p:ext uri="{BB962C8B-B14F-4D97-AF65-F5344CB8AC3E}">
        <p14:creationId xmlns:p14="http://schemas.microsoft.com/office/powerpoint/2010/main" val="6590736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F3139C-6DE5-6E7D-22A9-530D0CE2BD3F}"/>
              </a:ext>
            </a:extLst>
          </p:cNvPr>
          <p:cNvSpPr txBox="1"/>
          <p:nvPr/>
        </p:nvSpPr>
        <p:spPr>
          <a:xfrm>
            <a:off x="660400" y="1028700"/>
            <a:ext cx="10858500" cy="4978735"/>
          </a:xfrm>
          <a:prstGeom prst="rect">
            <a:avLst/>
          </a:prstGeom>
          <a:noFill/>
        </p:spPr>
        <p:txBody>
          <a:bodyPr wrap="square">
            <a:spAutoFit/>
          </a:bodyPr>
          <a:lstStyle/>
          <a:p>
            <a:pPr algn="just">
              <a:lnSpc>
                <a:spcPct val="150000"/>
              </a:lnSpc>
            </a:pPr>
            <a:r>
              <a:rPr lang="en-US" sz="3600" b="1" dirty="0" err="1">
                <a:effectLst/>
                <a:latin typeface="Times New Roman" panose="02020603050405020304" pitchFamily="18" charset="0"/>
                <a:ea typeface="Times New Roman" panose="02020603050405020304" pitchFamily="18" charset="0"/>
              </a:rPr>
              <a:t>Câu</a:t>
            </a:r>
            <a:r>
              <a:rPr lang="en-US" sz="3600" b="1" dirty="0">
                <a:effectLst/>
                <a:latin typeface="Times New Roman" panose="02020603050405020304" pitchFamily="18" charset="0"/>
                <a:ea typeface="Times New Roman" panose="02020603050405020304" pitchFamily="18" charset="0"/>
              </a:rPr>
              <a:t> 9. </a:t>
            </a:r>
            <a:r>
              <a:rPr lang="en-US" sz="3600" dirty="0" err="1">
                <a:effectLst/>
                <a:latin typeface="Times New Roman" panose="02020603050405020304" pitchFamily="18" charset="0"/>
                <a:ea typeface="Times New Roman" panose="02020603050405020304" pitchFamily="18" charset="0"/>
              </a:rPr>
              <a:t>Em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đồng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với</a:t>
            </a:r>
            <a:r>
              <a:rPr lang="en-US" sz="3600" dirty="0">
                <a:effectLst/>
                <a:latin typeface="Times New Roman" panose="02020603050405020304" pitchFamily="18" charset="0"/>
                <a:ea typeface="Times New Roman" panose="02020603050405020304" pitchFamily="18" charset="0"/>
              </a:rPr>
              <a:t> ý </a:t>
            </a:r>
            <a:r>
              <a:rPr lang="en-US" sz="3600" dirty="0" err="1">
                <a:effectLst/>
                <a:latin typeface="Times New Roman" panose="02020603050405020304" pitchFamily="18" charset="0"/>
                <a:ea typeface="Times New Roman" panose="02020603050405020304" pitchFamily="18" charset="0"/>
              </a:rPr>
              <a:t>kiến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sau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không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Vì</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sao</a:t>
            </a:r>
            <a:r>
              <a:rPr lang="en-US" sz="3600" dirty="0">
                <a:effectLst/>
                <a:latin typeface="Times New Roman" panose="02020603050405020304" pitchFamily="18" charset="0"/>
                <a:ea typeface="Times New Roman" panose="02020603050405020304" pitchFamily="18" charset="0"/>
              </a:rPr>
              <a:t>? </a:t>
            </a:r>
          </a:p>
          <a:p>
            <a:pPr>
              <a:lnSpc>
                <a:spcPct val="150000"/>
              </a:lnSpc>
            </a:pPr>
            <a:r>
              <a:rPr lang="en-US" sz="3600" i="1" dirty="0" err="1">
                <a:effectLst/>
                <a:latin typeface="Times New Roman" panose="02020603050405020304" pitchFamily="18" charset="0"/>
                <a:ea typeface="Times New Roman" panose="02020603050405020304" pitchFamily="18" charset="0"/>
              </a:rPr>
              <a:t>Ước</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mơ</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chỉ</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trở</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thành</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hiện</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thực</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khi</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đi</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kèm</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với</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hành</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động</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và</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nỗ</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lực</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thực</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hiện</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ước</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mơ</a:t>
            </a:r>
            <a:r>
              <a:rPr lang="en-US" sz="3600" i="1" dirty="0">
                <a:effectLst/>
                <a:latin typeface="Times New Roman" panose="02020603050405020304" pitchFamily="18" charset="0"/>
                <a:ea typeface="Times New Roman" panose="02020603050405020304" pitchFamily="18" charset="0"/>
              </a:rPr>
              <a:t>.</a:t>
            </a:r>
            <a:br>
              <a:rPr lang="en-US" sz="3600" dirty="0">
                <a:effectLst/>
                <a:latin typeface="Times New Roman" panose="02020603050405020304" pitchFamily="18" charset="0"/>
                <a:ea typeface="Times New Roman" panose="02020603050405020304" pitchFamily="18" charset="0"/>
              </a:rPr>
            </a:br>
            <a:r>
              <a:rPr lang="en-US" sz="3600" b="1" dirty="0" err="1">
                <a:effectLst/>
                <a:latin typeface="Times New Roman" panose="02020603050405020304" pitchFamily="18" charset="0"/>
                <a:ea typeface="Calibri" panose="020F0502020204030204" pitchFamily="34" charset="0"/>
              </a:rPr>
              <a:t>Câu</a:t>
            </a:r>
            <a:r>
              <a:rPr lang="en-US" sz="3600" b="1" dirty="0">
                <a:effectLst/>
                <a:latin typeface="Times New Roman" panose="02020603050405020304" pitchFamily="18" charset="0"/>
                <a:ea typeface="Calibri" panose="020F0502020204030204" pitchFamily="34" charset="0"/>
              </a:rPr>
              <a:t> 10</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Từ</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đoạn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trích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em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hãy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viết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đoạn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văn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câu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hỏi</a:t>
            </a:r>
            <a:r>
              <a:rPr lang="en-US" sz="3600"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Chúng</a:t>
            </a:r>
            <a:r>
              <a:rPr lang="en-US" sz="3600" i="1" dirty="0">
                <a:effectLst/>
                <a:latin typeface="Times New Roman" panose="02020603050405020304" pitchFamily="18" charset="0"/>
                <a:ea typeface="Calibri" panose="020F0502020204030204" pitchFamily="34" charset="0"/>
              </a:rPr>
              <a:t> ta </a:t>
            </a:r>
            <a:r>
              <a:rPr lang="en-US" sz="3600" i="1" dirty="0" err="1">
                <a:effectLst/>
                <a:latin typeface="Times New Roman" panose="02020603050405020304" pitchFamily="18" charset="0"/>
                <a:ea typeface="Calibri" panose="020F0502020204030204" pitchFamily="34" charset="0"/>
              </a:rPr>
              <a:t>cần</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làm</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gì</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để</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biến</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ước</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mơ</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thành</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hiện</a:t>
            </a:r>
            <a:r>
              <a:rPr lang="en-US" sz="3600" i="1" dirty="0">
                <a:effectLst/>
                <a:latin typeface="Times New Roman" panose="02020603050405020304" pitchFamily="18" charset="0"/>
                <a:ea typeface="Calibri" panose="020F0502020204030204" pitchFamily="34" charset="0"/>
              </a:rPr>
              <a:t> </a:t>
            </a:r>
            <a:r>
              <a:rPr lang="en-US" sz="3600" i="1" dirty="0" err="1">
                <a:effectLst/>
                <a:latin typeface="Times New Roman" panose="02020603050405020304" pitchFamily="18" charset="0"/>
                <a:ea typeface="Calibri" panose="020F0502020204030204" pitchFamily="34" charset="0"/>
              </a:rPr>
              <a:t>thực</a:t>
            </a:r>
            <a:r>
              <a:rPr lang="en-US" sz="3600" i="1" dirty="0">
                <a:effectLst/>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45203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61E07E29-3EF9-F32C-619A-761FC6DA1EF6}"/>
              </a:ext>
            </a:extLst>
          </p:cNvPr>
          <p:cNvGraphicFramePr>
            <a:graphicFrameLocks noGrp="1"/>
          </p:cNvGraphicFramePr>
          <p:nvPr>
            <p:extLst>
              <p:ext uri="{D42A27DB-BD31-4B8C-83A1-F6EECF244321}">
                <p14:modId xmlns:p14="http://schemas.microsoft.com/office/powerpoint/2010/main" val="1964379000"/>
              </p:ext>
            </p:extLst>
          </p:nvPr>
        </p:nvGraphicFramePr>
        <p:xfrm>
          <a:off x="723106" y="1406524"/>
          <a:ext cx="10858500" cy="4600448"/>
        </p:xfrm>
        <a:graphic>
          <a:graphicData uri="http://schemas.openxmlformats.org/drawingml/2006/table">
            <a:tbl>
              <a:tblPr firstRow="1" firstCol="1" bandRow="1"/>
              <a:tblGrid>
                <a:gridCol w="1018775">
                  <a:extLst>
                    <a:ext uri="{9D8B030D-6E8A-4147-A177-3AD203B41FA5}">
                      <a16:colId xmlns:a16="http://schemas.microsoft.com/office/drawing/2014/main" val="4039576689"/>
                    </a:ext>
                  </a:extLst>
                </a:gridCol>
                <a:gridCol w="9839725">
                  <a:extLst>
                    <a:ext uri="{9D8B030D-6E8A-4147-A177-3AD203B41FA5}">
                      <a16:colId xmlns:a16="http://schemas.microsoft.com/office/drawing/2014/main" val="3452111018"/>
                    </a:ext>
                  </a:extLst>
                </a:gridCol>
              </a:tblGrid>
              <a:tr h="214821">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442001"/>
                  </a:ext>
                </a:extLst>
              </a:tr>
              <a:tr h="214821">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n</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953543"/>
                  </a:ext>
                </a:extLst>
              </a:tr>
              <a:tr h="325439">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Khuyên mọi người hãy không ngừng mơ ước và tự tin nỗ lực hành động để đạt được ước mơ.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249950"/>
                  </a:ext>
                </a:extLst>
              </a:tr>
              <a:tr h="458900">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 Tất cả chúng ta đều phải hành động nhằm biến ước mơ của mình thành hiện thực.</a:t>
                      </a: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230861"/>
                  </a:ext>
                </a:extLst>
              </a:tr>
              <a:tr h="325439">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 sống được làm những điều mình muốn, thỏa mãn mong muốn, ước mơ của chính mình, không bị kìm kẹp, tù túng.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557043"/>
                  </a:ext>
                </a:extLst>
              </a:tr>
              <a:tr h="214821">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392289"/>
                  </a:ext>
                </a:extLst>
              </a:tr>
            </a:tbl>
          </a:graphicData>
        </a:graphic>
      </p:graphicFrame>
    </p:spTree>
    <p:extLst>
      <p:ext uri="{BB962C8B-B14F-4D97-AF65-F5344CB8AC3E}">
        <p14:creationId xmlns:p14="http://schemas.microsoft.com/office/powerpoint/2010/main" val="35765467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5C18B6-9760-BD30-A25F-837539211EB6}"/>
              </a:ext>
            </a:extLst>
          </p:cNvPr>
          <p:cNvSpPr/>
          <p:nvPr/>
        </p:nvSpPr>
        <p:spPr>
          <a:xfrm>
            <a:off x="597693" y="706437"/>
            <a:ext cx="10983913" cy="5737225"/>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61E07E29-3EF9-F32C-619A-761FC6DA1EF6}"/>
              </a:ext>
            </a:extLst>
          </p:cNvPr>
          <p:cNvGraphicFramePr>
            <a:graphicFrameLocks noGrp="1"/>
          </p:cNvGraphicFramePr>
          <p:nvPr>
            <p:extLst>
              <p:ext uri="{D42A27DB-BD31-4B8C-83A1-F6EECF244321}">
                <p14:modId xmlns:p14="http://schemas.microsoft.com/office/powerpoint/2010/main" val="3684055039"/>
              </p:ext>
            </p:extLst>
          </p:nvPr>
        </p:nvGraphicFramePr>
        <p:xfrm>
          <a:off x="1188043" y="801369"/>
          <a:ext cx="9803211" cy="5547360"/>
        </p:xfrm>
        <a:graphic>
          <a:graphicData uri="http://schemas.openxmlformats.org/drawingml/2006/table">
            <a:tbl>
              <a:tblPr firstRow="1" firstCol="1" bandRow="1"/>
              <a:tblGrid>
                <a:gridCol w="919765">
                  <a:extLst>
                    <a:ext uri="{9D8B030D-6E8A-4147-A177-3AD203B41FA5}">
                      <a16:colId xmlns:a16="http://schemas.microsoft.com/office/drawing/2014/main" val="4039576689"/>
                    </a:ext>
                  </a:extLst>
                </a:gridCol>
                <a:gridCol w="8883446">
                  <a:extLst>
                    <a:ext uri="{9D8B030D-6E8A-4147-A177-3AD203B41FA5}">
                      <a16:colId xmlns:a16="http://schemas.microsoft.com/office/drawing/2014/main" val="3452111018"/>
                    </a:ext>
                  </a:extLst>
                </a:gridCol>
              </a:tblGrid>
              <a:tr h="214821">
                <a:tc>
                  <a:txBody>
                    <a:bodyPr/>
                    <a:lstStyle/>
                    <a:p>
                      <a:pPr>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111554"/>
                  </a:ext>
                </a:extLst>
              </a:tr>
              <a:tr h="488158">
                <a:tc>
                  <a:txBody>
                    <a:bodyPr/>
                    <a:lstStyle/>
                    <a:p>
                      <a:pPr>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339108"/>
                  </a:ext>
                </a:extLst>
              </a:tr>
              <a:tr h="214821">
                <a:tc>
                  <a:txBody>
                    <a:bodyPr/>
                    <a:lstStyle/>
                    <a:p>
                      <a:pPr>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130128"/>
                  </a:ext>
                </a:extLst>
              </a:tr>
              <a:tr h="1679296">
                <a:tc>
                  <a:txBody>
                    <a:bodyPr/>
                    <a:lstStyle/>
                    <a:p>
                      <a:pPr>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00000"/>
                        </a:lnSpc>
                        <a:buFont typeface="Times New Roman" panose="02020603050405020304" pitchFamily="18"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00000"/>
                        </a:lnSpc>
                        <a:buFont typeface="Times New Roman" panose="02020603050405020304" pitchFamily="18"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nSpc>
                          <a:spcPct val="100000"/>
                        </a:lnSpc>
                        <a:buFont typeface="Times New Roman" panose="02020603050405020304" pitchFamily="18"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6326" marR="56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025309"/>
                  </a:ext>
                </a:extLst>
              </a:tr>
            </a:tbl>
          </a:graphicData>
        </a:graphic>
      </p:graphicFrame>
    </p:spTree>
    <p:extLst>
      <p:ext uri="{BB962C8B-B14F-4D97-AF65-F5344CB8AC3E}">
        <p14:creationId xmlns:p14="http://schemas.microsoft.com/office/powerpoint/2010/main" val="30823073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lÃ ng chÃ i">
            <a:extLst>
              <a:ext uri="{FF2B5EF4-FFF2-40B4-BE49-F238E27FC236}">
                <a16:creationId xmlns:a16="http://schemas.microsoft.com/office/drawing/2014/main" id="{C11E5841-306C-423F-9CCB-DAC3C5920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626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0527EBB-8513-4190-A27A-2F68DE8BB3BA}"/>
              </a:ext>
            </a:extLst>
          </p:cNvPr>
          <p:cNvSpPr/>
          <p:nvPr/>
        </p:nvSpPr>
        <p:spPr>
          <a:xfrm>
            <a:off x="871381" y="1001400"/>
            <a:ext cx="10341564" cy="49229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微软雅黑"/>
              <a:ea typeface="微软雅黑"/>
              <a:cs typeface="+mn-cs"/>
            </a:endParaRPr>
          </a:p>
        </p:txBody>
      </p:sp>
      <p:grpSp>
        <p:nvGrpSpPr>
          <p:cNvPr id="4" name="Group 6">
            <a:extLst>
              <a:ext uri="{FF2B5EF4-FFF2-40B4-BE49-F238E27FC236}">
                <a16:creationId xmlns:a16="http://schemas.microsoft.com/office/drawing/2014/main" id="{B5C8CED4-2661-48AF-980E-FCD7180A36BA}"/>
              </a:ext>
            </a:extLst>
          </p:cNvPr>
          <p:cNvGrpSpPr/>
          <p:nvPr/>
        </p:nvGrpSpPr>
        <p:grpSpPr>
          <a:xfrm rot="2881072">
            <a:off x="8905211" y="1000097"/>
            <a:ext cx="822482" cy="4037493"/>
            <a:chOff x="7267259" y="1044734"/>
            <a:chExt cx="822482" cy="4037493"/>
          </a:xfrm>
          <a:solidFill>
            <a:schemeClr val="bg1">
              <a:lumMod val="85000"/>
            </a:schemeClr>
          </a:solidFill>
        </p:grpSpPr>
        <p:sp>
          <p:nvSpPr>
            <p:cNvPr id="5" name="Isosceles Triangle 7">
              <a:extLst>
                <a:ext uri="{FF2B5EF4-FFF2-40B4-BE49-F238E27FC236}">
                  <a16:creationId xmlns:a16="http://schemas.microsoft.com/office/drawing/2014/main" id="{4AA1C609-B482-41C8-B6C2-4BD2A6E61781}"/>
                </a:ext>
              </a:extLst>
            </p:cNvPr>
            <p:cNvSpPr/>
            <p:nvPr/>
          </p:nvSpPr>
          <p:spPr>
            <a:xfrm flipV="1">
              <a:off x="7352320" y="4245333"/>
              <a:ext cx="657770" cy="836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6" name="Isosceles Triangle 8">
              <a:extLst>
                <a:ext uri="{FF2B5EF4-FFF2-40B4-BE49-F238E27FC236}">
                  <a16:creationId xmlns:a16="http://schemas.microsoft.com/office/drawing/2014/main" id="{4284D1E1-213B-4ED3-A1A3-FFE8570B6AAF}"/>
                </a:ext>
              </a:extLst>
            </p:cNvPr>
            <p:cNvSpPr/>
            <p:nvPr/>
          </p:nvSpPr>
          <p:spPr>
            <a:xfrm flipV="1">
              <a:off x="7548590" y="4744769"/>
              <a:ext cx="265230" cy="33745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7" name="Oval 9">
              <a:extLst>
                <a:ext uri="{FF2B5EF4-FFF2-40B4-BE49-F238E27FC236}">
                  <a16:creationId xmlns:a16="http://schemas.microsoft.com/office/drawing/2014/main" id="{8E7BEA64-A4DB-4101-BB6D-391E95A01A09}"/>
                </a:ext>
              </a:extLst>
            </p:cNvPr>
            <p:cNvSpPr/>
            <p:nvPr/>
          </p:nvSpPr>
          <p:spPr>
            <a:xfrm>
              <a:off x="7267259" y="3856003"/>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8" name="Oval 10">
              <a:extLst>
                <a:ext uri="{FF2B5EF4-FFF2-40B4-BE49-F238E27FC236}">
                  <a16:creationId xmlns:a16="http://schemas.microsoft.com/office/drawing/2014/main" id="{06592BC0-DDFA-4F91-ADDE-9AEA2A99B365}"/>
                </a:ext>
              </a:extLst>
            </p:cNvPr>
            <p:cNvSpPr/>
            <p:nvPr/>
          </p:nvSpPr>
          <p:spPr>
            <a:xfrm>
              <a:off x="7570798" y="3894918"/>
              <a:ext cx="95276" cy="95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9" name="Oval 11">
              <a:extLst>
                <a:ext uri="{FF2B5EF4-FFF2-40B4-BE49-F238E27FC236}">
                  <a16:creationId xmlns:a16="http://schemas.microsoft.com/office/drawing/2014/main" id="{812B738E-5CAB-49B7-964D-81A55AEA4BC0}"/>
                </a:ext>
              </a:extLst>
            </p:cNvPr>
            <p:cNvSpPr/>
            <p:nvPr/>
          </p:nvSpPr>
          <p:spPr>
            <a:xfrm>
              <a:off x="7919620" y="3856003"/>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0" name="Oval 12">
              <a:extLst>
                <a:ext uri="{FF2B5EF4-FFF2-40B4-BE49-F238E27FC236}">
                  <a16:creationId xmlns:a16="http://schemas.microsoft.com/office/drawing/2014/main" id="{A75A9828-CA0F-432A-BF99-E23442E620EE}"/>
                </a:ext>
              </a:extLst>
            </p:cNvPr>
            <p:cNvSpPr/>
            <p:nvPr/>
          </p:nvSpPr>
          <p:spPr>
            <a:xfrm>
              <a:off x="7267259" y="3403432"/>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1" name="Oval 13">
              <a:extLst>
                <a:ext uri="{FF2B5EF4-FFF2-40B4-BE49-F238E27FC236}">
                  <a16:creationId xmlns:a16="http://schemas.microsoft.com/office/drawing/2014/main" id="{B3E0541F-981C-45BE-B332-B1C607E3A20E}"/>
                </a:ext>
              </a:extLst>
            </p:cNvPr>
            <p:cNvSpPr/>
            <p:nvPr/>
          </p:nvSpPr>
          <p:spPr>
            <a:xfrm>
              <a:off x="7296727" y="2993851"/>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2" name="Oval 14">
              <a:extLst>
                <a:ext uri="{FF2B5EF4-FFF2-40B4-BE49-F238E27FC236}">
                  <a16:creationId xmlns:a16="http://schemas.microsoft.com/office/drawing/2014/main" id="{366A2535-65F2-4927-9460-F3967DF51795}"/>
                </a:ext>
              </a:extLst>
            </p:cNvPr>
            <p:cNvSpPr/>
            <p:nvPr/>
          </p:nvSpPr>
          <p:spPr>
            <a:xfrm>
              <a:off x="7267259" y="2440885"/>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3" name="Oval 15">
              <a:extLst>
                <a:ext uri="{FF2B5EF4-FFF2-40B4-BE49-F238E27FC236}">
                  <a16:creationId xmlns:a16="http://schemas.microsoft.com/office/drawing/2014/main" id="{9A4CA5A9-EED0-4CDA-A30C-3EA564664A0A}"/>
                </a:ext>
              </a:extLst>
            </p:cNvPr>
            <p:cNvSpPr/>
            <p:nvPr/>
          </p:nvSpPr>
          <p:spPr>
            <a:xfrm>
              <a:off x="7267259" y="1044734"/>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4" name="Oval 16">
              <a:extLst>
                <a:ext uri="{FF2B5EF4-FFF2-40B4-BE49-F238E27FC236}">
                  <a16:creationId xmlns:a16="http://schemas.microsoft.com/office/drawing/2014/main" id="{FB15138B-E3C9-4FCB-B11C-61C64D5CBD23}"/>
                </a:ext>
              </a:extLst>
            </p:cNvPr>
            <p:cNvSpPr/>
            <p:nvPr/>
          </p:nvSpPr>
          <p:spPr>
            <a:xfrm>
              <a:off x="7267259" y="1469994"/>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5" name="Oval 17">
              <a:extLst>
                <a:ext uri="{FF2B5EF4-FFF2-40B4-BE49-F238E27FC236}">
                  <a16:creationId xmlns:a16="http://schemas.microsoft.com/office/drawing/2014/main" id="{2DAF537D-3525-4013-A98D-0767E57B78D4}"/>
                </a:ext>
              </a:extLst>
            </p:cNvPr>
            <p:cNvSpPr/>
            <p:nvPr/>
          </p:nvSpPr>
          <p:spPr>
            <a:xfrm>
              <a:off x="7291064" y="1962969"/>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6" name="Oval 18">
              <a:extLst>
                <a:ext uri="{FF2B5EF4-FFF2-40B4-BE49-F238E27FC236}">
                  <a16:creationId xmlns:a16="http://schemas.microsoft.com/office/drawing/2014/main" id="{BD7246FF-0BB4-44B4-BFB2-1779454DC517}"/>
                </a:ext>
              </a:extLst>
            </p:cNvPr>
            <p:cNvSpPr/>
            <p:nvPr/>
          </p:nvSpPr>
          <p:spPr>
            <a:xfrm>
              <a:off x="7895562" y="1044734"/>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7" name="Oval 19">
              <a:extLst>
                <a:ext uri="{FF2B5EF4-FFF2-40B4-BE49-F238E27FC236}">
                  <a16:creationId xmlns:a16="http://schemas.microsoft.com/office/drawing/2014/main" id="{06674759-7408-465C-9737-3F5501B5DD83}"/>
                </a:ext>
              </a:extLst>
            </p:cNvPr>
            <p:cNvSpPr/>
            <p:nvPr/>
          </p:nvSpPr>
          <p:spPr>
            <a:xfrm>
              <a:off x="7613815" y="1058172"/>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8" name="Oval 20">
              <a:extLst>
                <a:ext uri="{FF2B5EF4-FFF2-40B4-BE49-F238E27FC236}">
                  <a16:creationId xmlns:a16="http://schemas.microsoft.com/office/drawing/2014/main" id="{6170EDAB-CB54-48DE-85A5-4043BCDCA398}"/>
                </a:ext>
              </a:extLst>
            </p:cNvPr>
            <p:cNvSpPr/>
            <p:nvPr/>
          </p:nvSpPr>
          <p:spPr>
            <a:xfrm>
              <a:off x="7952024" y="1908621"/>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9" name="Oval 21">
              <a:extLst>
                <a:ext uri="{FF2B5EF4-FFF2-40B4-BE49-F238E27FC236}">
                  <a16:creationId xmlns:a16="http://schemas.microsoft.com/office/drawing/2014/main" id="{C3BD1D4A-5DD9-4438-938A-4A62A4366086}"/>
                </a:ext>
              </a:extLst>
            </p:cNvPr>
            <p:cNvSpPr/>
            <p:nvPr/>
          </p:nvSpPr>
          <p:spPr>
            <a:xfrm>
              <a:off x="7901222" y="1476677"/>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0" name="Oval 22">
              <a:extLst>
                <a:ext uri="{FF2B5EF4-FFF2-40B4-BE49-F238E27FC236}">
                  <a16:creationId xmlns:a16="http://schemas.microsoft.com/office/drawing/2014/main" id="{6A2DDF45-837A-4614-BF80-8174543479C8}"/>
                </a:ext>
              </a:extLst>
            </p:cNvPr>
            <p:cNvSpPr/>
            <p:nvPr/>
          </p:nvSpPr>
          <p:spPr>
            <a:xfrm>
              <a:off x="7919619" y="2134959"/>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1" name="Oval 23">
              <a:extLst>
                <a:ext uri="{FF2B5EF4-FFF2-40B4-BE49-F238E27FC236}">
                  <a16:creationId xmlns:a16="http://schemas.microsoft.com/office/drawing/2014/main" id="{2DCB475F-E665-43FB-A76E-609DDE424DB1}"/>
                </a:ext>
              </a:extLst>
            </p:cNvPr>
            <p:cNvSpPr/>
            <p:nvPr/>
          </p:nvSpPr>
          <p:spPr>
            <a:xfrm>
              <a:off x="7952024" y="2740585"/>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2" name="Oval 24">
              <a:extLst>
                <a:ext uri="{FF2B5EF4-FFF2-40B4-BE49-F238E27FC236}">
                  <a16:creationId xmlns:a16="http://schemas.microsoft.com/office/drawing/2014/main" id="{956FA9AA-4C02-402C-B095-ABADF2E391F1}"/>
                </a:ext>
              </a:extLst>
            </p:cNvPr>
            <p:cNvSpPr/>
            <p:nvPr/>
          </p:nvSpPr>
          <p:spPr>
            <a:xfrm>
              <a:off x="7919619" y="3028083"/>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3" name="Oval 25">
              <a:extLst>
                <a:ext uri="{FF2B5EF4-FFF2-40B4-BE49-F238E27FC236}">
                  <a16:creationId xmlns:a16="http://schemas.microsoft.com/office/drawing/2014/main" id="{44CC4987-E37C-44B6-A34E-AB70C250DA20}"/>
                </a:ext>
              </a:extLst>
            </p:cNvPr>
            <p:cNvSpPr/>
            <p:nvPr/>
          </p:nvSpPr>
          <p:spPr>
            <a:xfrm>
              <a:off x="7952024" y="3531482"/>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4" name="Oval 26">
              <a:extLst>
                <a:ext uri="{FF2B5EF4-FFF2-40B4-BE49-F238E27FC236}">
                  <a16:creationId xmlns:a16="http://schemas.microsoft.com/office/drawing/2014/main" id="{BBF05918-1C3E-4D3C-9F1F-AF29D8D0A570}"/>
                </a:ext>
              </a:extLst>
            </p:cNvPr>
            <p:cNvSpPr/>
            <p:nvPr/>
          </p:nvSpPr>
          <p:spPr>
            <a:xfrm>
              <a:off x="7596594" y="2138619"/>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5" name="Oval 27">
              <a:extLst>
                <a:ext uri="{FF2B5EF4-FFF2-40B4-BE49-F238E27FC236}">
                  <a16:creationId xmlns:a16="http://schemas.microsoft.com/office/drawing/2014/main" id="{84A80E15-7721-40A2-923E-B715D807B1D8}"/>
                </a:ext>
              </a:extLst>
            </p:cNvPr>
            <p:cNvSpPr/>
            <p:nvPr/>
          </p:nvSpPr>
          <p:spPr>
            <a:xfrm>
              <a:off x="7634066" y="2440884"/>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6" name="Oval 28">
              <a:extLst>
                <a:ext uri="{FF2B5EF4-FFF2-40B4-BE49-F238E27FC236}">
                  <a16:creationId xmlns:a16="http://schemas.microsoft.com/office/drawing/2014/main" id="{715ECE39-B0B9-4458-897D-FA7E451E1490}"/>
                </a:ext>
              </a:extLst>
            </p:cNvPr>
            <p:cNvSpPr/>
            <p:nvPr/>
          </p:nvSpPr>
          <p:spPr>
            <a:xfrm>
              <a:off x="7440711" y="3050167"/>
              <a:ext cx="247155" cy="247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7" name="Oval 29">
              <a:extLst>
                <a:ext uri="{FF2B5EF4-FFF2-40B4-BE49-F238E27FC236}">
                  <a16:creationId xmlns:a16="http://schemas.microsoft.com/office/drawing/2014/main" id="{A7D3FC56-0FFD-4306-A82D-C78592248335}"/>
                </a:ext>
              </a:extLst>
            </p:cNvPr>
            <p:cNvSpPr/>
            <p:nvPr/>
          </p:nvSpPr>
          <p:spPr>
            <a:xfrm>
              <a:off x="7510488" y="1313645"/>
              <a:ext cx="247155" cy="247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8" name="Oval 30">
              <a:extLst>
                <a:ext uri="{FF2B5EF4-FFF2-40B4-BE49-F238E27FC236}">
                  <a16:creationId xmlns:a16="http://schemas.microsoft.com/office/drawing/2014/main" id="{D1F91B25-AF0A-4DC7-8815-A8F774134C3E}"/>
                </a:ext>
              </a:extLst>
            </p:cNvPr>
            <p:cNvSpPr/>
            <p:nvPr/>
          </p:nvSpPr>
          <p:spPr>
            <a:xfrm>
              <a:off x="7719126" y="1763283"/>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9" name="Oval 31">
              <a:extLst>
                <a:ext uri="{FF2B5EF4-FFF2-40B4-BE49-F238E27FC236}">
                  <a16:creationId xmlns:a16="http://schemas.microsoft.com/office/drawing/2014/main" id="{67F42B3E-5AB5-4F65-826B-E3AB583F8A37}"/>
                </a:ext>
              </a:extLst>
            </p:cNvPr>
            <p:cNvSpPr/>
            <p:nvPr/>
          </p:nvSpPr>
          <p:spPr>
            <a:xfrm>
              <a:off x="7681205" y="3573917"/>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30" name="Oval 32">
              <a:extLst>
                <a:ext uri="{FF2B5EF4-FFF2-40B4-BE49-F238E27FC236}">
                  <a16:creationId xmlns:a16="http://schemas.microsoft.com/office/drawing/2014/main" id="{F4AF8674-0CBE-445E-A4F6-7FC5AD8D4F20}"/>
                </a:ext>
              </a:extLst>
            </p:cNvPr>
            <p:cNvSpPr/>
            <p:nvPr/>
          </p:nvSpPr>
          <p:spPr>
            <a:xfrm>
              <a:off x="7508503" y="2735020"/>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cxnSp>
          <p:nvCxnSpPr>
            <p:cNvPr id="31" name="Straight Connector 33">
              <a:extLst>
                <a:ext uri="{FF2B5EF4-FFF2-40B4-BE49-F238E27FC236}">
                  <a16:creationId xmlns:a16="http://schemas.microsoft.com/office/drawing/2014/main" id="{1EA356E8-6CC3-4D8B-8946-1B88244D5CF4}"/>
                </a:ext>
              </a:extLst>
            </p:cNvPr>
            <p:cNvCxnSpPr>
              <a:stCxn id="7" idx="6"/>
              <a:endCxn id="8" idx="2"/>
            </p:cNvCxnSpPr>
            <p:nvPr/>
          </p:nvCxnSpPr>
          <p:spPr>
            <a:xfrm>
              <a:off x="7437380" y="3941064"/>
              <a:ext cx="133418" cy="149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34">
              <a:extLst>
                <a:ext uri="{FF2B5EF4-FFF2-40B4-BE49-F238E27FC236}">
                  <a16:creationId xmlns:a16="http://schemas.microsoft.com/office/drawing/2014/main" id="{E989D142-7DF8-4BA6-B939-3D629CE64471}"/>
                </a:ext>
              </a:extLst>
            </p:cNvPr>
            <p:cNvCxnSpPr>
              <a:stCxn id="8" idx="6"/>
              <a:endCxn id="9" idx="2"/>
            </p:cNvCxnSpPr>
            <p:nvPr/>
          </p:nvCxnSpPr>
          <p:spPr>
            <a:xfrm flipV="1">
              <a:off x="7666074" y="3941064"/>
              <a:ext cx="253546" cy="149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35">
              <a:extLst>
                <a:ext uri="{FF2B5EF4-FFF2-40B4-BE49-F238E27FC236}">
                  <a16:creationId xmlns:a16="http://schemas.microsoft.com/office/drawing/2014/main" id="{E20A5B01-DFFA-4E0F-9572-4CF5B7E63FC4}"/>
                </a:ext>
              </a:extLst>
            </p:cNvPr>
            <p:cNvCxnSpPr>
              <a:stCxn id="9" idx="0"/>
              <a:endCxn id="23" idx="4"/>
            </p:cNvCxnSpPr>
            <p:nvPr/>
          </p:nvCxnSpPr>
          <p:spPr>
            <a:xfrm flipH="1" flipV="1">
              <a:off x="8004680" y="3636794"/>
              <a:ext cx="1" cy="21920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6">
              <a:extLst>
                <a:ext uri="{FF2B5EF4-FFF2-40B4-BE49-F238E27FC236}">
                  <a16:creationId xmlns:a16="http://schemas.microsoft.com/office/drawing/2014/main" id="{0FDEE74A-CF54-4A21-B790-78E4A9DC66A2}"/>
                </a:ext>
              </a:extLst>
            </p:cNvPr>
            <p:cNvCxnSpPr>
              <a:stCxn id="23" idx="0"/>
              <a:endCxn id="22" idx="4"/>
            </p:cNvCxnSpPr>
            <p:nvPr/>
          </p:nvCxnSpPr>
          <p:spPr>
            <a:xfrm flipV="1">
              <a:off x="8004680" y="3198203"/>
              <a:ext cx="0" cy="33327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7">
              <a:extLst>
                <a:ext uri="{FF2B5EF4-FFF2-40B4-BE49-F238E27FC236}">
                  <a16:creationId xmlns:a16="http://schemas.microsoft.com/office/drawing/2014/main" id="{391BE5B5-7DE0-4B22-8F8F-EDB9384648C9}"/>
                </a:ext>
              </a:extLst>
            </p:cNvPr>
            <p:cNvCxnSpPr>
              <a:stCxn id="22" idx="0"/>
              <a:endCxn id="21" idx="4"/>
            </p:cNvCxnSpPr>
            <p:nvPr/>
          </p:nvCxnSpPr>
          <p:spPr>
            <a:xfrm flipV="1">
              <a:off x="8004680" y="2845897"/>
              <a:ext cx="0" cy="18218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8">
              <a:extLst>
                <a:ext uri="{FF2B5EF4-FFF2-40B4-BE49-F238E27FC236}">
                  <a16:creationId xmlns:a16="http://schemas.microsoft.com/office/drawing/2014/main" id="{9D1B7321-82D6-4EB1-819A-18C6E0B027A3}"/>
                </a:ext>
              </a:extLst>
            </p:cNvPr>
            <p:cNvCxnSpPr>
              <a:stCxn id="21" idx="0"/>
              <a:endCxn id="20" idx="4"/>
            </p:cNvCxnSpPr>
            <p:nvPr/>
          </p:nvCxnSpPr>
          <p:spPr>
            <a:xfrm flipV="1">
              <a:off x="8004680" y="2305080"/>
              <a:ext cx="1" cy="43550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9">
              <a:extLst>
                <a:ext uri="{FF2B5EF4-FFF2-40B4-BE49-F238E27FC236}">
                  <a16:creationId xmlns:a16="http://schemas.microsoft.com/office/drawing/2014/main" id="{834408DE-8BF4-4DCB-BFA0-F4B3E61D1BDE}"/>
                </a:ext>
              </a:extLst>
            </p:cNvPr>
            <p:cNvCxnSpPr>
              <a:stCxn id="20" idx="0"/>
              <a:endCxn id="18" idx="4"/>
            </p:cNvCxnSpPr>
            <p:nvPr/>
          </p:nvCxnSpPr>
          <p:spPr>
            <a:xfrm flipH="1" flipV="1">
              <a:off x="8004680" y="2013933"/>
              <a:ext cx="1" cy="121026"/>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40">
              <a:extLst>
                <a:ext uri="{FF2B5EF4-FFF2-40B4-BE49-F238E27FC236}">
                  <a16:creationId xmlns:a16="http://schemas.microsoft.com/office/drawing/2014/main" id="{A8ADDD8B-7AC9-4501-A6CA-1080189B235E}"/>
                </a:ext>
              </a:extLst>
            </p:cNvPr>
            <p:cNvCxnSpPr>
              <a:stCxn id="18" idx="0"/>
              <a:endCxn id="19" idx="4"/>
            </p:cNvCxnSpPr>
            <p:nvPr/>
          </p:nvCxnSpPr>
          <p:spPr>
            <a:xfrm flipH="1" flipV="1">
              <a:off x="7986283" y="1646798"/>
              <a:ext cx="18397" cy="261823"/>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41">
              <a:extLst>
                <a:ext uri="{FF2B5EF4-FFF2-40B4-BE49-F238E27FC236}">
                  <a16:creationId xmlns:a16="http://schemas.microsoft.com/office/drawing/2014/main" id="{886707BD-7514-470C-8287-07BBC9D7792B}"/>
                </a:ext>
              </a:extLst>
            </p:cNvPr>
            <p:cNvCxnSpPr>
              <a:stCxn id="19" idx="0"/>
              <a:endCxn id="16" idx="4"/>
            </p:cNvCxnSpPr>
            <p:nvPr/>
          </p:nvCxnSpPr>
          <p:spPr>
            <a:xfrm flipH="1" flipV="1">
              <a:off x="7980623" y="1214855"/>
              <a:ext cx="5660" cy="26182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42">
              <a:extLst>
                <a:ext uri="{FF2B5EF4-FFF2-40B4-BE49-F238E27FC236}">
                  <a16:creationId xmlns:a16="http://schemas.microsoft.com/office/drawing/2014/main" id="{052EB5A4-80EB-4844-99FD-E41D96879DB3}"/>
                </a:ext>
              </a:extLst>
            </p:cNvPr>
            <p:cNvCxnSpPr>
              <a:stCxn id="16" idx="2"/>
              <a:endCxn id="17" idx="6"/>
            </p:cNvCxnSpPr>
            <p:nvPr/>
          </p:nvCxnSpPr>
          <p:spPr>
            <a:xfrm flipH="1" flipV="1">
              <a:off x="7719127" y="1110828"/>
              <a:ext cx="176435" cy="1896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43">
              <a:extLst>
                <a:ext uri="{FF2B5EF4-FFF2-40B4-BE49-F238E27FC236}">
                  <a16:creationId xmlns:a16="http://schemas.microsoft.com/office/drawing/2014/main" id="{5AE3530E-504A-44FF-A00B-8AAEB8BCE347}"/>
                </a:ext>
              </a:extLst>
            </p:cNvPr>
            <p:cNvCxnSpPr>
              <a:stCxn id="17" idx="2"/>
              <a:endCxn id="13" idx="6"/>
            </p:cNvCxnSpPr>
            <p:nvPr/>
          </p:nvCxnSpPr>
          <p:spPr>
            <a:xfrm flipH="1">
              <a:off x="7437380" y="1110828"/>
              <a:ext cx="176435" cy="1896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4">
              <a:extLst>
                <a:ext uri="{FF2B5EF4-FFF2-40B4-BE49-F238E27FC236}">
                  <a16:creationId xmlns:a16="http://schemas.microsoft.com/office/drawing/2014/main" id="{B7D33D29-191F-48CF-9BDB-6A3550F28C6A}"/>
                </a:ext>
              </a:extLst>
            </p:cNvPr>
            <p:cNvCxnSpPr>
              <a:stCxn id="13" idx="4"/>
              <a:endCxn id="14" idx="0"/>
            </p:cNvCxnSpPr>
            <p:nvPr/>
          </p:nvCxnSpPr>
          <p:spPr>
            <a:xfrm>
              <a:off x="7352320" y="1214855"/>
              <a:ext cx="0" cy="25513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5">
              <a:extLst>
                <a:ext uri="{FF2B5EF4-FFF2-40B4-BE49-F238E27FC236}">
                  <a16:creationId xmlns:a16="http://schemas.microsoft.com/office/drawing/2014/main" id="{6D09D66A-6A24-461E-AF41-694383E56AB5}"/>
                </a:ext>
              </a:extLst>
            </p:cNvPr>
            <p:cNvCxnSpPr>
              <a:stCxn id="14" idx="4"/>
              <a:endCxn id="15" idx="0"/>
            </p:cNvCxnSpPr>
            <p:nvPr/>
          </p:nvCxnSpPr>
          <p:spPr>
            <a:xfrm flipH="1">
              <a:off x="7343720" y="1640115"/>
              <a:ext cx="8600" cy="322854"/>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6">
              <a:extLst>
                <a:ext uri="{FF2B5EF4-FFF2-40B4-BE49-F238E27FC236}">
                  <a16:creationId xmlns:a16="http://schemas.microsoft.com/office/drawing/2014/main" id="{53217C04-1397-4505-A60D-175CC452E26C}"/>
                </a:ext>
              </a:extLst>
            </p:cNvPr>
            <p:cNvCxnSpPr>
              <a:stCxn id="15" idx="4"/>
              <a:endCxn id="12" idx="0"/>
            </p:cNvCxnSpPr>
            <p:nvPr/>
          </p:nvCxnSpPr>
          <p:spPr>
            <a:xfrm>
              <a:off x="7343720" y="2068281"/>
              <a:ext cx="8600" cy="372604"/>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7">
              <a:extLst>
                <a:ext uri="{FF2B5EF4-FFF2-40B4-BE49-F238E27FC236}">
                  <a16:creationId xmlns:a16="http://schemas.microsoft.com/office/drawing/2014/main" id="{5E6ACE69-6C46-42DB-8C2C-057F37DF3949}"/>
                </a:ext>
              </a:extLst>
            </p:cNvPr>
            <p:cNvCxnSpPr>
              <a:stCxn id="12" idx="4"/>
              <a:endCxn id="11" idx="0"/>
            </p:cNvCxnSpPr>
            <p:nvPr/>
          </p:nvCxnSpPr>
          <p:spPr>
            <a:xfrm flipH="1">
              <a:off x="7349383" y="2611006"/>
              <a:ext cx="2937" cy="38284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8">
              <a:extLst>
                <a:ext uri="{FF2B5EF4-FFF2-40B4-BE49-F238E27FC236}">
                  <a16:creationId xmlns:a16="http://schemas.microsoft.com/office/drawing/2014/main" id="{556A491A-BC40-45CF-9B24-3EC9FE0AD6AC}"/>
                </a:ext>
              </a:extLst>
            </p:cNvPr>
            <p:cNvCxnSpPr>
              <a:stCxn id="11" idx="4"/>
              <a:endCxn id="10" idx="0"/>
            </p:cNvCxnSpPr>
            <p:nvPr/>
          </p:nvCxnSpPr>
          <p:spPr>
            <a:xfrm>
              <a:off x="7349383" y="3099163"/>
              <a:ext cx="2937" cy="30426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9">
              <a:extLst>
                <a:ext uri="{FF2B5EF4-FFF2-40B4-BE49-F238E27FC236}">
                  <a16:creationId xmlns:a16="http://schemas.microsoft.com/office/drawing/2014/main" id="{C209C689-7036-43AB-BE1A-F40E01E8DACE}"/>
                </a:ext>
              </a:extLst>
            </p:cNvPr>
            <p:cNvCxnSpPr>
              <a:stCxn id="10" idx="4"/>
              <a:endCxn id="7" idx="0"/>
            </p:cNvCxnSpPr>
            <p:nvPr/>
          </p:nvCxnSpPr>
          <p:spPr>
            <a:xfrm>
              <a:off x="7352320" y="3573553"/>
              <a:ext cx="0" cy="282450"/>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50">
              <a:extLst>
                <a:ext uri="{FF2B5EF4-FFF2-40B4-BE49-F238E27FC236}">
                  <a16:creationId xmlns:a16="http://schemas.microsoft.com/office/drawing/2014/main" id="{9BF504AA-EFF8-49A7-B644-1877D09404F5}"/>
                </a:ext>
              </a:extLst>
            </p:cNvPr>
            <p:cNvCxnSpPr>
              <a:stCxn id="7" idx="7"/>
              <a:endCxn id="29" idx="2"/>
            </p:cNvCxnSpPr>
            <p:nvPr/>
          </p:nvCxnSpPr>
          <p:spPr>
            <a:xfrm flipV="1">
              <a:off x="7412466" y="3658978"/>
              <a:ext cx="268739" cy="22193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51">
              <a:extLst>
                <a:ext uri="{FF2B5EF4-FFF2-40B4-BE49-F238E27FC236}">
                  <a16:creationId xmlns:a16="http://schemas.microsoft.com/office/drawing/2014/main" id="{38683526-A520-4001-9A91-855BAB0C04EE}"/>
                </a:ext>
              </a:extLst>
            </p:cNvPr>
            <p:cNvCxnSpPr>
              <a:stCxn id="29" idx="6"/>
              <a:endCxn id="9" idx="1"/>
            </p:cNvCxnSpPr>
            <p:nvPr/>
          </p:nvCxnSpPr>
          <p:spPr>
            <a:xfrm>
              <a:off x="7851326" y="3658978"/>
              <a:ext cx="93208" cy="22193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52">
              <a:extLst>
                <a:ext uri="{FF2B5EF4-FFF2-40B4-BE49-F238E27FC236}">
                  <a16:creationId xmlns:a16="http://schemas.microsoft.com/office/drawing/2014/main" id="{A361F43C-5A3E-4E9F-80F4-C33026FCEFF4}"/>
                </a:ext>
              </a:extLst>
            </p:cNvPr>
            <p:cNvCxnSpPr>
              <a:stCxn id="29" idx="4"/>
              <a:endCxn id="8" idx="7"/>
            </p:cNvCxnSpPr>
            <p:nvPr/>
          </p:nvCxnSpPr>
          <p:spPr>
            <a:xfrm flipH="1">
              <a:off x="7652121" y="3744038"/>
              <a:ext cx="114145" cy="164833"/>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3">
              <a:extLst>
                <a:ext uri="{FF2B5EF4-FFF2-40B4-BE49-F238E27FC236}">
                  <a16:creationId xmlns:a16="http://schemas.microsoft.com/office/drawing/2014/main" id="{AB990E06-9B03-46DC-A498-98C53D0F0233}"/>
                </a:ext>
              </a:extLst>
            </p:cNvPr>
            <p:cNvCxnSpPr>
              <a:stCxn id="29" idx="1"/>
              <a:endCxn id="10" idx="6"/>
            </p:cNvCxnSpPr>
            <p:nvPr/>
          </p:nvCxnSpPr>
          <p:spPr>
            <a:xfrm flipH="1" flipV="1">
              <a:off x="7437380" y="3488493"/>
              <a:ext cx="268739" cy="11033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4">
              <a:extLst>
                <a:ext uri="{FF2B5EF4-FFF2-40B4-BE49-F238E27FC236}">
                  <a16:creationId xmlns:a16="http://schemas.microsoft.com/office/drawing/2014/main" id="{03804FCE-AE75-402C-908B-14138CA09809}"/>
                </a:ext>
              </a:extLst>
            </p:cNvPr>
            <p:cNvCxnSpPr>
              <a:stCxn id="10" idx="7"/>
              <a:endCxn id="26" idx="3"/>
            </p:cNvCxnSpPr>
            <p:nvPr/>
          </p:nvCxnSpPr>
          <p:spPr>
            <a:xfrm flipV="1">
              <a:off x="7412466" y="3261127"/>
              <a:ext cx="64440" cy="16721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5">
              <a:extLst>
                <a:ext uri="{FF2B5EF4-FFF2-40B4-BE49-F238E27FC236}">
                  <a16:creationId xmlns:a16="http://schemas.microsoft.com/office/drawing/2014/main" id="{C5D5BE9A-6B87-449D-9D2D-F5A0168604CE}"/>
                </a:ext>
              </a:extLst>
            </p:cNvPr>
            <p:cNvCxnSpPr>
              <a:stCxn id="26" idx="6"/>
              <a:endCxn id="22" idx="2"/>
            </p:cNvCxnSpPr>
            <p:nvPr/>
          </p:nvCxnSpPr>
          <p:spPr>
            <a:xfrm flipV="1">
              <a:off x="7687866" y="3113143"/>
              <a:ext cx="231753" cy="6060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6">
              <a:extLst>
                <a:ext uri="{FF2B5EF4-FFF2-40B4-BE49-F238E27FC236}">
                  <a16:creationId xmlns:a16="http://schemas.microsoft.com/office/drawing/2014/main" id="{FEBAB612-3AE9-4567-A4BA-B6A35A2F261A}"/>
                </a:ext>
              </a:extLst>
            </p:cNvPr>
            <p:cNvCxnSpPr>
              <a:stCxn id="23" idx="1"/>
              <a:endCxn id="26" idx="5"/>
            </p:cNvCxnSpPr>
            <p:nvPr/>
          </p:nvCxnSpPr>
          <p:spPr>
            <a:xfrm flipH="1" flipV="1">
              <a:off x="7651671" y="3261127"/>
              <a:ext cx="315776" cy="28577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7">
              <a:extLst>
                <a:ext uri="{FF2B5EF4-FFF2-40B4-BE49-F238E27FC236}">
                  <a16:creationId xmlns:a16="http://schemas.microsoft.com/office/drawing/2014/main" id="{50F34E75-72AD-4941-979B-C07A863FA76E}"/>
                </a:ext>
              </a:extLst>
            </p:cNvPr>
            <p:cNvCxnSpPr>
              <a:stCxn id="29" idx="0"/>
              <a:endCxn id="22" idx="3"/>
            </p:cNvCxnSpPr>
            <p:nvPr/>
          </p:nvCxnSpPr>
          <p:spPr>
            <a:xfrm flipV="1">
              <a:off x="7766266" y="3173289"/>
              <a:ext cx="178267" cy="40062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8">
              <a:extLst>
                <a:ext uri="{FF2B5EF4-FFF2-40B4-BE49-F238E27FC236}">
                  <a16:creationId xmlns:a16="http://schemas.microsoft.com/office/drawing/2014/main" id="{EE9AE68D-78BB-41C0-A562-85AD6FDE07D2}"/>
                </a:ext>
              </a:extLst>
            </p:cNvPr>
            <p:cNvCxnSpPr>
              <a:stCxn id="22" idx="1"/>
              <a:endCxn id="30" idx="5"/>
            </p:cNvCxnSpPr>
            <p:nvPr/>
          </p:nvCxnSpPr>
          <p:spPr>
            <a:xfrm flipH="1" flipV="1">
              <a:off x="7598392" y="2824909"/>
              <a:ext cx="346141" cy="22808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9">
              <a:extLst>
                <a:ext uri="{FF2B5EF4-FFF2-40B4-BE49-F238E27FC236}">
                  <a16:creationId xmlns:a16="http://schemas.microsoft.com/office/drawing/2014/main" id="{B8D6D9A2-E380-4359-A508-C13AE26D48B5}"/>
                </a:ext>
              </a:extLst>
            </p:cNvPr>
            <p:cNvCxnSpPr>
              <a:stCxn id="11" idx="7"/>
              <a:endCxn id="30" idx="3"/>
            </p:cNvCxnSpPr>
            <p:nvPr/>
          </p:nvCxnSpPr>
          <p:spPr>
            <a:xfrm flipV="1">
              <a:off x="7386616" y="2824909"/>
              <a:ext cx="137310" cy="18436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60">
              <a:extLst>
                <a:ext uri="{FF2B5EF4-FFF2-40B4-BE49-F238E27FC236}">
                  <a16:creationId xmlns:a16="http://schemas.microsoft.com/office/drawing/2014/main" id="{90F9C805-4357-44FB-8127-75458F8EA7EF}"/>
                </a:ext>
              </a:extLst>
            </p:cNvPr>
            <p:cNvCxnSpPr>
              <a:stCxn id="30" idx="7"/>
              <a:endCxn id="25" idx="3"/>
            </p:cNvCxnSpPr>
            <p:nvPr/>
          </p:nvCxnSpPr>
          <p:spPr>
            <a:xfrm flipV="1">
              <a:off x="7598392" y="2586091"/>
              <a:ext cx="60588" cy="16435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61">
              <a:extLst>
                <a:ext uri="{FF2B5EF4-FFF2-40B4-BE49-F238E27FC236}">
                  <a16:creationId xmlns:a16="http://schemas.microsoft.com/office/drawing/2014/main" id="{F6482159-E230-4EA1-AFBA-32DAD68A940B}"/>
                </a:ext>
              </a:extLst>
            </p:cNvPr>
            <p:cNvCxnSpPr>
              <a:stCxn id="21" idx="1"/>
              <a:endCxn id="25" idx="5"/>
            </p:cNvCxnSpPr>
            <p:nvPr/>
          </p:nvCxnSpPr>
          <p:spPr>
            <a:xfrm flipH="1" flipV="1">
              <a:off x="7779273" y="2586091"/>
              <a:ext cx="188174" cy="16991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62">
              <a:extLst>
                <a:ext uri="{FF2B5EF4-FFF2-40B4-BE49-F238E27FC236}">
                  <a16:creationId xmlns:a16="http://schemas.microsoft.com/office/drawing/2014/main" id="{949F8F77-F141-4789-A602-E9D600CFF015}"/>
                </a:ext>
              </a:extLst>
            </p:cNvPr>
            <p:cNvCxnSpPr>
              <a:stCxn id="26" idx="0"/>
              <a:endCxn id="30" idx="4"/>
            </p:cNvCxnSpPr>
            <p:nvPr/>
          </p:nvCxnSpPr>
          <p:spPr>
            <a:xfrm flipH="1" flipV="1">
              <a:off x="7561159" y="2840332"/>
              <a:ext cx="3130" cy="20983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3">
              <a:extLst>
                <a:ext uri="{FF2B5EF4-FFF2-40B4-BE49-F238E27FC236}">
                  <a16:creationId xmlns:a16="http://schemas.microsoft.com/office/drawing/2014/main" id="{434D8EC1-2B21-4C41-BCCF-F36A76EBFFB7}"/>
                </a:ext>
              </a:extLst>
            </p:cNvPr>
            <p:cNvCxnSpPr>
              <a:stCxn id="30" idx="0"/>
              <a:endCxn id="12" idx="5"/>
            </p:cNvCxnSpPr>
            <p:nvPr/>
          </p:nvCxnSpPr>
          <p:spPr>
            <a:xfrm flipH="1" flipV="1">
              <a:off x="7412466" y="2586092"/>
              <a:ext cx="148693" cy="14892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4">
              <a:extLst>
                <a:ext uri="{FF2B5EF4-FFF2-40B4-BE49-F238E27FC236}">
                  <a16:creationId xmlns:a16="http://schemas.microsoft.com/office/drawing/2014/main" id="{DB9CE27E-B370-4AE6-AF12-E97A6AC5BED1}"/>
                </a:ext>
              </a:extLst>
            </p:cNvPr>
            <p:cNvCxnSpPr>
              <a:stCxn id="12" idx="7"/>
              <a:endCxn id="24" idx="3"/>
            </p:cNvCxnSpPr>
            <p:nvPr/>
          </p:nvCxnSpPr>
          <p:spPr>
            <a:xfrm flipV="1">
              <a:off x="7412466" y="2228508"/>
              <a:ext cx="199551" cy="237291"/>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5">
              <a:extLst>
                <a:ext uri="{FF2B5EF4-FFF2-40B4-BE49-F238E27FC236}">
                  <a16:creationId xmlns:a16="http://schemas.microsoft.com/office/drawing/2014/main" id="{DCC8950B-D54F-4335-8FF2-CC655397BAC7}"/>
                </a:ext>
              </a:extLst>
            </p:cNvPr>
            <p:cNvCxnSpPr>
              <a:stCxn id="24" idx="1"/>
              <a:endCxn id="15" idx="6"/>
            </p:cNvCxnSpPr>
            <p:nvPr/>
          </p:nvCxnSpPr>
          <p:spPr>
            <a:xfrm flipH="1" flipV="1">
              <a:off x="7396376" y="2015625"/>
              <a:ext cx="215641" cy="13841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6">
              <a:extLst>
                <a:ext uri="{FF2B5EF4-FFF2-40B4-BE49-F238E27FC236}">
                  <a16:creationId xmlns:a16="http://schemas.microsoft.com/office/drawing/2014/main" id="{45788511-773D-4366-BAC5-576697C8C5D6}"/>
                </a:ext>
              </a:extLst>
            </p:cNvPr>
            <p:cNvCxnSpPr>
              <a:stCxn id="15" idx="7"/>
              <a:endCxn id="28" idx="2"/>
            </p:cNvCxnSpPr>
            <p:nvPr/>
          </p:nvCxnSpPr>
          <p:spPr>
            <a:xfrm flipV="1">
              <a:off x="7380953" y="1815939"/>
              <a:ext cx="338173" cy="162453"/>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7">
              <a:extLst>
                <a:ext uri="{FF2B5EF4-FFF2-40B4-BE49-F238E27FC236}">
                  <a16:creationId xmlns:a16="http://schemas.microsoft.com/office/drawing/2014/main" id="{C638F8A9-E255-457B-A999-D59895C59CAA}"/>
                </a:ext>
              </a:extLst>
            </p:cNvPr>
            <p:cNvCxnSpPr>
              <a:stCxn id="24" idx="0"/>
              <a:endCxn id="28" idx="4"/>
            </p:cNvCxnSpPr>
            <p:nvPr/>
          </p:nvCxnSpPr>
          <p:spPr>
            <a:xfrm flipV="1">
              <a:off x="7649250" y="1868595"/>
              <a:ext cx="122532" cy="270024"/>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8">
              <a:extLst>
                <a:ext uri="{FF2B5EF4-FFF2-40B4-BE49-F238E27FC236}">
                  <a16:creationId xmlns:a16="http://schemas.microsoft.com/office/drawing/2014/main" id="{93A73010-E074-4AF1-8CAC-0CAE19F99F7F}"/>
                </a:ext>
              </a:extLst>
            </p:cNvPr>
            <p:cNvCxnSpPr>
              <a:stCxn id="25" idx="0"/>
              <a:endCxn id="24" idx="5"/>
            </p:cNvCxnSpPr>
            <p:nvPr/>
          </p:nvCxnSpPr>
          <p:spPr>
            <a:xfrm flipH="1" flipV="1">
              <a:off x="7686483" y="2228508"/>
              <a:ext cx="32644" cy="212376"/>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9">
              <a:extLst>
                <a:ext uri="{FF2B5EF4-FFF2-40B4-BE49-F238E27FC236}">
                  <a16:creationId xmlns:a16="http://schemas.microsoft.com/office/drawing/2014/main" id="{5100BDCF-4E15-47F0-BF95-FF944B98D580}"/>
                </a:ext>
              </a:extLst>
            </p:cNvPr>
            <p:cNvCxnSpPr>
              <a:stCxn id="24" idx="7"/>
              <a:endCxn id="18" idx="2"/>
            </p:cNvCxnSpPr>
            <p:nvPr/>
          </p:nvCxnSpPr>
          <p:spPr>
            <a:xfrm flipV="1">
              <a:off x="7686483" y="1961277"/>
              <a:ext cx="265541" cy="19276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70">
              <a:extLst>
                <a:ext uri="{FF2B5EF4-FFF2-40B4-BE49-F238E27FC236}">
                  <a16:creationId xmlns:a16="http://schemas.microsoft.com/office/drawing/2014/main" id="{C3D4AFE8-D6BE-4C5C-870A-7AEEB0251B14}"/>
                </a:ext>
              </a:extLst>
            </p:cNvPr>
            <p:cNvCxnSpPr>
              <a:stCxn id="18" idx="1"/>
              <a:endCxn id="28" idx="6"/>
            </p:cNvCxnSpPr>
            <p:nvPr/>
          </p:nvCxnSpPr>
          <p:spPr>
            <a:xfrm flipH="1" flipV="1">
              <a:off x="7824438" y="1815939"/>
              <a:ext cx="143009" cy="10810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71">
              <a:extLst>
                <a:ext uri="{FF2B5EF4-FFF2-40B4-BE49-F238E27FC236}">
                  <a16:creationId xmlns:a16="http://schemas.microsoft.com/office/drawing/2014/main" id="{7AA7B5A6-2048-4E93-8D5A-D9DA2A2F039B}"/>
                </a:ext>
              </a:extLst>
            </p:cNvPr>
            <p:cNvCxnSpPr>
              <a:stCxn id="28" idx="7"/>
              <a:endCxn id="19" idx="3"/>
            </p:cNvCxnSpPr>
            <p:nvPr/>
          </p:nvCxnSpPr>
          <p:spPr>
            <a:xfrm flipV="1">
              <a:off x="7809015" y="1621884"/>
              <a:ext cx="117121" cy="15682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72">
              <a:extLst>
                <a:ext uri="{FF2B5EF4-FFF2-40B4-BE49-F238E27FC236}">
                  <a16:creationId xmlns:a16="http://schemas.microsoft.com/office/drawing/2014/main" id="{38961598-4C35-45C6-B25C-70C7404AF01A}"/>
                </a:ext>
              </a:extLst>
            </p:cNvPr>
            <p:cNvCxnSpPr>
              <a:stCxn id="28" idx="1"/>
              <a:endCxn id="27" idx="4"/>
            </p:cNvCxnSpPr>
            <p:nvPr/>
          </p:nvCxnSpPr>
          <p:spPr>
            <a:xfrm flipH="1" flipV="1">
              <a:off x="7634066" y="1560800"/>
              <a:ext cx="100483" cy="217906"/>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73">
              <a:extLst>
                <a:ext uri="{FF2B5EF4-FFF2-40B4-BE49-F238E27FC236}">
                  <a16:creationId xmlns:a16="http://schemas.microsoft.com/office/drawing/2014/main" id="{DD5CDADE-CFD6-49A6-B5F0-D573F1D9BD44}"/>
                </a:ext>
              </a:extLst>
            </p:cNvPr>
            <p:cNvCxnSpPr>
              <a:stCxn id="14" idx="7"/>
              <a:endCxn id="27" idx="2"/>
            </p:cNvCxnSpPr>
            <p:nvPr/>
          </p:nvCxnSpPr>
          <p:spPr>
            <a:xfrm flipV="1">
              <a:off x="7412466" y="1437223"/>
              <a:ext cx="98022" cy="5768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4">
              <a:extLst>
                <a:ext uri="{FF2B5EF4-FFF2-40B4-BE49-F238E27FC236}">
                  <a16:creationId xmlns:a16="http://schemas.microsoft.com/office/drawing/2014/main" id="{88FA8C1A-7F0F-4A2E-896E-D83F52E9F58E}"/>
                </a:ext>
              </a:extLst>
            </p:cNvPr>
            <p:cNvCxnSpPr>
              <a:stCxn id="27" idx="1"/>
              <a:endCxn id="13" idx="5"/>
            </p:cNvCxnSpPr>
            <p:nvPr/>
          </p:nvCxnSpPr>
          <p:spPr>
            <a:xfrm flipH="1" flipV="1">
              <a:off x="7412466" y="1189941"/>
              <a:ext cx="134217" cy="15989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5">
              <a:extLst>
                <a:ext uri="{FF2B5EF4-FFF2-40B4-BE49-F238E27FC236}">
                  <a16:creationId xmlns:a16="http://schemas.microsoft.com/office/drawing/2014/main" id="{6A2FA935-44D6-479E-A24B-A7EE67EB6B86}"/>
                </a:ext>
              </a:extLst>
            </p:cNvPr>
            <p:cNvCxnSpPr>
              <a:stCxn id="27" idx="0"/>
              <a:endCxn id="17" idx="4"/>
            </p:cNvCxnSpPr>
            <p:nvPr/>
          </p:nvCxnSpPr>
          <p:spPr>
            <a:xfrm flipV="1">
              <a:off x="7634066" y="1163484"/>
              <a:ext cx="32405" cy="150161"/>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6">
              <a:extLst>
                <a:ext uri="{FF2B5EF4-FFF2-40B4-BE49-F238E27FC236}">
                  <a16:creationId xmlns:a16="http://schemas.microsoft.com/office/drawing/2014/main" id="{B11B2E85-6483-4C82-AB71-72E92EBC5655}"/>
                </a:ext>
              </a:extLst>
            </p:cNvPr>
            <p:cNvCxnSpPr>
              <a:stCxn id="27" idx="7"/>
              <a:endCxn id="16" idx="3"/>
            </p:cNvCxnSpPr>
            <p:nvPr/>
          </p:nvCxnSpPr>
          <p:spPr>
            <a:xfrm flipV="1">
              <a:off x="7721448" y="1189941"/>
              <a:ext cx="199028" cy="15989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7">
              <a:extLst>
                <a:ext uri="{FF2B5EF4-FFF2-40B4-BE49-F238E27FC236}">
                  <a16:creationId xmlns:a16="http://schemas.microsoft.com/office/drawing/2014/main" id="{F7283908-F79E-4589-9A30-768C2C67E26B}"/>
                </a:ext>
              </a:extLst>
            </p:cNvPr>
            <p:cNvCxnSpPr>
              <a:stCxn id="27" idx="6"/>
              <a:endCxn id="19" idx="1"/>
            </p:cNvCxnSpPr>
            <p:nvPr/>
          </p:nvCxnSpPr>
          <p:spPr>
            <a:xfrm>
              <a:off x="7757643" y="1437223"/>
              <a:ext cx="168493" cy="6436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6" name="Oval 78">
              <a:extLst>
                <a:ext uri="{FF2B5EF4-FFF2-40B4-BE49-F238E27FC236}">
                  <a16:creationId xmlns:a16="http://schemas.microsoft.com/office/drawing/2014/main" id="{D8928F64-CDBE-452C-B5A9-F1A8BB33E26D}"/>
                </a:ext>
              </a:extLst>
            </p:cNvPr>
            <p:cNvSpPr/>
            <p:nvPr/>
          </p:nvSpPr>
          <p:spPr>
            <a:xfrm>
              <a:off x="7551064" y="4701628"/>
              <a:ext cx="260282" cy="86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grpSp>
      <p:sp>
        <p:nvSpPr>
          <p:cNvPr id="77" name="Freeform 13">
            <a:extLst>
              <a:ext uri="{FF2B5EF4-FFF2-40B4-BE49-F238E27FC236}">
                <a16:creationId xmlns:a16="http://schemas.microsoft.com/office/drawing/2014/main" id="{F6C713FD-37F7-4300-B132-79CC301DCD2A}"/>
              </a:ext>
            </a:extLst>
          </p:cNvPr>
          <p:cNvSpPr>
            <a:spLocks noEditPoints="1"/>
          </p:cNvSpPr>
          <p:nvPr/>
        </p:nvSpPr>
        <p:spPr bwMode="auto">
          <a:xfrm>
            <a:off x="2842215" y="4469771"/>
            <a:ext cx="4886699" cy="122510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78" name="TextBox 77">
            <a:extLst>
              <a:ext uri="{FF2B5EF4-FFF2-40B4-BE49-F238E27FC236}">
                <a16:creationId xmlns:a16="http://schemas.microsoft.com/office/drawing/2014/main" id="{BCFE4668-965F-43BC-8093-5DFE87974C83}"/>
              </a:ext>
            </a:extLst>
          </p:cNvPr>
          <p:cNvSpPr txBox="1"/>
          <p:nvPr/>
        </p:nvSpPr>
        <p:spPr>
          <a:xfrm rot="20328587">
            <a:off x="1406005" y="2488429"/>
            <a:ext cx="8569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4400" noProof="0" dirty="0">
                <a:solidFill>
                  <a:srgbClr val="000000"/>
                </a:solidFill>
                <a:effectLst>
                  <a:glow rad="63500">
                    <a:srgbClr val="0867CB">
                      <a:satMod val="175000"/>
                      <a:alpha val="40000"/>
                    </a:srgbClr>
                  </a:glow>
                </a:effectLst>
                <a:latin typeface="Times New Roman" panose="02020603050405020304" pitchFamily="18" charset="0"/>
                <a:ea typeface="微软雅黑"/>
                <a:cs typeface="Times New Roman" panose="02020603050405020304" pitchFamily="18" charset="0"/>
              </a:rPr>
              <a:t>ÔN TẬP KIẾN THỨC NGỮ VĂN</a:t>
            </a:r>
            <a:endParaRPr kumimoji="0" lang="en-SG" sz="4400" b="0" i="0" u="none" strike="noStrike" kern="1200" cap="none" spc="0" normalizeH="0" baseline="0" noProof="0" dirty="0">
              <a:ln>
                <a:noFill/>
              </a:ln>
              <a:solidFill>
                <a:srgbClr val="000000"/>
              </a:solidFill>
              <a:effectLst>
                <a:glow rad="63500">
                  <a:srgbClr val="0867CB">
                    <a:satMod val="175000"/>
                    <a:alpha val="40000"/>
                  </a:srgbClr>
                </a:glow>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5899293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249"/>
                                          </p:stCondLst>
                                        </p:cTn>
                                        <p:tgtEl>
                                          <p:spTgt spid="7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125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par>
                                <p:cTn id="20" presetID="0" presetClass="path" presetSubtype="0" accel="50000" decel="50000" fill="hold" nodeType="withEffect">
                                  <p:stCondLst>
                                    <p:cond delay="0"/>
                                  </p:stCondLst>
                                  <p:childTnLst>
                                    <p:animMotion origin="layout" path="M -0.40117 0.12916 L -0.40117 0.12939 C -0.40091 0.12963 -0.39492 0.13356 -0.39323 0.13472 C -0.39192 0.13518 -0.39075 0.13541 -0.38971 0.13611 C -0.38919 0.13634 -0.38867 0.13703 -0.38776 0.1375 C -0.38698 0.13796 -0.38554 0.13819 -0.38476 0.13889 C -0.38424 0.13912 -0.38307 0.13981 -0.38229 0.14004 C -0.38125 0.14074 -0.38073 0.14097 -0.37929 0.14143 C -0.37604 0.14305 -0.37734 0.14351 -0.37304 0.14421 C -0.36992 0.1449 -0.3664 0.14514 -0.36393 0.1456 C -0.36289 0.14652 -0.36041 0.14814 -0.35924 0.14838 L -0.33841 0.15115 C -0.33763 0.15162 -0.3362 0.15231 -0.33541 0.15254 C -0.33268 0.15324 -0.33021 0.15301 -0.32747 0.15393 C -0.32578 0.15439 -0.32422 0.15601 -0.32278 0.15671 C -0.31679 0.15879 -0.32031 0.15787 -0.31185 0.15949 C -0.30638 0.16273 -0.31315 0.15879 -0.30638 0.16203 C -0.30612 0.1625 -0.30495 0.16319 -0.30416 0.16342 C -0.30247 0.16412 -0.30117 0.16435 -0.29948 0.16481 C -0.29179 0.16736 -0.29974 0.16527 -0.28958 0.16759 C -0.28307 0.1706 -0.29075 0.16736 -0.28086 0.17037 C -0.27838 0.17129 -0.27591 0.17199 -0.27317 0.17314 C -0.27239 0.17361 -0.27148 0.1743 -0.27018 0.17453 C -0.26771 0.17523 -0.26523 0.17546 -0.26328 0.17592 C -0.25859 0.17893 -0.2625 0.17685 -0.25312 0.1787 L -0.24114 0.18148 C -0.2345 0.18426 -0.24049 0.18171 -0.23034 0.18402 C -0.22135 0.18611 -0.22955 0.18518 -0.21992 0.1868 C -0.21666 0.1875 -0.21367 0.18773 -0.21093 0.18819 C -0.20924 0.18865 -0.20794 0.18958 -0.20703 0.18958 C -0.18463 0.18958 -0.19088 0.19259 -0.18047 0.1868 C -0.17851 0.18125 -0.17773 0.18101 -0.17995 0.17176 C -0.18021 0.17014 -0.18125 0.17014 -0.18216 0.16898 C -0.18294 0.16782 -0.18372 0.1662 -0.18463 0.16481 C -0.18567 0.16389 -0.18567 0.16319 -0.18672 0.16203 C -0.18789 0.16088 -0.18815 0.15902 -0.18893 0.1581 C -0.18984 0.15717 -0.19088 0.15717 -0.19114 0.15671 C -0.19284 0.15486 -0.19479 0.15301 -0.19583 0.15115 C -0.19661 0.15023 -0.19804 0.1493 -0.19856 0.14838 C -0.19909 0.14699 -0.19935 0.14537 -0.20026 0.14421 C -0.20104 0.14259 -0.20429 0.13935 -0.20547 0.13889 C -0.20651 0.13796 -0.20924 0.13726 -0.21093 0.13611 C -0.2125 0.13449 -0.21367 0.1324 -0.21536 0.13078 C -0.2164 0.12963 -0.21666 0.1287 -0.21771 0.12847 C -0.22083 0.12639 -0.2194 0.12777 -0.2233 0.12569 C -0.22461 0.12407 -0.22578 0.12106 -0.2276 0.1206 C -0.23034 0.11967 -0.23346 0.11828 -0.23554 0.11666 C -0.23971 0.11273 -0.2375 0.11412 -0.24245 0.1125 C -0.24323 0.11157 -0.24388 0.11018 -0.24466 0.10972 C -0.24713 0.10833 -0.25117 0.10694 -0.25117 0.10717 C -0.25182 0.10555 -0.25234 0.10393 -0.25312 0.10277 C -0.2539 0.10208 -0.25481 0.10231 -0.2556 0.10139 C -0.25755 0.09953 -0.25755 0.09583 -0.25807 0.09328 C -0.25755 0.09004 -0.25885 0.08449 -0.25755 0.08379 C -0.23971 0.07847 -0.23776 0.08379 -0.2263 0.08634 C -0.22083 0.08773 -0.21588 0.08819 -0.20976 0.08912 C -0.20182 0.09375 -0.21862 0.08449 -0.19856 0.09328 C -0.19258 0.09606 -0.19856 0.09328 -0.18893 0.09606 C -0.17773 0.09907 -0.19804 0.09583 -0.17448 0.09861 C -0.16562 0.10277 -0.17526 0.09861 -0.15495 0.10139 C -0.15364 0.10162 -0.15273 0.10277 -0.15169 0.10277 C -0.14153 0.1037 -0.1319 0.1037 -0.12265 0.10416 C -0.11901 0.10509 -0.11601 0.10532 -0.11276 0.10694 C -0.11198 0.1074 -0.11106 0.1081 -0.11054 0.10833 C -0.10729 0.10902 -0.10455 0.10926 -0.10143 0.10972 C -0.09987 0.10995 -0.09817 0.11064 -0.09661 0.11111 C -0.09349 0.11064 -0.09075 0.11157 -0.08776 0.10972 C -0.08698 0.10902 -0.08672 0.10625 -0.08672 0.10416 C -0.0862 0.09606 -0.08672 0.08773 -0.08698 0.07963 C -0.08724 0.07801 -0.08828 0.07708 -0.08854 0.07569 C -0.08919 0.07384 -0.08971 0.07199 -0.09023 0.07014 C -0.09166 0.06389 -0.09075 0.05972 -0.09661 0.05625 C -0.09817 0.05555 -0.09935 0.05463 -0.10091 0.0537 C -0.1026 0.05092 -0.10364 0.04652 -0.10534 0.04537 C -0.10885 0.04328 -0.10703 0.04467 -0.11106 0.0412 C -0.09843 0.03402 -0.10612 0.03796 -0.0763 0.0412 C -0.07409 0.04143 -0.07239 0.04305 -0.07018 0.04398 C -0.06888 0.04444 -0.0681 0.0449 -0.06718 0.04537 C -0.06523 0.04768 -0.06367 0.04976 -0.06172 0.05092 C -0.0595 0.05208 -0.05755 0.05277 -0.05521 0.0537 C -0.05455 0.05416 -0.05351 0.05463 -0.05234 0.05509 L -0.04466 0.05764 " pathEditMode="relative" rAng="0" ptsTypes="AAAAAAAAAAAAAAAAAAAAAAAAAAAAAAAAAAAAAAAAAAAAAAAAAAAAAAAAAAAAAAAAAAAAAAAAAAAAAAAAAA">
                                      <p:cBhvr>
                                        <p:cTn id="21" dur="1250" fill="hold"/>
                                        <p:tgtEl>
                                          <p:spTgt spid="4"/>
                                        </p:tgtEl>
                                        <p:attrNameLst>
                                          <p:attrName>ppt_x</p:attrName>
                                          <p:attrName>ppt_y</p:attrName>
                                        </p:attrNameLst>
                                      </p:cBhvr>
                                      <p:rCtr x="17826" y="-1528"/>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7" grpId="0" animBg="1"/>
      <p:bldP spid="77" grpId="1"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550918-0102-270E-62F1-DAA44EA0CB12}"/>
              </a:ext>
            </a:extLst>
          </p:cNvPr>
          <p:cNvGraphicFramePr>
            <a:graphicFrameLocks noGrp="1"/>
          </p:cNvGraphicFramePr>
          <p:nvPr>
            <p:extLst>
              <p:ext uri="{D42A27DB-BD31-4B8C-83A1-F6EECF244321}">
                <p14:modId xmlns:p14="http://schemas.microsoft.com/office/powerpoint/2010/main" val="3015971143"/>
              </p:ext>
            </p:extLst>
          </p:nvPr>
        </p:nvGraphicFramePr>
        <p:xfrm>
          <a:off x="660399" y="861918"/>
          <a:ext cx="10858500" cy="5420678"/>
        </p:xfrm>
        <a:graphic>
          <a:graphicData uri="http://schemas.openxmlformats.org/drawingml/2006/table">
            <a:tbl>
              <a:tblPr firstRow="1" firstCol="1" bandRow="1"/>
              <a:tblGrid>
                <a:gridCol w="1018774">
                  <a:extLst>
                    <a:ext uri="{9D8B030D-6E8A-4147-A177-3AD203B41FA5}">
                      <a16:colId xmlns:a16="http://schemas.microsoft.com/office/drawing/2014/main" val="171479836"/>
                    </a:ext>
                  </a:extLst>
                </a:gridCol>
                <a:gridCol w="9839726">
                  <a:extLst>
                    <a:ext uri="{9D8B030D-6E8A-4147-A177-3AD203B41FA5}">
                      <a16:colId xmlns:a16="http://schemas.microsoft.com/office/drawing/2014/main" val="3348562366"/>
                    </a:ext>
                  </a:extLst>
                </a:gridCol>
              </a:tblGrid>
              <a:tr h="4351338">
                <a:tc>
                  <a:txBody>
                    <a:bodyPr/>
                    <a:lstStyle/>
                    <a:p>
                      <a:pPr>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17" marR="36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dắt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khao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bỏng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đòi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nỗ</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nuôi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đuổi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 lên kế hoạch cụ thể về thời gian thực hiện ước mơ để bản thân cảm thấy có trách nhiệm và tiến về phía trước.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17" marR="36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009433"/>
                  </a:ext>
                </a:extLst>
              </a:tr>
            </a:tbl>
          </a:graphicData>
        </a:graphic>
      </p:graphicFrame>
    </p:spTree>
    <p:extLst>
      <p:ext uri="{BB962C8B-B14F-4D97-AF65-F5344CB8AC3E}">
        <p14:creationId xmlns:p14="http://schemas.microsoft.com/office/powerpoint/2010/main" val="23019659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550918-0102-270E-62F1-DAA44EA0CB12}"/>
              </a:ext>
            </a:extLst>
          </p:cNvPr>
          <p:cNvGraphicFramePr>
            <a:graphicFrameLocks noGrp="1"/>
          </p:cNvGraphicFramePr>
          <p:nvPr>
            <p:extLst>
              <p:ext uri="{D42A27DB-BD31-4B8C-83A1-F6EECF244321}">
                <p14:modId xmlns:p14="http://schemas.microsoft.com/office/powerpoint/2010/main" val="3727781588"/>
              </p:ext>
            </p:extLst>
          </p:nvPr>
        </p:nvGraphicFramePr>
        <p:xfrm>
          <a:off x="666750" y="450088"/>
          <a:ext cx="10858500" cy="5684012"/>
        </p:xfrm>
        <a:graphic>
          <a:graphicData uri="http://schemas.openxmlformats.org/drawingml/2006/table">
            <a:tbl>
              <a:tblPr firstRow="1" firstCol="1" bandRow="1"/>
              <a:tblGrid>
                <a:gridCol w="1018774">
                  <a:extLst>
                    <a:ext uri="{9D8B030D-6E8A-4147-A177-3AD203B41FA5}">
                      <a16:colId xmlns:a16="http://schemas.microsoft.com/office/drawing/2014/main" val="171479836"/>
                    </a:ext>
                  </a:extLst>
                </a:gridCol>
                <a:gridCol w="9839726">
                  <a:extLst>
                    <a:ext uri="{9D8B030D-6E8A-4147-A177-3AD203B41FA5}">
                      <a16:colId xmlns:a16="http://schemas.microsoft.com/office/drawing/2014/main" val="3348562366"/>
                    </a:ext>
                  </a:extLst>
                </a:gridCol>
              </a:tblGrid>
              <a:tr h="4351338">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17" marR="36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x-non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ành động ngay bây giờ</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 hành động mỗi ngày để biến ước mơ to lớn của bạn trở thành hiện thực. Dù cho những việc đó có nhỏ bé đến thế nào thì mỗi hành động đều mang bạn gần tới ước mơ của mình thêm một bước nữa.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GB" sz="2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Đừng ngại đón nhận thử thách</a:t>
                      </a:r>
                      <a:r>
                        <a:rPr lang="en-GB" sz="2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GB" sz="2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GB" sz="2800" b="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GB" sz="2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GB" sz="2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GB"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Bạn chắc chắn sẽ vấp phải một vài trở ngại trên đường đi, nhưng điều quan trọng là hãy tiếp tục tiến về phía trước. Vì ngần ngại vượt qua thử thách, không ít người bỏ lỡ những cơ hội để </a:t>
                      </a:r>
                      <a:r>
                        <a:rPr lang="en-GB"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GB"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GB"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GB"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x-none"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mình.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17" marR="36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009433"/>
                  </a:ext>
                </a:extLst>
              </a:tr>
            </a:tbl>
          </a:graphicData>
        </a:graphic>
      </p:graphicFrame>
    </p:spTree>
    <p:extLst>
      <p:ext uri="{BB962C8B-B14F-4D97-AF65-F5344CB8AC3E}">
        <p14:creationId xmlns:p14="http://schemas.microsoft.com/office/powerpoint/2010/main" val="6463880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550918-0102-270E-62F1-DAA44EA0CB12}"/>
              </a:ext>
            </a:extLst>
          </p:cNvPr>
          <p:cNvGraphicFramePr>
            <a:graphicFrameLocks noGrp="1"/>
          </p:cNvGraphicFramePr>
          <p:nvPr>
            <p:extLst>
              <p:ext uri="{D42A27DB-BD31-4B8C-83A1-F6EECF244321}">
                <p14:modId xmlns:p14="http://schemas.microsoft.com/office/powerpoint/2010/main" val="3799585118"/>
              </p:ext>
            </p:extLst>
          </p:nvPr>
        </p:nvGraphicFramePr>
        <p:xfrm>
          <a:off x="660400" y="586994"/>
          <a:ext cx="10858500" cy="5684012"/>
        </p:xfrm>
        <a:graphic>
          <a:graphicData uri="http://schemas.openxmlformats.org/drawingml/2006/table">
            <a:tbl>
              <a:tblPr firstRow="1" firstCol="1" bandRow="1"/>
              <a:tblGrid>
                <a:gridCol w="1018774">
                  <a:extLst>
                    <a:ext uri="{9D8B030D-6E8A-4147-A177-3AD203B41FA5}">
                      <a16:colId xmlns:a16="http://schemas.microsoft.com/office/drawing/2014/main" val="171479836"/>
                    </a:ext>
                  </a:extLst>
                </a:gridCol>
                <a:gridCol w="9839726">
                  <a:extLst>
                    <a:ext uri="{9D8B030D-6E8A-4147-A177-3AD203B41FA5}">
                      <a16:colId xmlns:a16="http://schemas.microsoft.com/office/drawing/2014/main" val="3348562366"/>
                    </a:ext>
                  </a:extLst>
                </a:gridCol>
              </a:tblGrid>
              <a:tr h="4351338">
                <a:tc>
                  <a:txBody>
                    <a:bodyPr/>
                    <a:lstStyle/>
                    <a:p>
                      <a:pPr>
                        <a:lnSpc>
                          <a:spcPct val="150000"/>
                        </a:lnSpc>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17" marR="36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HCM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Phải không ngừng học tập, rèn ý chí, trau dồi kĩ năng sống để biết ước mơ và biến ước mơ thành hiện thực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17" marR="36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009433"/>
                  </a:ext>
                </a:extLst>
              </a:tr>
            </a:tbl>
          </a:graphicData>
        </a:graphic>
      </p:graphicFrame>
    </p:spTree>
    <p:extLst>
      <p:ext uri="{BB962C8B-B14F-4D97-AF65-F5344CB8AC3E}">
        <p14:creationId xmlns:p14="http://schemas.microsoft.com/office/powerpoint/2010/main" val="3160955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1B39BB-6A3C-9699-BA9B-CA61CBE10E26}"/>
              </a:ext>
            </a:extLst>
          </p:cNvPr>
          <p:cNvSpPr txBox="1"/>
          <p:nvPr/>
        </p:nvSpPr>
        <p:spPr>
          <a:xfrm>
            <a:off x="660400" y="760413"/>
            <a:ext cx="10858500" cy="5681042"/>
          </a:xfrm>
          <a:prstGeom prst="rect">
            <a:avLst/>
          </a:prstGeom>
          <a:noFill/>
        </p:spPr>
        <p:txBody>
          <a:bodyPr wrap="square">
            <a:spAutoFit/>
          </a:bodyPr>
          <a:lstStyle/>
          <a:p>
            <a:pPr algn="ctr" fontAlgn="base">
              <a:lnSpc>
                <a:spcPct val="115000"/>
              </a:lnSpc>
            </a:pPr>
            <a:r>
              <a:rPr lang="en-US" sz="2800" b="1" dirty="0">
                <a:solidFill>
                  <a:srgbClr val="FF0000"/>
                </a:solidFill>
                <a:effectLst/>
                <a:latin typeface="Times New Roman" panose="02020603050405020304" pitchFamily="18" charset="0"/>
                <a:ea typeface="Times New Roman" panose="02020603050405020304" pitchFamily="18" charset="0"/>
              </a:rPr>
              <a:t>ĐỀ SỐ 2</a:t>
            </a:r>
            <a:endParaRPr lang="en-US" sz="2800" dirty="0">
              <a:effectLst/>
              <a:latin typeface="Times New Roman" panose="02020603050405020304" pitchFamily="18" charset="0"/>
              <a:ea typeface="Times New Roman" panose="02020603050405020304" pitchFamily="18" charset="0"/>
            </a:endParaRPr>
          </a:p>
          <a:p>
            <a:pPr>
              <a:lnSpc>
                <a:spcPct val="150000"/>
              </a:lnSpc>
              <a:tabLst>
                <a:tab pos="1898015" algn="l"/>
              </a:tabLst>
            </a:pPr>
            <a:r>
              <a:rPr lang="en-US" sz="2800" b="1" dirty="0" err="1">
                <a:effectLst/>
                <a:latin typeface="Times New Roman" panose="02020603050405020304" pitchFamily="18" charset="0"/>
                <a:ea typeface="Calibri" panose="020F0502020204030204" pitchFamily="34" charset="0"/>
              </a:rPr>
              <a:t>Đọc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văn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bản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sau</a:t>
            </a:r>
            <a:r>
              <a:rPr lang="en-US" sz="2800" b="1"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en-US" sz="2800" i="1" dirty="0">
                <a:effectLst/>
                <a:latin typeface="Times New Roman" panose="02020603050405020304" pitchFamily="18" charset="0"/>
                <a:ea typeface="Calibri" panose="020F0502020204030204" pitchFamily="34" charset="0"/>
              </a:rPr>
              <a:t>	(1) </a:t>
            </a:r>
            <a:r>
              <a:rPr lang="en-US" sz="2800" i="1" dirty="0" err="1">
                <a:effectLst/>
                <a:latin typeface="Times New Roman" panose="02020603050405020304" pitchFamily="18" charset="0"/>
                <a:ea typeface="Calibri" panose="020F0502020204030204" pitchFamily="34" charset="0"/>
              </a:rPr>
              <a:t>Chúng</a:t>
            </a:r>
            <a:r>
              <a:rPr lang="en-US" sz="2800" i="1" dirty="0">
                <a:effectLst/>
                <a:latin typeface="Times New Roman" panose="02020603050405020304" pitchFamily="18" charset="0"/>
                <a:ea typeface="Calibri" panose="020F0502020204030204" pitchFamily="34" charset="0"/>
              </a:rPr>
              <a:t> ta </a:t>
            </a:r>
            <a:r>
              <a:rPr lang="en-US" sz="2800" i="1" dirty="0" err="1">
                <a:effectLst/>
                <a:latin typeface="Times New Roman" panose="02020603050405020304" pitchFamily="18" charset="0"/>
                <a:ea typeface="Calibri" panose="020F0502020204030204" pitchFamily="34" charset="0"/>
              </a:rPr>
              <a:t>thường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quan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tâm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đến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việc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nuôi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dưỡng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cơ</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thể</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bằng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những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loại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thức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ăn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nào</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bổ</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dưỡng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lành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mạnh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nhưng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lại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rất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ít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quan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tâm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đến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việc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nuôi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dưỡng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tâm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hồn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Thật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ra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tâm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hồn</a:t>
            </a:r>
            <a:r>
              <a:rPr lang="en-US" sz="2800" i="1" dirty="0">
                <a:effectLst/>
                <a:latin typeface="Times New Roman" panose="02020603050405020304" pitchFamily="18" charset="0"/>
                <a:ea typeface="Calibri" panose="020F0502020204030204" pitchFamily="34" charset="0"/>
              </a:rPr>
              <a:t> ta </a:t>
            </a:r>
            <a:r>
              <a:rPr lang="en-US" sz="2800" i="1" dirty="0" err="1">
                <a:effectLst/>
                <a:latin typeface="Times New Roman" panose="02020603050405020304" pitchFamily="18" charset="0"/>
                <a:ea typeface="Calibri" panose="020F0502020204030204" pitchFamily="34" charset="0"/>
              </a:rPr>
              <a:t>cũng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cần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được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nuôi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dưỡng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xét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về</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nhiều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khía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cạnh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tâm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hồn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quan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trọng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cần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chú</a:t>
            </a:r>
            <a:r>
              <a:rPr lang="en-US" sz="2800" i="1" dirty="0">
                <a:effectLst/>
                <a:latin typeface="Times New Roman" panose="02020603050405020304" pitchFamily="18" charset="0"/>
                <a:ea typeface="Calibri" panose="020F0502020204030204" pitchFamily="34" charset="0"/>
              </a:rPr>
              <a:t> ý </a:t>
            </a:r>
            <a:r>
              <a:rPr lang="en-US" sz="2800" i="1" dirty="0" err="1">
                <a:effectLst/>
                <a:latin typeface="Times New Roman" panose="02020603050405020304" pitchFamily="18" charset="0"/>
                <a:ea typeface="Calibri" panose="020F0502020204030204" pitchFamily="34" charset="0"/>
              </a:rPr>
              <a:t>quan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tâm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hơn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rất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nhiều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Một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tâm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hồn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trong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sáng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khỏe</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mạnh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dễ</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mang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lại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cho</a:t>
            </a:r>
            <a:r>
              <a:rPr lang="en-US" sz="2800" i="1" dirty="0">
                <a:effectLst/>
                <a:latin typeface="Times New Roman" panose="02020603050405020304" pitchFamily="18" charset="0"/>
                <a:ea typeface="Calibri" panose="020F0502020204030204" pitchFamily="34" charset="0"/>
              </a:rPr>
              <a:t> ta </a:t>
            </a:r>
            <a:r>
              <a:rPr lang="en-US" sz="2800" i="1" dirty="0" err="1">
                <a:effectLst/>
                <a:latin typeface="Times New Roman" panose="02020603050405020304" pitchFamily="18" charset="0"/>
                <a:ea typeface="Calibri" panose="020F0502020204030204" pitchFamily="34" charset="0"/>
              </a:rPr>
              <a:t>cuộc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sống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yên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vui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hạnh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phúc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ngay</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cả</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khi</a:t>
            </a:r>
            <a:r>
              <a:rPr lang="en-US" sz="2800" i="1" dirty="0">
                <a:effectLst/>
                <a:latin typeface="Times New Roman" panose="02020603050405020304" pitchFamily="18" charset="0"/>
                <a:ea typeface="Calibri" panose="020F0502020204030204" pitchFamily="34" charset="0"/>
              </a:rPr>
              <a:t> ta </a:t>
            </a:r>
            <a:r>
              <a:rPr lang="en-US" sz="2800" i="1" dirty="0" err="1">
                <a:effectLst/>
                <a:latin typeface="Times New Roman" panose="02020603050405020304" pitchFamily="18" charset="0"/>
                <a:ea typeface="Calibri" panose="020F0502020204030204" pitchFamily="34" charset="0"/>
              </a:rPr>
              <a:t>gặp</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phải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những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nghịch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cảnh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khó</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khăn</a:t>
            </a:r>
            <a:r>
              <a:rPr lang="en-US" sz="2800" i="1"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20202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41B51F6-9792-B5A4-D86E-BDD1A129EE00}"/>
              </a:ext>
            </a:extLst>
          </p:cNvPr>
          <p:cNvSpPr txBox="1"/>
          <p:nvPr/>
        </p:nvSpPr>
        <p:spPr>
          <a:xfrm>
            <a:off x="666750" y="663799"/>
            <a:ext cx="10858500" cy="5840189"/>
          </a:xfrm>
          <a:prstGeom prst="rect">
            <a:avLst/>
          </a:prstGeom>
          <a:noFill/>
        </p:spPr>
        <p:txBody>
          <a:bodyPr wrap="square">
            <a:spAutoFit/>
          </a:bodyPr>
          <a:lstStyle/>
          <a:p>
            <a:pPr algn="just">
              <a:lnSpc>
                <a:spcPct val="150000"/>
              </a:lnSpc>
            </a:pPr>
            <a:r>
              <a:rPr lang="en-US" sz="2800" i="1" dirty="0">
                <a:effectLst/>
                <a:latin typeface="Times New Roman" panose="02020603050405020304" pitchFamily="18" charset="0"/>
                <a:ea typeface="Calibri" panose="020F0502020204030204" pitchFamily="34" charset="0"/>
              </a:rPr>
              <a:t> (…) (2) </a:t>
            </a:r>
            <a:r>
              <a:rPr lang="en-US" sz="2800" i="1" dirty="0" err="1">
                <a:solidFill>
                  <a:srgbClr val="000000"/>
                </a:solidFill>
                <a:effectLst/>
                <a:latin typeface="Times New Roman" panose="02020603050405020304" pitchFamily="18" charset="0"/>
                <a:ea typeface="Calibri" panose="020F0502020204030204" pitchFamily="34" charset="0"/>
              </a:rPr>
              <a:t>Cuộc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sống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quanh</a:t>
            </a:r>
            <a:r>
              <a:rPr lang="en-US" sz="2800" i="1" dirty="0">
                <a:solidFill>
                  <a:srgbClr val="000000"/>
                </a:solidFill>
                <a:effectLst/>
                <a:latin typeface="Times New Roman" panose="02020603050405020304" pitchFamily="18" charset="0"/>
                <a:ea typeface="Calibri" panose="020F0502020204030204" pitchFamily="34" charset="0"/>
              </a:rPr>
              <a:t> ta </a:t>
            </a:r>
            <a:r>
              <a:rPr lang="en-US" sz="2800" i="1" dirty="0" err="1">
                <a:solidFill>
                  <a:srgbClr val="000000"/>
                </a:solidFill>
                <a:effectLst/>
                <a:latin typeface="Times New Roman" panose="02020603050405020304" pitchFamily="18" charset="0"/>
                <a:ea typeface="Calibri" panose="020F0502020204030204" pitchFamily="34" charset="0"/>
              </a:rPr>
              <a:t>có</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biết</a:t>
            </a:r>
            <a:r>
              <a:rPr lang="en-US" sz="2800" i="1" dirty="0">
                <a:solidFill>
                  <a:srgbClr val="000000"/>
                </a:solidFill>
                <a:effectLst/>
                <a:latin typeface="Times New Roman" panose="02020603050405020304" pitchFamily="18" charset="0"/>
                <a:ea typeface="Calibri" panose="020F0502020204030204" pitchFamily="34" charset="0"/>
              </a:rPr>
              <a:t> bao </a:t>
            </a:r>
            <a:r>
              <a:rPr lang="en-US" sz="2800" i="1" dirty="0" err="1">
                <a:solidFill>
                  <a:srgbClr val="000000"/>
                </a:solidFill>
                <a:effectLst/>
                <a:latin typeface="Times New Roman" panose="02020603050405020304" pitchFamily="18" charset="0"/>
                <a:ea typeface="Calibri" panose="020F0502020204030204" pitchFamily="34" charset="0"/>
              </a:rPr>
              <a:t>nhiêu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điều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tốt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đẹp</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đáng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quý</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và</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cần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trân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trọng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Chỉ</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cần</a:t>
            </a:r>
            <a:r>
              <a:rPr lang="en-US" sz="2800" i="1" dirty="0">
                <a:solidFill>
                  <a:srgbClr val="000000"/>
                </a:solidFill>
                <a:effectLst/>
                <a:latin typeface="Times New Roman" panose="02020603050405020304" pitchFamily="18" charset="0"/>
                <a:ea typeface="Calibri" panose="020F0502020204030204" pitchFamily="34" charset="0"/>
              </a:rPr>
              <a:t> ta </a:t>
            </a:r>
            <a:r>
              <a:rPr lang="en-US" sz="2800" i="1" dirty="0" err="1">
                <a:solidFill>
                  <a:srgbClr val="000000"/>
                </a:solidFill>
                <a:effectLst/>
                <a:latin typeface="Times New Roman" panose="02020603050405020304" pitchFamily="18" charset="0"/>
                <a:ea typeface="Calibri" panose="020F0502020204030204" pitchFamily="34" charset="0"/>
              </a:rPr>
              <a:t>biết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khéo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léo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nhận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ra</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và</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chọn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lọc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chúng</a:t>
            </a:r>
            <a:r>
              <a:rPr lang="en-US" sz="2800" i="1" dirty="0">
                <a:solidFill>
                  <a:srgbClr val="000000"/>
                </a:solidFill>
                <a:effectLst/>
                <a:latin typeface="Times New Roman" panose="02020603050405020304" pitchFamily="18" charset="0"/>
                <a:ea typeface="Calibri" panose="020F0502020204030204" pitchFamily="34" charset="0"/>
              </a:rPr>
              <a:t> ta </a:t>
            </a:r>
            <a:r>
              <a:rPr lang="en-US" sz="2800" i="1" dirty="0" err="1">
                <a:solidFill>
                  <a:srgbClr val="000000"/>
                </a:solidFill>
                <a:effectLst/>
                <a:latin typeface="Times New Roman" panose="02020603050405020304" pitchFamily="18" charset="0"/>
                <a:ea typeface="Calibri" panose="020F0502020204030204" pitchFamily="34" charset="0"/>
              </a:rPr>
              <a:t>không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hề</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thiếu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thốn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những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hạt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giống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tốt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đẹp</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để</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gieo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trồng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Mặt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khác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trong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cuộc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sống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cũng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đầy</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dẫy</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những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cỏ</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dại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xấu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xa</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Chỉ</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cần</a:t>
            </a:r>
            <a:r>
              <a:rPr lang="en-US" sz="2800" i="1" dirty="0">
                <a:solidFill>
                  <a:srgbClr val="000000"/>
                </a:solidFill>
                <a:effectLst/>
                <a:latin typeface="Times New Roman" panose="02020603050405020304" pitchFamily="18" charset="0"/>
                <a:ea typeface="Calibri" panose="020F0502020204030204" pitchFamily="34" charset="0"/>
              </a:rPr>
              <a:t> ta </a:t>
            </a:r>
            <a:r>
              <a:rPr lang="en-US" sz="2800" i="1" dirty="0" err="1">
                <a:solidFill>
                  <a:srgbClr val="000000"/>
                </a:solidFill>
                <a:effectLst/>
                <a:latin typeface="Times New Roman" panose="02020603050405020304" pitchFamily="18" charset="0"/>
                <a:ea typeface="Calibri" panose="020F0502020204030204" pitchFamily="34" charset="0"/>
              </a:rPr>
              <a:t>sống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buông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trôi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thiếu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hiểu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biết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cuộc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đời</a:t>
            </a:r>
            <a:r>
              <a:rPr lang="en-US" sz="2800" i="1" dirty="0">
                <a:solidFill>
                  <a:srgbClr val="000000"/>
                </a:solidFill>
                <a:effectLst/>
                <a:latin typeface="Times New Roman" panose="02020603050405020304" pitchFamily="18" charset="0"/>
                <a:ea typeface="Calibri" panose="020F0502020204030204" pitchFamily="34" charset="0"/>
              </a:rPr>
              <a:t> ta </a:t>
            </a:r>
            <a:r>
              <a:rPr lang="en-US" sz="2800" i="1" dirty="0" err="1">
                <a:solidFill>
                  <a:srgbClr val="000000"/>
                </a:solidFill>
                <a:effectLst/>
                <a:latin typeface="Times New Roman" panose="02020603050405020304" pitchFamily="18" charset="0"/>
                <a:ea typeface="Calibri" panose="020F0502020204030204" pitchFamily="34" charset="0"/>
              </a:rPr>
              <a:t>sẽ</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phải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trả</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giá</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bằng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những</a:t>
            </a:r>
            <a:r>
              <a:rPr lang="en-US" sz="2800" i="1" dirty="0">
                <a:solidFill>
                  <a:srgbClr val="000000"/>
                </a:solidFill>
                <a:effectLst/>
                <a:latin typeface="Times New Roman" panose="02020603050405020304" pitchFamily="18" charset="0"/>
                <a:ea typeface="Calibri" panose="020F0502020204030204" pitchFamily="34" charset="0"/>
              </a:rPr>
              <a:t> u </a:t>
            </a:r>
            <a:r>
              <a:rPr lang="en-US" sz="2800" i="1" dirty="0" err="1">
                <a:solidFill>
                  <a:srgbClr val="000000"/>
                </a:solidFill>
                <a:effectLst/>
                <a:latin typeface="Times New Roman" panose="02020603050405020304" pitchFamily="18" charset="0"/>
                <a:ea typeface="Calibri" panose="020F0502020204030204" pitchFamily="34" charset="0"/>
              </a:rPr>
              <a:t>ám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tối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tăm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kéo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dài</a:t>
            </a:r>
            <a:r>
              <a:rPr lang="en-US" sz="28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en-US" sz="2800" i="1" dirty="0">
                <a:solidFill>
                  <a:srgbClr val="000000"/>
                </a:solidFill>
                <a:effectLst/>
                <a:latin typeface="Times New Roman" panose="02020603050405020304" pitchFamily="18" charset="0"/>
                <a:ea typeface="Calibri" panose="020F0502020204030204" pitchFamily="34" charset="0"/>
              </a:rPr>
              <a:t>    (3) </a:t>
            </a:r>
            <a:r>
              <a:rPr lang="en-US" sz="2800" i="1" dirty="0" err="1">
                <a:solidFill>
                  <a:srgbClr val="000000"/>
                </a:solidFill>
                <a:effectLst/>
                <a:latin typeface="Times New Roman" panose="02020603050405020304" pitchFamily="18" charset="0"/>
                <a:ea typeface="Calibri" panose="020F0502020204030204" pitchFamily="34" charset="0"/>
              </a:rPr>
              <a:t>Một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tâm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hồn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tươi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đẹp</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đầy</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hoa</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thơm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trái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quý</a:t>
            </a:r>
            <a:r>
              <a:rPr lang="en-US" sz="2800" i="1" dirty="0">
                <a:solidFill>
                  <a:srgbClr val="000000"/>
                </a:solidFill>
                <a:effectLst/>
                <a:latin typeface="Times New Roman" panose="02020603050405020304" pitchFamily="18" charset="0"/>
                <a:ea typeface="Calibri" panose="020F0502020204030204" pitchFamily="34" charset="0"/>
              </a:rPr>
              <a:t>, hay </a:t>
            </a:r>
            <a:r>
              <a:rPr lang="en-US" sz="2800" i="1" dirty="0" err="1">
                <a:solidFill>
                  <a:srgbClr val="000000"/>
                </a:solidFill>
                <a:effectLst/>
                <a:latin typeface="Times New Roman" panose="02020603050405020304" pitchFamily="18" charset="0"/>
                <a:ea typeface="Calibri" panose="020F0502020204030204" pitchFamily="34" charset="0"/>
              </a:rPr>
              <a:t>tiêu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điều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hoang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vắng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với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cỏ</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dại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lan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tràn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Điều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đó</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hoàn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toàn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tùy</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thuộc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vào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nhận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thức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và</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nỗ</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lực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của</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chính</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chúng</a:t>
            </a:r>
            <a:r>
              <a:rPr lang="en-US" sz="2800" i="1" dirty="0">
                <a:solidFill>
                  <a:srgbClr val="000000"/>
                </a:solidFill>
                <a:effectLst/>
                <a:latin typeface="Times New Roman" panose="02020603050405020304" pitchFamily="18" charset="0"/>
                <a:ea typeface="Calibri" panose="020F0502020204030204" pitchFamily="34" charset="0"/>
              </a:rPr>
              <a:t> ta, </a:t>
            </a:r>
            <a:r>
              <a:rPr lang="en-US" sz="2800" i="1" dirty="0" err="1">
                <a:solidFill>
                  <a:srgbClr val="000000"/>
                </a:solidFill>
                <a:effectLst/>
                <a:latin typeface="Times New Roman" panose="02020603050405020304" pitchFamily="18" charset="0"/>
                <a:ea typeface="Calibri" panose="020F0502020204030204" pitchFamily="34" charset="0"/>
              </a:rPr>
              <a:t>không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phụ</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thuộc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vào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bất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kỳ</a:t>
            </a:r>
            <a:r>
              <a:rPr lang="en-US" sz="2800" i="1" dirty="0">
                <a:solidFill>
                  <a:srgbClr val="000000"/>
                </a:solidFill>
                <a:effectLst/>
                <a:latin typeface="Times New Roman" panose="02020603050405020304" pitchFamily="18" charset="0"/>
                <a:ea typeface="Calibri" panose="020F0502020204030204" pitchFamily="34" charset="0"/>
              </a:rPr>
              <a:t> ai </a:t>
            </a:r>
            <a:r>
              <a:rPr lang="en-US" sz="2800" i="1" dirty="0" err="1">
                <a:solidFill>
                  <a:srgbClr val="000000"/>
                </a:solidFill>
                <a:effectLst/>
                <a:latin typeface="Times New Roman" panose="02020603050405020304" pitchFamily="18" charset="0"/>
                <a:ea typeface="Calibri" panose="020F0502020204030204" pitchFamily="34" charset="0"/>
              </a:rPr>
              <a:t>khác</a:t>
            </a:r>
            <a:r>
              <a:rPr lang="en-US" sz="2800" i="1" dirty="0">
                <a:solidFill>
                  <a:srgbClr val="00000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2860662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B23CC41-4228-ABB6-2B52-492849CCAEE3}"/>
              </a:ext>
            </a:extLst>
          </p:cNvPr>
          <p:cNvSpPr txBox="1"/>
          <p:nvPr/>
        </p:nvSpPr>
        <p:spPr>
          <a:xfrm>
            <a:off x="660400" y="760413"/>
            <a:ext cx="10858500" cy="5193858"/>
          </a:xfrm>
          <a:prstGeom prst="rect">
            <a:avLst/>
          </a:prstGeom>
          <a:noFill/>
        </p:spPr>
        <p:txBody>
          <a:bodyPr wrap="square">
            <a:spAutoFit/>
          </a:bodyPr>
          <a:lstStyle/>
          <a:p>
            <a:pPr algn="just">
              <a:lnSpc>
                <a:spcPct val="150000"/>
              </a:lnSpc>
            </a:pPr>
            <a:r>
              <a:rPr lang="en-US" sz="2800" i="1" dirty="0">
                <a:solidFill>
                  <a:srgbClr val="000000"/>
                </a:solidFill>
                <a:effectLst/>
                <a:latin typeface="Times New Roman" panose="02020603050405020304" pitchFamily="18" charset="0"/>
                <a:ea typeface="Calibri" panose="020F0502020204030204" pitchFamily="34" charset="0"/>
              </a:rPr>
              <a:t> (4) </a:t>
            </a:r>
            <a:r>
              <a:rPr lang="en-US" sz="2800" i="1" dirty="0" err="1">
                <a:solidFill>
                  <a:srgbClr val="000000"/>
                </a:solidFill>
                <a:effectLst/>
                <a:latin typeface="Times New Roman" panose="02020603050405020304" pitchFamily="18" charset="0"/>
                <a:ea typeface="Calibri" panose="020F0502020204030204" pitchFamily="34" charset="0"/>
              </a:rPr>
              <a:t>Nuôi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dưỡng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tâm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hồn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cũng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quan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trọng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cần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thiết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không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kém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gì</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việc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nuôi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dưỡng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thể</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xác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nhưng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chúng</a:t>
            </a:r>
            <a:r>
              <a:rPr lang="en-US" sz="2800" i="1" dirty="0">
                <a:solidFill>
                  <a:srgbClr val="000000"/>
                </a:solidFill>
                <a:effectLst/>
                <a:latin typeface="Times New Roman" panose="02020603050405020304" pitchFamily="18" charset="0"/>
                <a:ea typeface="Calibri" panose="020F0502020204030204" pitchFamily="34" charset="0"/>
              </a:rPr>
              <a:t> ta </a:t>
            </a:r>
            <a:r>
              <a:rPr lang="en-US" sz="2800" i="1" dirty="0" err="1">
                <a:solidFill>
                  <a:srgbClr val="000000"/>
                </a:solidFill>
                <a:effectLst/>
                <a:latin typeface="Times New Roman" panose="02020603050405020304" pitchFamily="18" charset="0"/>
                <a:ea typeface="Calibri" panose="020F0502020204030204" pitchFamily="34" charset="0"/>
              </a:rPr>
              <a:t>rất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thường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lãng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quên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không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chú</a:t>
            </a:r>
            <a:r>
              <a:rPr lang="en-US" sz="2800" i="1" dirty="0">
                <a:solidFill>
                  <a:srgbClr val="000000"/>
                </a:solidFill>
                <a:effectLst/>
                <a:latin typeface="Times New Roman" panose="02020603050405020304" pitchFamily="18" charset="0"/>
                <a:ea typeface="Calibri" panose="020F0502020204030204" pitchFamily="34" charset="0"/>
              </a:rPr>
              <a:t> ý </a:t>
            </a:r>
            <a:r>
              <a:rPr lang="en-US" sz="2800" i="1" dirty="0" err="1">
                <a:solidFill>
                  <a:srgbClr val="000000"/>
                </a:solidFill>
                <a:effectLst/>
                <a:latin typeface="Times New Roman" panose="02020603050405020304" pitchFamily="18" charset="0"/>
                <a:ea typeface="Calibri" panose="020F0502020204030204" pitchFamily="34" charset="0"/>
              </a:rPr>
              <a:t>đến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việc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này</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Chúng</a:t>
            </a:r>
            <a:r>
              <a:rPr lang="en-US" sz="2800" i="1" dirty="0">
                <a:solidFill>
                  <a:srgbClr val="000000"/>
                </a:solidFill>
                <a:effectLst/>
                <a:latin typeface="Times New Roman" panose="02020603050405020304" pitchFamily="18" charset="0"/>
                <a:ea typeface="Calibri" panose="020F0502020204030204" pitchFamily="34" charset="0"/>
              </a:rPr>
              <a:t> ta </a:t>
            </a:r>
            <a:r>
              <a:rPr lang="en-US" sz="2800" i="1" dirty="0" err="1">
                <a:solidFill>
                  <a:srgbClr val="000000"/>
                </a:solidFill>
                <a:effectLst/>
                <a:latin typeface="Times New Roman" panose="02020603050405020304" pitchFamily="18" charset="0"/>
                <a:ea typeface="Calibri" panose="020F0502020204030204" pitchFamily="34" charset="0"/>
              </a:rPr>
              <a:t>đôi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khi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bỏ</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mặc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tâm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hồn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mình</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khô</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cằn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hoặc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mọc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đầy</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cỏ</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dại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Nếu</a:t>
            </a:r>
            <a:r>
              <a:rPr lang="en-US" sz="2800" i="1" dirty="0">
                <a:solidFill>
                  <a:srgbClr val="000000"/>
                </a:solidFill>
                <a:effectLst/>
                <a:latin typeface="Times New Roman" panose="02020603050405020304" pitchFamily="18" charset="0"/>
                <a:ea typeface="Calibri" panose="020F0502020204030204" pitchFamily="34" charset="0"/>
              </a:rPr>
              <a:t> ý </a:t>
            </a:r>
            <a:r>
              <a:rPr lang="en-US" sz="2800" i="1" dirty="0" err="1">
                <a:solidFill>
                  <a:srgbClr val="000000"/>
                </a:solidFill>
                <a:effectLst/>
                <a:latin typeface="Times New Roman" panose="02020603050405020304" pitchFamily="18" charset="0"/>
                <a:ea typeface="Calibri" panose="020F0502020204030204" pitchFamily="34" charset="0"/>
              </a:rPr>
              <a:t>thức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được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điều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này</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và</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bắt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đầu</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chăm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sóc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gieo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trồng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những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hạt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giống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tốt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lành</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chắc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chắn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bạn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sẽ</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có</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được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một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cuộc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sống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tươi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vui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và</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hạnh</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phúc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hơn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nhiều</a:t>
            </a:r>
            <a:r>
              <a:rPr lang="en-US" sz="28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Nuôi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dưỡng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tâm</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hồn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nơi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chính</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https://www.kynang.edu.vn/ky-nang-mem)</a:t>
            </a:r>
            <a:r>
              <a:rPr lang="en-US" sz="2800" b="1" dirty="0">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1318432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6AED446-A078-581F-A828-35939B98E1DF}"/>
              </a:ext>
            </a:extLst>
          </p:cNvPr>
          <p:cNvSpPr txBox="1"/>
          <p:nvPr/>
        </p:nvSpPr>
        <p:spPr>
          <a:xfrm>
            <a:off x="666750" y="760413"/>
            <a:ext cx="10858500" cy="2219838"/>
          </a:xfrm>
          <a:prstGeom prst="rect">
            <a:avLst/>
          </a:prstGeom>
          <a:noFill/>
        </p:spPr>
        <p:txBody>
          <a:bodyPr wrap="square">
            <a:spAutoFit/>
          </a:bodyPr>
          <a:lstStyle/>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trả</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lời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hỏi</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1. </a:t>
            </a:r>
            <a:r>
              <a:rPr lang="en-US" sz="3200" b="1" dirty="0" err="1">
                <a:solidFill>
                  <a:srgbClr val="000000"/>
                </a:solidFill>
                <a:effectLst/>
                <a:latin typeface="Times New Roman" panose="02020603050405020304" pitchFamily="18" charset="0"/>
                <a:ea typeface="Times New Roman" panose="02020603050405020304" pitchFamily="18" charset="0"/>
              </a:rPr>
              <a:t>Xác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định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biểu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đạt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bản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trên</a:t>
            </a:r>
            <a:r>
              <a:rPr lang="en-US" sz="3200" b="1"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3E817ECA-113D-75F1-8AED-4CB69F130CB8}"/>
              </a:ext>
            </a:extLst>
          </p:cNvPr>
          <p:cNvGraphicFramePr>
            <a:graphicFrameLocks noGrp="1"/>
          </p:cNvGraphicFramePr>
          <p:nvPr>
            <p:extLst>
              <p:ext uri="{D42A27DB-BD31-4B8C-83A1-F6EECF244321}">
                <p14:modId xmlns:p14="http://schemas.microsoft.com/office/powerpoint/2010/main" val="1116878752"/>
              </p:ext>
            </p:extLst>
          </p:nvPr>
        </p:nvGraphicFramePr>
        <p:xfrm>
          <a:off x="666750" y="3011830"/>
          <a:ext cx="10858500" cy="902716"/>
        </p:xfrm>
        <a:graphic>
          <a:graphicData uri="http://schemas.openxmlformats.org/drawingml/2006/table">
            <a:tbl>
              <a:tblPr firstRow="1" firstCol="1" bandRow="1"/>
              <a:tblGrid>
                <a:gridCol w="5435866">
                  <a:extLst>
                    <a:ext uri="{9D8B030D-6E8A-4147-A177-3AD203B41FA5}">
                      <a16:colId xmlns:a16="http://schemas.microsoft.com/office/drawing/2014/main" val="945068711"/>
                    </a:ext>
                  </a:extLst>
                </a:gridCol>
                <a:gridCol w="5422634">
                  <a:extLst>
                    <a:ext uri="{9D8B030D-6E8A-4147-A177-3AD203B41FA5}">
                      <a16:colId xmlns:a16="http://schemas.microsoft.com/office/drawing/2014/main" val="2794107935"/>
                    </a:ext>
                  </a:extLst>
                </a:gridCol>
              </a:tblGrid>
              <a:tr h="0">
                <a:tc>
                  <a:txBody>
                    <a:bodyPr/>
                    <a:lstStyle/>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Tự sự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51520477"/>
                  </a:ext>
                </a:extLst>
              </a:tr>
              <a:tr h="0">
                <a:tc>
                  <a:txBody>
                    <a:bodyPr/>
                    <a:lstStyle/>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Miêu tả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Biểu cảm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63850561"/>
                  </a:ext>
                </a:extLst>
              </a:tr>
            </a:tbl>
          </a:graphicData>
        </a:graphic>
      </p:graphicFrame>
      <p:sp>
        <p:nvSpPr>
          <p:cNvPr id="8" name="TextBox 7">
            <a:extLst>
              <a:ext uri="{FF2B5EF4-FFF2-40B4-BE49-F238E27FC236}">
                <a16:creationId xmlns:a16="http://schemas.microsoft.com/office/drawing/2014/main" id="{A8FA948E-4C07-D54F-76FF-73D217DB6348}"/>
              </a:ext>
            </a:extLst>
          </p:cNvPr>
          <p:cNvSpPr txBox="1"/>
          <p:nvPr/>
        </p:nvSpPr>
        <p:spPr>
          <a:xfrm>
            <a:off x="666750" y="3946125"/>
            <a:ext cx="10858500" cy="1077218"/>
          </a:xfrm>
          <a:prstGeom prst="rect">
            <a:avLst/>
          </a:prstGeom>
          <a:noFill/>
        </p:spPr>
        <p:txBody>
          <a:bodyPr wrap="square">
            <a:spAutoFit/>
          </a:bodyPr>
          <a:lstStyle/>
          <a:p>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2. </a:t>
            </a:r>
            <a:r>
              <a:rPr lang="en-US" sz="3200" b="1" dirty="0" err="1">
                <a:solidFill>
                  <a:srgbClr val="000000"/>
                </a:solidFill>
                <a:effectLst/>
                <a:latin typeface="Times New Roman" panose="02020603050405020304" pitchFamily="18" charset="0"/>
                <a:ea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bản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trên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có</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đặc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điểm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nào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nổi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nhất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kiểu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bản</a:t>
            </a:r>
            <a:r>
              <a:rPr lang="en-US" sz="3200" b="1"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graphicFrame>
        <p:nvGraphicFramePr>
          <p:cNvPr id="9" name="Table 8">
            <a:extLst>
              <a:ext uri="{FF2B5EF4-FFF2-40B4-BE49-F238E27FC236}">
                <a16:creationId xmlns:a16="http://schemas.microsoft.com/office/drawing/2014/main" id="{D3E8766C-3A69-F4BF-5D76-E08BF590388B}"/>
              </a:ext>
            </a:extLst>
          </p:cNvPr>
          <p:cNvGraphicFramePr>
            <a:graphicFrameLocks noGrp="1"/>
          </p:cNvGraphicFramePr>
          <p:nvPr>
            <p:extLst>
              <p:ext uri="{D42A27DB-BD31-4B8C-83A1-F6EECF244321}">
                <p14:modId xmlns:p14="http://schemas.microsoft.com/office/powerpoint/2010/main" val="2357440090"/>
              </p:ext>
            </p:extLst>
          </p:nvPr>
        </p:nvGraphicFramePr>
        <p:xfrm>
          <a:off x="666750" y="5054921"/>
          <a:ext cx="10858500" cy="1031748"/>
        </p:xfrm>
        <a:graphic>
          <a:graphicData uri="http://schemas.openxmlformats.org/drawingml/2006/table">
            <a:tbl>
              <a:tblPr firstRow="1" firstCol="1" bandRow="1"/>
              <a:tblGrid>
                <a:gridCol w="5769072">
                  <a:extLst>
                    <a:ext uri="{9D8B030D-6E8A-4147-A177-3AD203B41FA5}">
                      <a16:colId xmlns:a16="http://schemas.microsoft.com/office/drawing/2014/main" val="3847390208"/>
                    </a:ext>
                  </a:extLst>
                </a:gridCol>
                <a:gridCol w="5089428">
                  <a:extLst>
                    <a:ext uri="{9D8B030D-6E8A-4147-A177-3AD203B41FA5}">
                      <a16:colId xmlns:a16="http://schemas.microsoft.com/office/drawing/2014/main" val="2182733484"/>
                    </a:ext>
                  </a:extLst>
                </a:gridCol>
              </a:tblGrid>
              <a:tr h="158750">
                <a:tc>
                  <a:txBody>
                    <a:bodyPr/>
                    <a:lstStyle/>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Có hình ảnh sinh động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Có từ ngữ giàu cảm xúc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3694925665"/>
                  </a:ext>
                </a:extLst>
              </a:tr>
              <a:tr h="325120">
                <a:tc>
                  <a:txBody>
                    <a:bodyPr/>
                    <a:lstStyle/>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Có lí lẽ thuyết phục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245745"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Có nhân vật cụ thể.</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61380578"/>
                  </a:ext>
                </a:extLst>
              </a:tr>
            </a:tbl>
          </a:graphicData>
        </a:graphic>
      </p:graphicFrame>
    </p:spTree>
    <p:extLst>
      <p:ext uri="{BB962C8B-B14F-4D97-AF65-F5344CB8AC3E}">
        <p14:creationId xmlns:p14="http://schemas.microsoft.com/office/powerpoint/2010/main" val="33342453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9438936-6AE6-6401-6545-5A61A9F076B0}"/>
              </a:ext>
            </a:extLst>
          </p:cNvPr>
          <p:cNvSpPr txBox="1"/>
          <p:nvPr/>
        </p:nvSpPr>
        <p:spPr>
          <a:xfrm>
            <a:off x="666750" y="887412"/>
            <a:ext cx="10858500" cy="1481175"/>
          </a:xfrm>
          <a:prstGeom prst="rect">
            <a:avLst/>
          </a:prstGeom>
          <a:noFill/>
        </p:spPr>
        <p:txBody>
          <a:bodyPr wrap="square">
            <a:spAutoFit/>
          </a:bodyPr>
          <a:lstStyle/>
          <a:p>
            <a:pPr algn="just" fontAlgn="base">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a:t>
            </a:r>
            <a:r>
              <a:rPr lang="en-US" sz="3200" b="1" dirty="0">
                <a:solidFill>
                  <a:srgbClr val="000000"/>
                </a:solidFill>
                <a:effectLst/>
                <a:latin typeface="Times New Roman" panose="02020603050405020304" pitchFamily="18" charset="0"/>
                <a:ea typeface="Times New Roman" panose="02020603050405020304" pitchFamily="18" charset="0"/>
              </a:rPr>
              <a:t>3</a:t>
            </a:r>
            <a:r>
              <a:rPr lang="vi-VN" sz="3200" b="1" dirty="0">
                <a:solidFill>
                  <a:srgbClr val="000000"/>
                </a:solidFill>
                <a:effectLst/>
                <a:latin typeface="Times New Roman" panose="02020603050405020304" pitchFamily="18" charset="0"/>
                <a:ea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Calibri" panose="020F0502020204030204" pitchFamily="34" charset="0"/>
              </a:rPr>
              <a:t>Theo </a:t>
            </a:r>
            <a:r>
              <a:rPr lang="en-US" sz="3200" dirty="0" err="1">
                <a:solidFill>
                  <a:srgbClr val="000000"/>
                </a:solidFill>
                <a:effectLst/>
                <a:latin typeface="Times New Roman" panose="02020603050405020304" pitchFamily="18" charset="0"/>
                <a:ea typeface="Calibri" panose="020F0502020204030204" pitchFamily="34" charset="0"/>
              </a:rPr>
              <a:t>đoạn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trích</a:t>
            </a:r>
            <a:r>
              <a:rPr lang="en-US" sz="3200"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một</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tâm</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hồn</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trong</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sáng</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khỏe</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mạnh</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mang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ta </a:t>
            </a:r>
            <a:r>
              <a:rPr lang="en-US" sz="3200" dirty="0" err="1">
                <a:solidFill>
                  <a:srgbClr val="000000"/>
                </a:solidFill>
                <a:effectLst/>
                <a:latin typeface="Times New Roman" panose="02020603050405020304" pitchFamily="18" charset="0"/>
                <a:ea typeface="Calibri" panose="020F0502020204030204" pitchFamily="34" charset="0"/>
              </a:rPr>
              <a:t>điều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gì</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710CCBEC-7273-E1A2-509E-17307B08A70C}"/>
              </a:ext>
            </a:extLst>
          </p:cNvPr>
          <p:cNvGraphicFramePr>
            <a:graphicFrameLocks noGrp="1"/>
          </p:cNvGraphicFramePr>
          <p:nvPr>
            <p:extLst>
              <p:ext uri="{D42A27DB-BD31-4B8C-83A1-F6EECF244321}">
                <p14:modId xmlns:p14="http://schemas.microsoft.com/office/powerpoint/2010/main" val="1089910257"/>
              </p:ext>
            </p:extLst>
          </p:nvPr>
        </p:nvGraphicFramePr>
        <p:xfrm>
          <a:off x="716360" y="2368587"/>
          <a:ext cx="10858500" cy="4038600"/>
        </p:xfrm>
        <a:graphic>
          <a:graphicData uri="http://schemas.openxmlformats.org/drawingml/2006/table">
            <a:tbl>
              <a:tblPr firstRow="1" firstCol="1" bandRow="1"/>
              <a:tblGrid>
                <a:gridCol w="10858500">
                  <a:extLst>
                    <a:ext uri="{9D8B030D-6E8A-4147-A177-3AD203B41FA5}">
                      <a16:colId xmlns:a16="http://schemas.microsoft.com/office/drawing/2014/main" val="2760171438"/>
                    </a:ext>
                  </a:extLst>
                </a:gridCol>
              </a:tblGrid>
              <a:tr h="0">
                <a:tc>
                  <a:txBody>
                    <a:bodyPr/>
                    <a:lstStyle/>
                    <a:p>
                      <a:pPr algn="just" fontAlgn="base">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1075082"/>
                  </a:ext>
                </a:extLst>
              </a:tr>
              <a:tr h="0">
                <a:tc>
                  <a:txBody>
                    <a:bodyPr/>
                    <a:lstStyle/>
                    <a:p>
                      <a:pPr algn="just" fontAlgn="base">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66856567"/>
                  </a:ext>
                </a:extLst>
              </a:tr>
              <a:tr h="0">
                <a:tc>
                  <a:txBody>
                    <a:bodyPr/>
                    <a:lstStyle/>
                    <a:p>
                      <a:pPr algn="just" fontAlgn="base">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một tâm hồn tươi đẹp đầy hoa thơm trái quý</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91462328"/>
                  </a:ext>
                </a:extLst>
              </a:tr>
              <a:tr h="0">
                <a:tc>
                  <a:txBody>
                    <a:bodyPr/>
                    <a:lstStyle/>
                    <a:p>
                      <a:pPr algn="just" fontAlgn="base">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cằn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36435963"/>
                  </a:ext>
                </a:extLst>
              </a:tr>
            </a:tbl>
          </a:graphicData>
        </a:graphic>
      </p:graphicFrame>
    </p:spTree>
    <p:extLst>
      <p:ext uri="{BB962C8B-B14F-4D97-AF65-F5344CB8AC3E}">
        <p14:creationId xmlns:p14="http://schemas.microsoft.com/office/powerpoint/2010/main" val="8951293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C18C03A-105B-5D5F-30C3-322EDE6BB9E6}"/>
              </a:ext>
            </a:extLst>
          </p:cNvPr>
          <p:cNvSpPr txBox="1"/>
          <p:nvPr/>
        </p:nvSpPr>
        <p:spPr>
          <a:xfrm>
            <a:off x="660400" y="1028700"/>
            <a:ext cx="10858500" cy="3444789"/>
          </a:xfrm>
          <a:prstGeom prst="rect">
            <a:avLst/>
          </a:prstGeom>
          <a:noFill/>
        </p:spPr>
        <p:txBody>
          <a:bodyPr wrap="square">
            <a:spAutoFit/>
          </a:bodyPr>
          <a:lstStyle/>
          <a:p>
            <a:pPr algn="just">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Câu </a:t>
            </a:r>
            <a:r>
              <a:rPr lang="en-US" sz="3200" b="1" dirty="0">
                <a:solidFill>
                  <a:srgbClr val="000000"/>
                </a:solidFill>
                <a:effectLst/>
                <a:latin typeface="Times New Roman" panose="02020603050405020304" pitchFamily="18" charset="0"/>
                <a:ea typeface="Times New Roman" panose="02020603050405020304" pitchFamily="18" charset="0"/>
              </a:rPr>
              <a:t>4</a:t>
            </a:r>
            <a:r>
              <a:rPr lang="vi-VN" sz="3200" b="1" dirty="0">
                <a:solidFill>
                  <a:srgbClr val="000000"/>
                </a:solidFill>
                <a:effectLst/>
                <a:latin typeface="Times New Roman" panose="02020603050405020304" pitchFamily="18" charset="0"/>
                <a:ea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Thật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hồn</a:t>
            </a:r>
            <a:r>
              <a:rPr lang="en-US" sz="3200" i="1" dirty="0">
                <a:solidFill>
                  <a:srgbClr val="000000"/>
                </a:solidFill>
                <a:effectLst/>
                <a:latin typeface="Times New Roman" panose="02020603050405020304" pitchFamily="18" charset="0"/>
                <a:ea typeface="Times New Roman" panose="02020603050405020304" pitchFamily="18" charset="0"/>
              </a:rPr>
              <a:t> ta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được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nuôi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dưỡng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xét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về</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nhiều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khía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hồn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quan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trọng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chú</a:t>
            </a:r>
            <a:r>
              <a:rPr lang="en-US" sz="3200" i="1" dirty="0">
                <a:solidFill>
                  <a:srgbClr val="000000"/>
                </a:solidFill>
                <a:effectLst/>
                <a:latin typeface="Times New Roman" panose="02020603050405020304" pitchFamily="18" charset="0"/>
                <a:ea typeface="Times New Roman" panose="02020603050405020304" pitchFamily="18" charset="0"/>
              </a:rPr>
              <a:t> ý </a:t>
            </a:r>
            <a:r>
              <a:rPr lang="en-US" sz="3200" i="1" dirty="0" err="1">
                <a:solidFill>
                  <a:srgbClr val="000000"/>
                </a:solidFill>
                <a:effectLst/>
                <a:latin typeface="Times New Roman" panose="02020603050405020304" pitchFamily="18" charset="0"/>
                <a:ea typeface="Times New Roman" panose="02020603050405020304" pitchFamily="18" charset="0"/>
              </a:rPr>
              <a:t>quan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nhiều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hồn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khỏe</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dễ</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mang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cho</a:t>
            </a:r>
            <a:r>
              <a:rPr lang="en-US" sz="3200" i="1" dirty="0">
                <a:solidFill>
                  <a:srgbClr val="000000"/>
                </a:solidFill>
                <a:effectLst/>
                <a:latin typeface="Times New Roman" panose="02020603050405020304" pitchFamily="18" charset="0"/>
                <a:ea typeface="Times New Roman" panose="02020603050405020304" pitchFamily="18" charset="0"/>
              </a:rPr>
              <a:t> ta </a:t>
            </a:r>
            <a:r>
              <a:rPr lang="en-US" sz="3200" i="1" dirty="0" err="1">
                <a:solidFill>
                  <a:srgbClr val="000000"/>
                </a:solidFill>
                <a:effectLst/>
                <a:latin typeface="Times New Roman" panose="02020603050405020304" pitchFamily="18" charset="0"/>
                <a:ea typeface="Times New Roman" panose="02020603050405020304" pitchFamily="18" charset="0"/>
              </a:rPr>
              <a:t>cuộc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yên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vui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phúc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ngay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ta </a:t>
            </a:r>
            <a:r>
              <a:rPr lang="en-US" sz="3200" i="1" dirty="0" err="1">
                <a:solidFill>
                  <a:srgbClr val="000000"/>
                </a:solidFill>
                <a:effectLst/>
                <a:latin typeface="Times New Roman" panose="02020603050405020304" pitchFamily="18" charset="0"/>
                <a:ea typeface="Times New Roman" panose="02020603050405020304" pitchFamily="18" charset="0"/>
              </a:rPr>
              <a:t>gặp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phải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nghịch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cảnh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khăn</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phép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1A93DA86-9BF3-64D7-83B3-95ED235D70CB}"/>
              </a:ext>
            </a:extLst>
          </p:cNvPr>
          <p:cNvGraphicFramePr>
            <a:graphicFrameLocks noGrp="1"/>
          </p:cNvGraphicFramePr>
          <p:nvPr>
            <p:extLst>
              <p:ext uri="{D42A27DB-BD31-4B8C-83A1-F6EECF244321}">
                <p14:modId xmlns:p14="http://schemas.microsoft.com/office/powerpoint/2010/main" val="475896882"/>
              </p:ext>
            </p:extLst>
          </p:nvPr>
        </p:nvGraphicFramePr>
        <p:xfrm>
          <a:off x="660399" y="4532226"/>
          <a:ext cx="10858500" cy="1031748"/>
        </p:xfrm>
        <a:graphic>
          <a:graphicData uri="http://schemas.openxmlformats.org/drawingml/2006/table">
            <a:tbl>
              <a:tblPr firstRow="1" firstCol="1" bandRow="1"/>
              <a:tblGrid>
                <a:gridCol w="5428648">
                  <a:extLst>
                    <a:ext uri="{9D8B030D-6E8A-4147-A177-3AD203B41FA5}">
                      <a16:colId xmlns:a16="http://schemas.microsoft.com/office/drawing/2014/main" val="17280221"/>
                    </a:ext>
                  </a:extLst>
                </a:gridCol>
                <a:gridCol w="5429852">
                  <a:extLst>
                    <a:ext uri="{9D8B030D-6E8A-4147-A177-3AD203B41FA5}">
                      <a16:colId xmlns:a16="http://schemas.microsoft.com/office/drawing/2014/main" val="3666241877"/>
                    </a:ext>
                  </a:extLst>
                </a:gridCol>
              </a:tblGrid>
              <a:tr h="0">
                <a:tc>
                  <a:txBody>
                    <a:bodyPr/>
                    <a:lstStyle/>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Phép trái nghĩa, phép lặp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Phép lặp, phép nối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37318313"/>
                  </a:ext>
                </a:extLst>
              </a:tr>
              <a:tr h="0">
                <a:tc>
                  <a:txBody>
                    <a:bodyPr/>
                    <a:lstStyle/>
                    <a:p>
                      <a:pPr algn="just">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Phép thế, phép nối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61656036"/>
                  </a:ext>
                </a:extLst>
              </a:tr>
            </a:tbl>
          </a:graphicData>
        </a:graphic>
      </p:graphicFrame>
    </p:spTree>
    <p:extLst>
      <p:ext uri="{BB962C8B-B14F-4D97-AF65-F5344CB8AC3E}">
        <p14:creationId xmlns:p14="http://schemas.microsoft.com/office/powerpoint/2010/main" val="6391214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A3E4CAB-10B8-BDFA-A92E-5B88350C212C}"/>
              </a:ext>
            </a:extLst>
          </p:cNvPr>
          <p:cNvSpPr txBox="1"/>
          <p:nvPr/>
        </p:nvSpPr>
        <p:spPr>
          <a:xfrm>
            <a:off x="666750" y="863304"/>
            <a:ext cx="10858500" cy="1179554"/>
          </a:xfrm>
          <a:prstGeom prst="rect">
            <a:avLst/>
          </a:prstGeom>
          <a:noFill/>
        </p:spPr>
        <p:txBody>
          <a:bodyPr wrap="square">
            <a:spAutoFit/>
          </a:bodyPr>
          <a:lstStyle/>
          <a:p>
            <a:pPr>
              <a:lnSpc>
                <a:spcPct val="115000"/>
              </a:lnSpc>
            </a:pP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5:</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Chúng</a:t>
            </a:r>
            <a:r>
              <a:rPr lang="en-US" sz="3200" i="1" dirty="0">
                <a:solidFill>
                  <a:srgbClr val="000000"/>
                </a:solidFill>
                <a:effectLst/>
                <a:latin typeface="Times New Roman" panose="02020603050405020304" pitchFamily="18" charset="0"/>
                <a:ea typeface="Times New Roman" panose="02020603050405020304" pitchFamily="18" charset="0"/>
              </a:rPr>
              <a:t> ta </a:t>
            </a:r>
            <a:r>
              <a:rPr lang="en-US" sz="3200" i="1" dirty="0" err="1">
                <a:solidFill>
                  <a:srgbClr val="000000"/>
                </a:solidFill>
                <a:effectLst/>
                <a:latin typeface="Times New Roman" panose="02020603050405020304" pitchFamily="18" charset="0"/>
                <a:ea typeface="Times New Roman" panose="02020603050405020304" pitchFamily="18" charset="0"/>
              </a:rPr>
              <a:t>đôi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mặc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hồn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cằn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hoặc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mọc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đầy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dại</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phép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51894E6B-6F42-9067-AC86-75E221E7C9DD}"/>
              </a:ext>
            </a:extLst>
          </p:cNvPr>
          <p:cNvGraphicFramePr>
            <a:graphicFrameLocks noGrp="1"/>
          </p:cNvGraphicFramePr>
          <p:nvPr>
            <p:extLst>
              <p:ext uri="{D42A27DB-BD31-4B8C-83A1-F6EECF244321}">
                <p14:modId xmlns:p14="http://schemas.microsoft.com/office/powerpoint/2010/main" val="403453732"/>
              </p:ext>
            </p:extLst>
          </p:nvPr>
        </p:nvGraphicFramePr>
        <p:xfrm>
          <a:off x="666750" y="2103964"/>
          <a:ext cx="10858500" cy="1031748"/>
        </p:xfrm>
        <a:graphic>
          <a:graphicData uri="http://schemas.openxmlformats.org/drawingml/2006/table">
            <a:tbl>
              <a:tblPr firstRow="1" firstCol="1" bandRow="1"/>
              <a:tblGrid>
                <a:gridCol w="5428648">
                  <a:extLst>
                    <a:ext uri="{9D8B030D-6E8A-4147-A177-3AD203B41FA5}">
                      <a16:colId xmlns:a16="http://schemas.microsoft.com/office/drawing/2014/main" val="4119112775"/>
                    </a:ext>
                  </a:extLst>
                </a:gridCol>
                <a:gridCol w="5429852">
                  <a:extLst>
                    <a:ext uri="{9D8B030D-6E8A-4147-A177-3AD203B41FA5}">
                      <a16:colId xmlns:a16="http://schemas.microsoft.com/office/drawing/2014/main" val="861571183"/>
                    </a:ext>
                  </a:extLst>
                </a:gridCol>
              </a:tblGrid>
              <a:tr h="0">
                <a:tc>
                  <a:txBody>
                    <a:bodyPr/>
                    <a:lstStyle/>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Nhân hóa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24951432"/>
                  </a:ext>
                </a:extLst>
              </a:tr>
              <a:tr h="0">
                <a:tc>
                  <a:txBody>
                    <a:bodyPr/>
                    <a:lstStyle/>
                    <a:p>
                      <a:pPr>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 dụ</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99093628"/>
                  </a:ext>
                </a:extLst>
              </a:tr>
            </a:tbl>
          </a:graphicData>
        </a:graphic>
      </p:graphicFrame>
      <p:sp>
        <p:nvSpPr>
          <p:cNvPr id="9" name="TextBox 8">
            <a:extLst>
              <a:ext uri="{FF2B5EF4-FFF2-40B4-BE49-F238E27FC236}">
                <a16:creationId xmlns:a16="http://schemas.microsoft.com/office/drawing/2014/main" id="{ECB37798-11A6-DC8E-DAD9-DABEA452FC23}"/>
              </a:ext>
            </a:extLst>
          </p:cNvPr>
          <p:cNvSpPr txBox="1"/>
          <p:nvPr/>
        </p:nvSpPr>
        <p:spPr>
          <a:xfrm>
            <a:off x="666750" y="3196818"/>
            <a:ext cx="10858500" cy="1179554"/>
          </a:xfrm>
          <a:prstGeom prst="rect">
            <a:avLst/>
          </a:prstGeom>
          <a:noFill/>
        </p:spPr>
        <p:txBody>
          <a:bodyPr wrap="square">
            <a:spAutoFit/>
          </a:bodyPr>
          <a:lstStyle/>
          <a:p>
            <a:pPr>
              <a:lnSpc>
                <a:spcPct val="115000"/>
              </a:lnSpc>
            </a:pP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6:</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Cụm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mọc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đầy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Chúng</a:t>
            </a:r>
            <a:r>
              <a:rPr lang="en-US" sz="3200" i="1" dirty="0">
                <a:solidFill>
                  <a:srgbClr val="000000"/>
                </a:solidFill>
                <a:effectLst/>
                <a:latin typeface="Times New Roman" panose="02020603050405020304" pitchFamily="18" charset="0"/>
                <a:ea typeface="Times New Roman" panose="02020603050405020304" pitchFamily="18" charset="0"/>
              </a:rPr>
              <a:t> ta </a:t>
            </a:r>
            <a:r>
              <a:rPr lang="en-US" sz="3200" i="1" dirty="0" err="1">
                <a:solidFill>
                  <a:srgbClr val="000000"/>
                </a:solidFill>
                <a:effectLst/>
                <a:latin typeface="Times New Roman" panose="02020603050405020304" pitchFamily="18" charset="0"/>
                <a:ea typeface="Times New Roman" panose="02020603050405020304" pitchFamily="18" charset="0"/>
              </a:rPr>
              <a:t>đôi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mặc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hồn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cằn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hoặc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mọc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đầy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60FD1FBD-0390-9CF7-DF4C-7CD3A6E497EB}"/>
              </a:ext>
            </a:extLst>
          </p:cNvPr>
          <p:cNvGraphicFramePr>
            <a:graphicFrameLocks noGrp="1"/>
          </p:cNvGraphicFramePr>
          <p:nvPr>
            <p:extLst>
              <p:ext uri="{D42A27DB-BD31-4B8C-83A1-F6EECF244321}">
                <p14:modId xmlns:p14="http://schemas.microsoft.com/office/powerpoint/2010/main" val="513640998"/>
              </p:ext>
            </p:extLst>
          </p:nvPr>
        </p:nvGraphicFramePr>
        <p:xfrm>
          <a:off x="666750" y="4437479"/>
          <a:ext cx="10858500" cy="1820164"/>
        </p:xfrm>
        <a:graphic>
          <a:graphicData uri="http://schemas.openxmlformats.org/drawingml/2006/table">
            <a:tbl>
              <a:tblPr firstRow="1" firstCol="1" bandRow="1"/>
              <a:tblGrid>
                <a:gridCol w="5879306">
                  <a:extLst>
                    <a:ext uri="{9D8B030D-6E8A-4147-A177-3AD203B41FA5}">
                      <a16:colId xmlns:a16="http://schemas.microsoft.com/office/drawing/2014/main" val="2234284910"/>
                    </a:ext>
                  </a:extLst>
                </a:gridCol>
                <a:gridCol w="4979194">
                  <a:extLst>
                    <a:ext uri="{9D8B030D-6E8A-4147-A177-3AD203B41FA5}">
                      <a16:colId xmlns:a16="http://schemas.microsoft.com/office/drawing/2014/main" val="1940879026"/>
                    </a:ext>
                  </a:extLst>
                </a:gridCol>
              </a:tblGrid>
              <a:tr h="0">
                <a:tc>
                  <a:txBody>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Sống chan hòa, yêu thương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hóa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83243618"/>
                  </a:ext>
                </a:extLst>
              </a:tr>
              <a:tr h="0">
                <a:tc>
                  <a:txBody>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61216078"/>
                  </a:ext>
                </a:extLst>
              </a:tr>
            </a:tbl>
          </a:graphicData>
        </a:graphic>
      </p:graphicFrame>
    </p:spTree>
    <p:extLst>
      <p:ext uri="{BB962C8B-B14F-4D97-AF65-F5344CB8AC3E}">
        <p14:creationId xmlns:p14="http://schemas.microsoft.com/office/powerpoint/2010/main" val="33147295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814F3F-6358-09E9-A33F-CDDC23588A6D}"/>
              </a:ext>
            </a:extLst>
          </p:cNvPr>
          <p:cNvGraphicFramePr>
            <a:graphicFrameLocks noGrp="1"/>
          </p:cNvGraphicFramePr>
          <p:nvPr>
            <p:extLst>
              <p:ext uri="{D42A27DB-BD31-4B8C-83A1-F6EECF244321}">
                <p14:modId xmlns:p14="http://schemas.microsoft.com/office/powerpoint/2010/main" val="3866722898"/>
              </p:ext>
            </p:extLst>
          </p:nvPr>
        </p:nvGraphicFramePr>
        <p:xfrm>
          <a:off x="660400" y="1028700"/>
          <a:ext cx="10858500" cy="5120640"/>
        </p:xfrm>
        <a:graphic>
          <a:graphicData uri="http://schemas.openxmlformats.org/drawingml/2006/table">
            <a:tbl>
              <a:tblPr firstRow="1" firstCol="1" bandRow="1"/>
              <a:tblGrid>
                <a:gridCol w="8377966">
                  <a:extLst>
                    <a:ext uri="{9D8B030D-6E8A-4147-A177-3AD203B41FA5}">
                      <a16:colId xmlns:a16="http://schemas.microsoft.com/office/drawing/2014/main" val="604274358"/>
                    </a:ext>
                  </a:extLst>
                </a:gridCol>
                <a:gridCol w="2480534">
                  <a:extLst>
                    <a:ext uri="{9D8B030D-6E8A-4147-A177-3AD203B41FA5}">
                      <a16:colId xmlns:a16="http://schemas.microsoft.com/office/drawing/2014/main" val="2687369464"/>
                    </a:ext>
                  </a:extLst>
                </a:gridCol>
              </a:tblGrid>
              <a:tr h="0">
                <a:tc>
                  <a:txBody>
                    <a:bodyPr/>
                    <a:lstStyle/>
                    <a:p>
                      <a:pPr algn="ct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Điền từ ngữ thích hợp vào dấu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 </a:t>
                      </a: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840890691"/>
                  </a:ext>
                </a:extLst>
              </a:tr>
              <a:tr h="280035">
                <a:tc>
                  <a:txBody>
                    <a:bodyPr/>
                    <a:lstStyle/>
                    <a:p>
                      <a:pPr algn="just"/>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a:effectLst/>
                          <a:latin typeface="Times New Roman" panose="02020603050405020304" pitchFamily="18" charset="0"/>
                          <a:ea typeface="Arial" panose="020B0604020202020204" pitchFamily="34" charset="0"/>
                          <a:cs typeface="Times New Roman" panose="02020603050405020304" pitchFamily="18" charset="0"/>
                        </a:rPr>
                        <a:t>- Văn bản nghị luận: </a:t>
                      </a:r>
                      <a:r>
                        <a:rPr lang="en-US" sz="2400">
                          <a:effectLst/>
                          <a:latin typeface="Times New Roman" panose="02020603050405020304" pitchFamily="18" charset="0"/>
                          <a:ea typeface="Arial" panose="020B0604020202020204" pitchFamily="34" charset="0"/>
                          <a:cs typeface="Times New Roman" panose="02020603050405020304" pitchFamily="18" charset="0"/>
                        </a:rPr>
                        <a:t>Là loại văn bản chủ yếu dùng để…, tăng cường nhận thức của người đọc (người nghe) về một vấn đề của đời sống xã hội, văn học, nghệ thuật, khoa học….;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57593"/>
                  </a:ext>
                </a:extLst>
              </a:tr>
              <a:tr h="233045">
                <a:tc>
                  <a:txBody>
                    <a:bodyPr/>
                    <a:lstStyle/>
                    <a:p>
                      <a:pPr algn="just"/>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400">
                          <a:effectLst/>
                          <a:latin typeface="Times New Roman" panose="02020603050405020304" pitchFamily="18" charset="0"/>
                          <a:ea typeface="Arial" panose="020B0604020202020204" pitchFamily="34" charset="0"/>
                          <a:cs typeface="Times New Roman" panose="02020603050405020304" pitchFamily="18" charset="0"/>
                        </a:rPr>
                        <a:t>à bày tỏ quan điểm, nhận xét, đánh giá về vấn đề;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 cần đúng đắn, mới mẻ, giúp làm rõ các khía cạnh của vấn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849832"/>
                  </a:ext>
                </a:extLst>
              </a:tr>
              <a:tr h="412750">
                <a:tc>
                  <a:txBody>
                    <a:bodyPr/>
                    <a:lstStyle/>
                    <a:p>
                      <a:pPr algn="just"/>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effectLst/>
                          <a:latin typeface="Times New Roman" panose="02020603050405020304" pitchFamily="18" charset="0"/>
                          <a:ea typeface="Arial" panose="020B0604020202020204" pitchFamily="34" charset="0"/>
                          <a:cs typeface="Times New Roman" panose="02020603050405020304" pitchFamily="18" charset="0"/>
                        </a:rPr>
                        <a:t>- …………….: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a:effectLst/>
                          <a:latin typeface="Times New Roman" panose="02020603050405020304" pitchFamily="18" charset="0"/>
                          <a:ea typeface="Arial" panose="020B0604020202020204" pitchFamily="34" charset="0"/>
                          <a:cs typeface="Times New Roman" panose="02020603050405020304" pitchFamily="18" charset="0"/>
                        </a:rPr>
                        <a:t>+ l</a:t>
                      </a:r>
                      <a:r>
                        <a:rPr lang="en-US" sz="2400">
                          <a:effectLst/>
                          <a:latin typeface="Times New Roman" panose="02020603050405020304" pitchFamily="18" charset="0"/>
                          <a:ea typeface="Arial" panose="020B0604020202020204" pitchFamily="34" charset="0"/>
                          <a:cs typeface="Times New Roman" panose="02020603050405020304" pitchFamily="18" charset="0"/>
                        </a:rPr>
                        <a:t>à những lời diễn giải có lí mà người viết đưa ra;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 cần sắc bén, để khẳng định, làm rõ cho ý kiến.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107790"/>
                  </a:ext>
                </a:extLst>
              </a:tr>
              <a:tr h="257810">
                <a:tc>
                  <a:txBody>
                    <a:bodyPr/>
                    <a:lstStyle/>
                    <a:p>
                      <a:pPr algn="just"/>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b="1">
                          <a:effectLst/>
                          <a:latin typeface="Times New Roman" panose="02020603050405020304" pitchFamily="18" charset="0"/>
                          <a:ea typeface="Arial" panose="020B0604020202020204" pitchFamily="34" charset="0"/>
                          <a:cs typeface="Times New Roman" panose="02020603050405020304" pitchFamily="18" charset="0"/>
                        </a:rPr>
                        <a:t>- ……………: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a:effectLst/>
                          <a:latin typeface="Times New Roman" panose="02020603050405020304" pitchFamily="18" charset="0"/>
                          <a:ea typeface="Arial" panose="020B0604020202020204" pitchFamily="34" charset="0"/>
                          <a:cs typeface="Times New Roman" panose="02020603050405020304" pitchFamily="18" charset="0"/>
                        </a:rPr>
                        <a:t>+ </a:t>
                      </a:r>
                      <a:r>
                        <a:rPr lang="en-US" sz="2400">
                          <a:effectLst/>
                          <a:latin typeface="Times New Roman" panose="02020603050405020304" pitchFamily="18" charset="0"/>
                          <a:ea typeface="Arial" panose="020B0604020202020204" pitchFamily="34" charset="0"/>
                          <a:cs typeface="Times New Roman" panose="02020603050405020304" pitchFamily="18" charset="0"/>
                        </a:rPr>
                        <a:t>là những ví dụ (con người, sự kiện, sự việc) được lấy từ thực tế đời sống hoặc từ sách báo.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 cần xác thực, tiêu biểu, củng cố cho lí lẽ.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60668"/>
                  </a:ext>
                </a:extLst>
              </a:tr>
            </a:tbl>
          </a:graphicData>
        </a:graphic>
      </p:graphicFrame>
      <p:sp>
        <p:nvSpPr>
          <p:cNvPr id="4" name="TextBox 3">
            <a:extLst>
              <a:ext uri="{FF2B5EF4-FFF2-40B4-BE49-F238E27FC236}">
                <a16:creationId xmlns:a16="http://schemas.microsoft.com/office/drawing/2014/main" id="{9EE41070-B958-70D3-F26C-76A3D8E46B03}"/>
              </a:ext>
            </a:extLst>
          </p:cNvPr>
          <p:cNvSpPr txBox="1"/>
          <p:nvPr/>
        </p:nvSpPr>
        <p:spPr>
          <a:xfrm>
            <a:off x="666750" y="276716"/>
            <a:ext cx="10858500" cy="584775"/>
          </a:xfrm>
          <a:prstGeom prst="rect">
            <a:avLst/>
          </a:prstGeom>
          <a:noFill/>
        </p:spPr>
        <p:txBody>
          <a:bodyPr wrap="square">
            <a:spAutoFit/>
          </a:bodyPr>
          <a:lstStyle/>
          <a:p>
            <a:pPr algn="ctr"/>
            <a:r>
              <a:rPr lang="vi-V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VƯỢT CHƯỚNG NGẠI VẬT</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6929004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B8D9931-8C8E-70CE-27D3-D8C6FAE782A3}"/>
              </a:ext>
            </a:extLst>
          </p:cNvPr>
          <p:cNvSpPr txBox="1"/>
          <p:nvPr/>
        </p:nvSpPr>
        <p:spPr>
          <a:xfrm>
            <a:off x="666750" y="816126"/>
            <a:ext cx="10858500" cy="613245"/>
          </a:xfrm>
          <a:prstGeom prst="rect">
            <a:avLst/>
          </a:prstGeom>
          <a:noFill/>
        </p:spPr>
        <p:txBody>
          <a:bodyPr wrap="square">
            <a:spAutoFit/>
          </a:bodyPr>
          <a:lstStyle/>
          <a:p>
            <a:pPr>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Câu </a:t>
            </a:r>
            <a:r>
              <a:rPr lang="en-US" sz="3200" b="1" dirty="0">
                <a:solidFill>
                  <a:srgbClr val="000000"/>
                </a:solidFill>
                <a:effectLst/>
                <a:latin typeface="Times New Roman" panose="02020603050405020304" pitchFamily="18" charset="0"/>
                <a:ea typeface="Times New Roman" panose="02020603050405020304" pitchFamily="18" charset="0"/>
              </a:rPr>
              <a:t>7</a:t>
            </a:r>
            <a:r>
              <a:rPr lang="vi-VN" sz="3200" b="1" dirty="0">
                <a:solidFill>
                  <a:srgbClr val="000000"/>
                </a:solidFill>
                <a:effectLst/>
                <a:latin typeface="Times New Roman" panose="02020603050405020304" pitchFamily="18" charset="0"/>
                <a:ea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Vấn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luận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3AEE7926-4342-8C83-6CFF-4E39AC595D0E}"/>
              </a:ext>
            </a:extLst>
          </p:cNvPr>
          <p:cNvGraphicFramePr>
            <a:graphicFrameLocks noGrp="1"/>
          </p:cNvGraphicFramePr>
          <p:nvPr>
            <p:extLst>
              <p:ext uri="{D42A27DB-BD31-4B8C-83A1-F6EECF244321}">
                <p14:modId xmlns:p14="http://schemas.microsoft.com/office/powerpoint/2010/main" val="2320932195"/>
              </p:ext>
            </p:extLst>
          </p:nvPr>
        </p:nvGraphicFramePr>
        <p:xfrm>
          <a:off x="666750" y="1557235"/>
          <a:ext cx="10858500" cy="2714244"/>
        </p:xfrm>
        <a:graphic>
          <a:graphicData uri="http://schemas.openxmlformats.org/drawingml/2006/table">
            <a:tbl>
              <a:tblPr firstRow="1" firstCol="1" bandRow="1"/>
              <a:tblGrid>
                <a:gridCol w="5428648">
                  <a:extLst>
                    <a:ext uri="{9D8B030D-6E8A-4147-A177-3AD203B41FA5}">
                      <a16:colId xmlns:a16="http://schemas.microsoft.com/office/drawing/2014/main" val="1304338126"/>
                    </a:ext>
                  </a:extLst>
                </a:gridCol>
                <a:gridCol w="5429852">
                  <a:extLst>
                    <a:ext uri="{9D8B030D-6E8A-4147-A177-3AD203B41FA5}">
                      <a16:colId xmlns:a16="http://schemas.microsoft.com/office/drawing/2014/main" val="323844651"/>
                    </a:ext>
                  </a:extLst>
                </a:gridCol>
              </a:tblGrid>
              <a:tr h="0">
                <a:tc>
                  <a:txBody>
                    <a:bodyPr/>
                    <a:lstStyle/>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Bàn về nuôi dưỡng cơ thể con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13197508"/>
                  </a:ext>
                </a:extLst>
              </a:tr>
              <a:tr h="0">
                <a:tc>
                  <a:txBody>
                    <a:bodyPr/>
                    <a:lstStyle/>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80703760"/>
                  </a:ext>
                </a:extLst>
              </a:tr>
            </a:tbl>
          </a:graphicData>
        </a:graphic>
      </p:graphicFrame>
      <p:sp>
        <p:nvSpPr>
          <p:cNvPr id="9" name="TextBox 8">
            <a:extLst>
              <a:ext uri="{FF2B5EF4-FFF2-40B4-BE49-F238E27FC236}">
                <a16:creationId xmlns:a16="http://schemas.microsoft.com/office/drawing/2014/main" id="{08E56B33-CBD3-3294-58E5-ED30C2B81C32}"/>
              </a:ext>
            </a:extLst>
          </p:cNvPr>
          <p:cNvSpPr txBox="1"/>
          <p:nvPr/>
        </p:nvSpPr>
        <p:spPr>
          <a:xfrm>
            <a:off x="666750" y="4399343"/>
            <a:ext cx="10858500" cy="613245"/>
          </a:xfrm>
          <a:prstGeom prst="rect">
            <a:avLst/>
          </a:prstGeom>
          <a:noFill/>
        </p:spPr>
        <p:txBody>
          <a:bodyPr wrap="square">
            <a:spAutoFit/>
          </a:bodyPr>
          <a:lstStyle/>
          <a:p>
            <a:pPr algn="just">
              <a:lnSpc>
                <a:spcPct val="115000"/>
              </a:lnSpc>
            </a:pP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8: </a:t>
            </a:r>
            <a:r>
              <a:rPr lang="en-US" sz="3200" dirty="0" err="1">
                <a:solidFill>
                  <a:srgbClr val="000000"/>
                </a:solidFill>
                <a:effectLst/>
                <a:latin typeface="Times New Roman" panose="02020603050405020304" pitchFamily="18" charset="0"/>
                <a:ea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(2),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chủ</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yếu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phép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luận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18DC2F01-A629-4BBB-C2A1-C527A07BAB50}"/>
              </a:ext>
            </a:extLst>
          </p:cNvPr>
          <p:cNvGraphicFramePr>
            <a:graphicFrameLocks noGrp="1"/>
          </p:cNvGraphicFramePr>
          <p:nvPr>
            <p:extLst>
              <p:ext uri="{D42A27DB-BD31-4B8C-83A1-F6EECF244321}">
                <p14:modId xmlns:p14="http://schemas.microsoft.com/office/powerpoint/2010/main" val="3746825893"/>
              </p:ext>
            </p:extLst>
          </p:nvPr>
        </p:nvGraphicFramePr>
        <p:xfrm>
          <a:off x="666750" y="5140452"/>
          <a:ext cx="10858500" cy="1031748"/>
        </p:xfrm>
        <a:graphic>
          <a:graphicData uri="http://schemas.openxmlformats.org/drawingml/2006/table">
            <a:tbl>
              <a:tblPr firstRow="1" firstCol="1" bandRow="1"/>
              <a:tblGrid>
                <a:gridCol w="5428648">
                  <a:extLst>
                    <a:ext uri="{9D8B030D-6E8A-4147-A177-3AD203B41FA5}">
                      <a16:colId xmlns:a16="http://schemas.microsoft.com/office/drawing/2014/main" val="2103705395"/>
                    </a:ext>
                  </a:extLst>
                </a:gridCol>
                <a:gridCol w="5429852">
                  <a:extLst>
                    <a:ext uri="{9D8B030D-6E8A-4147-A177-3AD203B41FA5}">
                      <a16:colId xmlns:a16="http://schemas.microsoft.com/office/drawing/2014/main" val="3631433659"/>
                    </a:ext>
                  </a:extLst>
                </a:gridCol>
              </a:tblGrid>
              <a:tr h="0">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Giải thích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Chứng minh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58949477"/>
                  </a:ext>
                </a:extLst>
              </a:tr>
              <a:tr h="0">
                <a:tc>
                  <a:txBody>
                    <a:bodyPr/>
                    <a:lstStyle/>
                    <a:p>
                      <a:pPr algn="just">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41061601"/>
                  </a:ext>
                </a:extLst>
              </a:tr>
            </a:tbl>
          </a:graphicData>
        </a:graphic>
      </p:graphicFrame>
    </p:spTree>
    <p:extLst>
      <p:ext uri="{BB962C8B-B14F-4D97-AF65-F5344CB8AC3E}">
        <p14:creationId xmlns:p14="http://schemas.microsoft.com/office/powerpoint/2010/main" val="15007865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35C3187-804B-4910-EDB2-7FCC6FDE2DDB}"/>
              </a:ext>
            </a:extLst>
          </p:cNvPr>
          <p:cNvSpPr txBox="1"/>
          <p:nvPr/>
        </p:nvSpPr>
        <p:spPr>
          <a:xfrm>
            <a:off x="1100138" y="1815641"/>
            <a:ext cx="10215562" cy="3226717"/>
          </a:xfrm>
          <a:prstGeom prst="rect">
            <a:avLst/>
          </a:prstGeom>
          <a:noFill/>
        </p:spPr>
        <p:txBody>
          <a:bodyPr wrap="square">
            <a:spAutoFit/>
          </a:bodyPr>
          <a:lstStyle/>
          <a:p>
            <a:pPr>
              <a:lnSpc>
                <a:spcPct val="115000"/>
              </a:lnSpc>
            </a:pPr>
            <a:r>
              <a:rPr lang="vi-VN" sz="3600" b="1" dirty="0">
                <a:solidFill>
                  <a:srgbClr val="000000"/>
                </a:solidFill>
                <a:effectLst/>
                <a:latin typeface="Times New Roman" panose="02020603050405020304" pitchFamily="18" charset="0"/>
                <a:ea typeface="Times New Roman" panose="02020603050405020304" pitchFamily="18" charset="0"/>
              </a:rPr>
              <a:t>Câu 9:</a:t>
            </a:r>
            <a:r>
              <a:rPr lang="vi-VN" sz="3600" dirty="0">
                <a:solidFill>
                  <a:srgbClr val="000000"/>
                </a:solidFill>
                <a:effectLst/>
                <a:latin typeface="Times New Roman" panose="02020603050405020304" pitchFamily="18" charset="0"/>
                <a:ea typeface="Times New Roman" panose="02020603050405020304" pitchFamily="18" charset="0"/>
              </a:rPr>
              <a:t> </a:t>
            </a:r>
            <a:r>
              <a:rPr lang="en-US" sz="3600" dirty="0">
                <a:solidFill>
                  <a:srgbClr val="000000"/>
                </a:solidFill>
                <a:effectLst/>
                <a:latin typeface="Times New Roman" panose="02020603050405020304" pitchFamily="18" charset="0"/>
                <a:ea typeface="Times New Roman" panose="02020603050405020304" pitchFamily="18" charset="0"/>
              </a:rPr>
              <a:t>Theo </a:t>
            </a:r>
            <a:r>
              <a:rPr lang="en-US" sz="3600" dirty="0" err="1">
                <a:solidFill>
                  <a:srgbClr val="000000"/>
                </a:solidFill>
                <a:effectLst/>
                <a:latin typeface="Times New Roman" panose="02020603050405020304" pitchFamily="18" charset="0"/>
                <a:ea typeface="Times New Roman" panose="02020603050405020304" pitchFamily="18" charset="0"/>
              </a:rPr>
              <a:t>em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việc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nuôi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dưỡng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tâm</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hồn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rPr>
              <a:t> ý </a:t>
            </a:r>
            <a:r>
              <a:rPr lang="en-US" sz="3600" dirty="0" err="1">
                <a:solidFill>
                  <a:srgbClr val="000000"/>
                </a:solidFill>
                <a:effectLst/>
                <a:latin typeface="Times New Roman" panose="02020603050405020304" pitchFamily="18" charset="0"/>
                <a:ea typeface="Times New Roman" panose="02020603050405020304" pitchFamily="18" charset="0"/>
              </a:rPr>
              <a:t>nghĩa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như</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thế</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nào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đối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a:lnSpc>
                <a:spcPct val="115000"/>
              </a:lnSpc>
            </a:pP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fontAlgn="base">
              <a:lnSpc>
                <a:spcPct val="115000"/>
              </a:lnSpc>
            </a:pPr>
            <a:r>
              <a:rPr lang="vi-VN" sz="3600" b="1" dirty="0">
                <a:solidFill>
                  <a:srgbClr val="000000"/>
                </a:solidFill>
                <a:effectLst/>
                <a:latin typeface="Times New Roman" panose="02020603050405020304" pitchFamily="18" charset="0"/>
                <a:ea typeface="Times New Roman" panose="02020603050405020304" pitchFamily="18" charset="0"/>
              </a:rPr>
              <a:t>Câu 10:</a:t>
            </a:r>
            <a:r>
              <a:rPr lang="vi-VN"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điệp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em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tâm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đắc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nhất</a:t>
            </a:r>
            <a:r>
              <a:rPr lang="en-US" sz="3600" dirty="0">
                <a:solidFill>
                  <a:srgbClr val="000000"/>
                </a:solidFill>
                <a:effectLst/>
                <a:latin typeface="Times New Roman" panose="02020603050405020304" pitchFamily="18" charset="0"/>
                <a:ea typeface="Times New Roman" panose="02020603050405020304" pitchFamily="18" charset="0"/>
              </a:rPr>
              <a:t> qua </a:t>
            </a:r>
            <a:r>
              <a:rPr lang="en-US" sz="3600" dirty="0" err="1">
                <a:solidFill>
                  <a:srgbClr val="000000"/>
                </a:solidFill>
                <a:effectLst/>
                <a:latin typeface="Times New Roman" panose="02020603050405020304" pitchFamily="18" charset="0"/>
                <a:ea typeface="Times New Roman" panose="02020603050405020304" pitchFamily="18" charset="0"/>
              </a:rPr>
              <a:t>văn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bản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gì</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rõ</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lí</a:t>
            </a:r>
            <a:r>
              <a:rPr lang="en-US" sz="3600" dirty="0">
                <a:solidFill>
                  <a:srgbClr val="000000"/>
                </a:solidFill>
                <a:effectLst/>
                <a:latin typeface="Times New Roman" panose="02020603050405020304" pitchFamily="18" charset="0"/>
                <a:ea typeface="Times New Roman" panose="02020603050405020304" pitchFamily="18" charset="0"/>
              </a:rPr>
              <a:t> do </a:t>
            </a:r>
            <a:r>
              <a:rPr lang="en-US" sz="3600" dirty="0" err="1">
                <a:solidFill>
                  <a:srgbClr val="000000"/>
                </a:solidFill>
                <a:effectLst/>
                <a:latin typeface="Times New Roman" panose="02020603050405020304" pitchFamily="18" charset="0"/>
                <a:ea typeface="Times New Roman" panose="02020603050405020304" pitchFamily="18" charset="0"/>
              </a:rPr>
              <a:t>chọn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điệp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85235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B8A9347-637B-FE16-8465-E6A7B207EBF9}"/>
              </a:ext>
            </a:extLst>
          </p:cNvPr>
          <p:cNvSpPr txBox="1"/>
          <p:nvPr/>
        </p:nvSpPr>
        <p:spPr>
          <a:xfrm>
            <a:off x="660400" y="978335"/>
            <a:ext cx="10858500" cy="613245"/>
          </a:xfrm>
          <a:prstGeom prst="rect">
            <a:avLst/>
          </a:prstGeom>
          <a:noFill/>
        </p:spPr>
        <p:txBody>
          <a:bodyPr wrap="square">
            <a:spAutoFit/>
          </a:bodyPr>
          <a:lstStyle/>
          <a:p>
            <a:pPr algn="ctr" fontAlgn="base">
              <a:lnSpc>
                <a:spcPct val="115000"/>
              </a:lnSpc>
            </a:pPr>
            <a:r>
              <a:rPr lang="en-US" sz="3200" b="1" dirty="0">
                <a:solidFill>
                  <a:srgbClr val="FF0000"/>
                </a:solidFill>
                <a:effectLst/>
                <a:latin typeface="Times New Roman" panose="02020603050405020304" pitchFamily="18" charset="0"/>
                <a:ea typeface="Times New Roman" panose="02020603050405020304" pitchFamily="18" charset="0"/>
              </a:rPr>
              <a:t>GỢI Ý ĐỀ SỐ 2</a:t>
            </a:r>
            <a:endParaRPr lang="en-US" sz="32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535769A8-A6E2-805C-76D6-1DF01719F6C2}"/>
              </a:ext>
            </a:extLst>
          </p:cNvPr>
          <p:cNvGraphicFramePr>
            <a:graphicFrameLocks noGrp="1"/>
          </p:cNvGraphicFramePr>
          <p:nvPr>
            <p:extLst>
              <p:ext uri="{D42A27DB-BD31-4B8C-83A1-F6EECF244321}">
                <p14:modId xmlns:p14="http://schemas.microsoft.com/office/powerpoint/2010/main" val="4048521697"/>
              </p:ext>
            </p:extLst>
          </p:nvPr>
        </p:nvGraphicFramePr>
        <p:xfrm>
          <a:off x="673100" y="1550446"/>
          <a:ext cx="10858500" cy="4163507"/>
        </p:xfrm>
        <a:graphic>
          <a:graphicData uri="http://schemas.openxmlformats.org/drawingml/2006/table">
            <a:tbl>
              <a:tblPr firstRow="1" firstCol="1" bandRow="1"/>
              <a:tblGrid>
                <a:gridCol w="1018775">
                  <a:extLst>
                    <a:ext uri="{9D8B030D-6E8A-4147-A177-3AD203B41FA5}">
                      <a16:colId xmlns:a16="http://schemas.microsoft.com/office/drawing/2014/main" val="3035947962"/>
                    </a:ext>
                  </a:extLst>
                </a:gridCol>
                <a:gridCol w="9839725">
                  <a:extLst>
                    <a:ext uri="{9D8B030D-6E8A-4147-A177-3AD203B41FA5}">
                      <a16:colId xmlns:a16="http://schemas.microsoft.com/office/drawing/2014/main" val="1334063282"/>
                    </a:ext>
                  </a:extLst>
                </a:gridCol>
              </a:tblGrid>
              <a:tr h="0">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36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9142"/>
                  </a:ext>
                </a:extLst>
              </a:tr>
              <a:tr h="0">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Nghị luận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159473"/>
                  </a:ext>
                </a:extLst>
              </a:tr>
              <a:tr h="0">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Có lí lẽ thuyết phục  </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655310"/>
                  </a:ext>
                </a:extLst>
              </a:tr>
              <a:tr h="0">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 lại cho ta cuộc sống yên vui, hạnh phúc, ngay cả khi ta gặp phải những nghịch cảnh khó khăn.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077404"/>
                  </a:ext>
                </a:extLst>
              </a:tr>
              <a:tr h="0">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723139"/>
                  </a:ext>
                </a:extLst>
              </a:tr>
            </a:tbl>
          </a:graphicData>
        </a:graphic>
      </p:graphicFrame>
    </p:spTree>
    <p:extLst>
      <p:ext uri="{BB962C8B-B14F-4D97-AF65-F5344CB8AC3E}">
        <p14:creationId xmlns:p14="http://schemas.microsoft.com/office/powerpoint/2010/main" val="4579871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9D4F1598-7B69-4D9B-57A4-F3432F75DB98}"/>
              </a:ext>
            </a:extLst>
          </p:cNvPr>
          <p:cNvGraphicFramePr>
            <a:graphicFrameLocks noGrp="1"/>
          </p:cNvGraphicFramePr>
          <p:nvPr>
            <p:extLst>
              <p:ext uri="{D42A27DB-BD31-4B8C-83A1-F6EECF244321}">
                <p14:modId xmlns:p14="http://schemas.microsoft.com/office/powerpoint/2010/main" val="4267069656"/>
              </p:ext>
            </p:extLst>
          </p:nvPr>
        </p:nvGraphicFramePr>
        <p:xfrm>
          <a:off x="660399" y="1840610"/>
          <a:ext cx="10858500" cy="3583180"/>
        </p:xfrm>
        <a:graphic>
          <a:graphicData uri="http://schemas.openxmlformats.org/drawingml/2006/table">
            <a:tbl>
              <a:tblPr firstRow="1" firstCol="1" bandRow="1"/>
              <a:tblGrid>
                <a:gridCol w="1018775">
                  <a:extLst>
                    <a:ext uri="{9D8B030D-6E8A-4147-A177-3AD203B41FA5}">
                      <a16:colId xmlns:a16="http://schemas.microsoft.com/office/drawing/2014/main" val="3457283710"/>
                    </a:ext>
                  </a:extLst>
                </a:gridCol>
                <a:gridCol w="9839725">
                  <a:extLst>
                    <a:ext uri="{9D8B030D-6E8A-4147-A177-3AD203B41FA5}">
                      <a16:colId xmlns:a16="http://schemas.microsoft.com/office/drawing/2014/main" val="2099360329"/>
                    </a:ext>
                  </a:extLst>
                </a:gridCol>
              </a:tblGrid>
              <a:tr h="0">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Ẩn dụ</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579323"/>
                  </a:ext>
                </a:extLst>
              </a:tr>
              <a:tr h="0">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Không chăm chút tâm hồn, để những điều xấu xa, đen tối xâm chiếm.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435373"/>
                  </a:ext>
                </a:extLst>
              </a:tr>
              <a:tr h="516255">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654755"/>
                  </a:ext>
                </a:extLst>
              </a:tr>
              <a:tr h="0">
                <a:tc>
                  <a:txBody>
                    <a:bodyPr/>
                    <a:lstStyle/>
                    <a:p>
                      <a:pPr fontAlgn="base">
                        <a:lnSpc>
                          <a:spcPct val="115000"/>
                        </a:lnSpc>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So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519535"/>
                  </a:ext>
                </a:extLst>
              </a:tr>
            </a:tbl>
          </a:graphicData>
        </a:graphic>
      </p:graphicFrame>
    </p:spTree>
    <p:extLst>
      <p:ext uri="{BB962C8B-B14F-4D97-AF65-F5344CB8AC3E}">
        <p14:creationId xmlns:p14="http://schemas.microsoft.com/office/powerpoint/2010/main" val="31525289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C62BD5E9-80AE-C6C2-DFF0-6556AE1B136C}"/>
              </a:ext>
            </a:extLst>
          </p:cNvPr>
          <p:cNvGraphicFramePr>
            <a:graphicFrameLocks noGrp="1"/>
          </p:cNvGraphicFramePr>
          <p:nvPr>
            <p:extLst>
              <p:ext uri="{D42A27DB-BD31-4B8C-83A1-F6EECF244321}">
                <p14:modId xmlns:p14="http://schemas.microsoft.com/office/powerpoint/2010/main" val="800852222"/>
              </p:ext>
            </p:extLst>
          </p:nvPr>
        </p:nvGraphicFramePr>
        <p:xfrm>
          <a:off x="666750" y="850519"/>
          <a:ext cx="10858500" cy="5563362"/>
        </p:xfrm>
        <a:graphic>
          <a:graphicData uri="http://schemas.openxmlformats.org/drawingml/2006/table">
            <a:tbl>
              <a:tblPr firstRow="1" firstCol="1" bandRow="1"/>
              <a:tblGrid>
                <a:gridCol w="1018775">
                  <a:extLst>
                    <a:ext uri="{9D8B030D-6E8A-4147-A177-3AD203B41FA5}">
                      <a16:colId xmlns:a16="http://schemas.microsoft.com/office/drawing/2014/main" val="2494991894"/>
                    </a:ext>
                  </a:extLst>
                </a:gridCol>
                <a:gridCol w="9839725">
                  <a:extLst>
                    <a:ext uri="{9D8B030D-6E8A-4147-A177-3AD203B41FA5}">
                      <a16:colId xmlns:a16="http://schemas.microsoft.com/office/drawing/2014/main" val="4248744983"/>
                    </a:ext>
                  </a:extLst>
                </a:gridCol>
              </a:tblGrid>
              <a:tr h="0">
                <a:tc>
                  <a:txBody>
                    <a:bodyPr/>
                    <a:lstStyle/>
                    <a:p>
                      <a:pPr fontAlgn="base">
                        <a:lnSpc>
                          <a:spcPct val="115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dẻo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buFont typeface="Times New Roman" panose="02020603050405020304" pitchFamily="18" charset="0"/>
                        <a:buChar char="-"/>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435154"/>
                  </a:ext>
                </a:extLst>
              </a:tr>
            </a:tbl>
          </a:graphicData>
        </a:graphic>
      </p:graphicFrame>
    </p:spTree>
    <p:extLst>
      <p:ext uri="{BB962C8B-B14F-4D97-AF65-F5344CB8AC3E}">
        <p14:creationId xmlns:p14="http://schemas.microsoft.com/office/powerpoint/2010/main" val="3519754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7C6BF47F-24BF-E929-5CC8-2034913E2468}"/>
              </a:ext>
            </a:extLst>
          </p:cNvPr>
          <p:cNvGraphicFramePr>
            <a:graphicFrameLocks noGrp="1"/>
          </p:cNvGraphicFramePr>
          <p:nvPr>
            <p:extLst>
              <p:ext uri="{D42A27DB-BD31-4B8C-83A1-F6EECF244321}">
                <p14:modId xmlns:p14="http://schemas.microsoft.com/office/powerpoint/2010/main" val="1476629307"/>
              </p:ext>
            </p:extLst>
          </p:nvPr>
        </p:nvGraphicFramePr>
        <p:xfrm>
          <a:off x="660399" y="1198245"/>
          <a:ext cx="10858500" cy="4867910"/>
        </p:xfrm>
        <a:graphic>
          <a:graphicData uri="http://schemas.openxmlformats.org/drawingml/2006/table">
            <a:tbl>
              <a:tblPr firstRow="1" firstCol="1" bandRow="1"/>
              <a:tblGrid>
                <a:gridCol w="1018775">
                  <a:extLst>
                    <a:ext uri="{9D8B030D-6E8A-4147-A177-3AD203B41FA5}">
                      <a16:colId xmlns:a16="http://schemas.microsoft.com/office/drawing/2014/main" val="701820523"/>
                    </a:ext>
                  </a:extLst>
                </a:gridCol>
                <a:gridCol w="9839725">
                  <a:extLst>
                    <a:ext uri="{9D8B030D-6E8A-4147-A177-3AD203B41FA5}">
                      <a16:colId xmlns:a16="http://schemas.microsoft.com/office/drawing/2014/main" val="2674985089"/>
                    </a:ext>
                  </a:extLst>
                </a:gridCol>
              </a:tblGrid>
              <a:tr h="0">
                <a:tc>
                  <a:txBody>
                    <a:bodyPr/>
                    <a:lstStyle/>
                    <a:p>
                      <a:pP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524402"/>
                  </a:ext>
                </a:extLst>
              </a:tr>
            </a:tbl>
          </a:graphicData>
        </a:graphic>
      </p:graphicFrame>
    </p:spTree>
    <p:extLst>
      <p:ext uri="{BB962C8B-B14F-4D97-AF65-F5344CB8AC3E}">
        <p14:creationId xmlns:p14="http://schemas.microsoft.com/office/powerpoint/2010/main" val="8158312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fontAlgn="base">
              <a:lnSpc>
                <a:spcPct val="115000"/>
              </a:lnSpc>
            </a:pPr>
            <a:r>
              <a:rPr lang="en-US" sz="3600" b="1" dirty="0">
                <a:solidFill>
                  <a:srgbClr val="FF0000"/>
                </a:solidFill>
                <a:effectLst/>
                <a:latin typeface="Times New Roman" panose="02020603050405020304" pitchFamily="18" charset="0"/>
                <a:ea typeface="Times New Roman" panose="02020603050405020304" pitchFamily="18" charset="0"/>
              </a:rPr>
              <a:t>ĐỀ SỐ 3</a:t>
            </a:r>
            <a:endParaRPr lang="en-US" sz="36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B375CD8B-F550-AA49-D5B7-E938A1444036}"/>
              </a:ext>
            </a:extLst>
          </p:cNvPr>
          <p:cNvSpPr txBox="1"/>
          <p:nvPr/>
        </p:nvSpPr>
        <p:spPr>
          <a:xfrm>
            <a:off x="660400" y="1032339"/>
            <a:ext cx="10858500" cy="5066002"/>
          </a:xfrm>
          <a:prstGeom prst="rect">
            <a:avLst/>
          </a:prstGeom>
          <a:noFill/>
        </p:spPr>
        <p:txBody>
          <a:bodyPr wrap="square">
            <a:spAutoFit/>
          </a:bodyPr>
          <a:lstStyle/>
          <a:p>
            <a:pPr algn="just">
              <a:lnSpc>
                <a:spcPct val="110000"/>
              </a:lnSpc>
              <a:spcBef>
                <a:spcPts val="100"/>
              </a:spcBef>
              <a:tabLst>
                <a:tab pos="180340" algn="l"/>
                <a:tab pos="1620520" algn="l"/>
                <a:tab pos="3060700" algn="l"/>
                <a:tab pos="4500880" algn="l"/>
              </a:tabLst>
            </a:pPr>
            <a:r>
              <a:rPr lang="en-US" sz="3200" b="1" dirty="0" err="1">
                <a:effectLst/>
                <a:latin typeface="Times New Roman" panose="02020603050405020304" pitchFamily="18" charset="0"/>
                <a:ea typeface="Calibri" panose="020F0502020204030204" pitchFamily="34" charset="0"/>
              </a:rPr>
              <a:t>Đọc</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văn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bản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sau</a:t>
            </a:r>
            <a:r>
              <a:rPr lang="en-US" sz="3200" b="1" dirty="0">
                <a:effectLst/>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Times New Roman" panose="02020603050405020304" pitchFamily="18" charset="0"/>
            </a:endParaRPr>
          </a:p>
          <a:p>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giống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như</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ngọn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đèn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trong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đêm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tối</a:t>
            </a:r>
            <a:r>
              <a:rPr lang="en-US" sz="3200" i="1" dirty="0">
                <a:effectLst/>
                <a:latin typeface="Times New Roman" panose="02020603050405020304" pitchFamily="18" charset="0"/>
                <a:ea typeface="Calibri" panose="020F0502020204030204" pitchFamily="34" charset="0"/>
              </a:rPr>
              <a:t>, soi </a:t>
            </a:r>
            <a:r>
              <a:rPr lang="en-US" sz="3200" i="1" dirty="0" err="1">
                <a:effectLst/>
                <a:latin typeface="Times New Roman" panose="02020603050405020304" pitchFamily="18" charset="0"/>
                <a:ea typeface="Calibri" panose="020F0502020204030204" pitchFamily="34" charset="0"/>
              </a:rPr>
              <a:t>bóng</a:t>
            </a:r>
            <a:r>
              <a:rPr lang="en-US" sz="3200" i="1" dirty="0">
                <a:effectLst/>
                <a:latin typeface="Times New Roman" panose="02020603050405020304" pitchFamily="18" charset="0"/>
                <a:ea typeface="Calibri" panose="020F0502020204030204" pitchFamily="34" charset="0"/>
              </a:rPr>
              <a:t> con </a:t>
            </a:r>
            <a:r>
              <a:rPr lang="en-US" sz="3200" i="1" dirty="0" err="1">
                <a:effectLst/>
                <a:latin typeface="Times New Roman" panose="02020603050405020304" pitchFamily="18" charset="0"/>
                <a:ea typeface="Calibri" panose="020F0502020204030204" pitchFamily="34" charset="0"/>
              </a:rPr>
              <a:t>đường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chông</a:t>
            </a:r>
            <a:r>
              <a:rPr lang="en-US" sz="3200" i="1" dirty="0">
                <a:effectLst/>
                <a:latin typeface="Times New Roman" panose="02020603050405020304" pitchFamily="18" charset="0"/>
                <a:ea typeface="Calibri" panose="020F0502020204030204" pitchFamily="34" charset="0"/>
              </a:rPr>
              <a:t> gai </a:t>
            </a:r>
            <a:r>
              <a:rPr lang="en-US" sz="3200" i="1" dirty="0" err="1">
                <a:effectLst/>
                <a:latin typeface="Times New Roman" panose="02020603050405020304" pitchFamily="18" charset="0"/>
                <a:ea typeface="Calibri" panose="020F0502020204030204" pitchFamily="34" charset="0"/>
              </a:rPr>
              <a:t>phía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trước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giống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như</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chiếc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chìa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khóa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diệu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kì</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mở</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ra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cánh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cửa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tâm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hồn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giống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như</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những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tia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nắng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mặt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trời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ấm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áp</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xua</a:t>
            </a:r>
            <a:r>
              <a:rPr lang="en-US" sz="3200" i="1" dirty="0">
                <a:effectLst/>
                <a:latin typeface="Times New Roman" panose="02020603050405020304" pitchFamily="18" charset="0"/>
                <a:ea typeface="Calibri" panose="020F0502020204030204" pitchFamily="34" charset="0"/>
              </a:rPr>
              <a:t> tan </a:t>
            </a:r>
            <a:r>
              <a:rPr lang="en-US" sz="3200" i="1" dirty="0" err="1">
                <a:effectLst/>
                <a:latin typeface="Times New Roman" panose="02020603050405020304" pitchFamily="18" charset="0"/>
                <a:ea typeface="Calibri" panose="020F0502020204030204" pitchFamily="34" charset="0"/>
              </a:rPr>
              <a:t>bóng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tối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lạnh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giá</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Đấng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tạo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hóa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thì</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thể</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tạo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ra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một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thế</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diệu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kì</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Nhân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loại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chỉ</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đường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sẽ</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bước</a:t>
            </a:r>
            <a:r>
              <a:rPr lang="en-US" sz="3200" i="1" dirty="0">
                <a:effectLst/>
                <a:latin typeface="Times New Roman" panose="02020603050405020304" pitchFamily="18" charset="0"/>
                <a:ea typeface="Calibri" panose="020F0502020204030204" pitchFamily="34" charset="0"/>
              </a:rPr>
              <a:t> sang </a:t>
            </a:r>
            <a:r>
              <a:rPr lang="en-US" sz="3200" i="1" dirty="0" err="1">
                <a:effectLst/>
                <a:latin typeface="Times New Roman" panose="02020603050405020304" pitchFamily="18" charset="0"/>
                <a:ea typeface="Calibri" panose="020F0502020204030204" pitchFamily="34" charset="0"/>
              </a:rPr>
              <a:t>thế</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hiện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đại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văn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minh</a:t>
            </a:r>
            <a:r>
              <a:rPr lang="en-US" sz="3200" i="1" dirty="0">
                <a:effectLst/>
                <a:latin typeface="Times New Roman" panose="02020603050405020304" pitchFamily="18" charset="0"/>
                <a:ea typeface="Calibri" panose="020F0502020204030204" pitchFamily="34" charset="0"/>
              </a:rPr>
              <a:t>. Khi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bạn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sẽ</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dễ</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dàng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gặt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hái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được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nhiều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thành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công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trong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cuộc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sống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Bảy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trăm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năm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trước</a:t>
            </a:r>
            <a:r>
              <a:rPr lang="en-US" sz="3200" i="1" dirty="0">
                <a:effectLst/>
                <a:latin typeface="Times New Roman" panose="02020603050405020304" pitchFamily="18" charset="0"/>
                <a:ea typeface="Calibri" panose="020F0502020204030204" pitchFamily="34" charset="0"/>
              </a:rPr>
              <a:t>, Giovanni Boccaccio </a:t>
            </a:r>
            <a:r>
              <a:rPr lang="en-US" sz="3200" i="1" dirty="0" err="1">
                <a:effectLst/>
                <a:latin typeface="Times New Roman" panose="02020603050405020304" pitchFamily="18" charset="0"/>
                <a:ea typeface="Calibri" panose="020F0502020204030204" pitchFamily="34" charset="0"/>
              </a:rPr>
              <a:t>đã</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nói</a:t>
            </a:r>
            <a:r>
              <a:rPr lang="en-US" sz="3200" i="1" dirty="0">
                <a:effectLst/>
                <a:latin typeface="Times New Roman" panose="02020603050405020304" pitchFamily="18" charset="0"/>
                <a:ea typeface="Calibri" panose="020F0502020204030204" pitchFamily="34" charset="0"/>
              </a:rPr>
              <a:t>:“</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là</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cội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nguồn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hạnh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phúc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con </a:t>
            </a:r>
            <a:r>
              <a:rPr lang="en-US" sz="3200" i="1" dirty="0" err="1">
                <a:effectLst/>
                <a:latin typeface="Times New Roman" panose="02020603050405020304" pitchFamily="18" charset="0"/>
                <a:ea typeface="Calibri" panose="020F0502020204030204" pitchFamily="34" charset="0"/>
              </a:rPr>
              <a:t>người</a:t>
            </a:r>
            <a:r>
              <a:rPr lang="en-US" sz="3200" i="1"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2117412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C592738A-F75D-5B04-8B41-1AE17597CF10}"/>
              </a:ext>
            </a:extLst>
          </p:cNvPr>
          <p:cNvSpPr txBox="1"/>
          <p:nvPr/>
        </p:nvSpPr>
        <p:spPr>
          <a:xfrm>
            <a:off x="660400" y="1028700"/>
            <a:ext cx="10858500" cy="5482783"/>
          </a:xfrm>
          <a:prstGeom prst="rect">
            <a:avLst/>
          </a:prstGeom>
          <a:noFill/>
        </p:spPr>
        <p:txBody>
          <a:bodyPr wrap="square">
            <a:spAutoFit/>
          </a:bodyPr>
          <a:lstStyle/>
          <a:p>
            <a:pPr algn="just">
              <a:lnSpc>
                <a:spcPct val="110000"/>
              </a:lnSpc>
              <a:spcBef>
                <a:spcPts val="100"/>
              </a:spcBef>
              <a:tabLst>
                <a:tab pos="180340" algn="l"/>
                <a:tab pos="1620520" algn="l"/>
                <a:tab pos="3060700" algn="l"/>
                <a:tab pos="4500880" algn="l"/>
              </a:tabLst>
            </a:pPr>
            <a:r>
              <a:rPr lang="en-US" sz="3200" i="1" dirty="0" err="1">
                <a:effectLst/>
                <a:latin typeface="Times New Roman" panose="02020603050405020304" pitchFamily="18" charset="0"/>
                <a:ea typeface="Calibri" panose="020F0502020204030204" pitchFamily="34" charset="0"/>
              </a:rPr>
              <a:t>Thật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vậy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bạn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sẽ</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nhiều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niềm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vui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và</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mang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lại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hạnh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phúc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những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người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xung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quanh</a:t>
            </a:r>
            <a:r>
              <a:rPr lang="en-US" sz="3200" i="1" dirty="0">
                <a:effectLst/>
                <a:latin typeface="Times New Roman" panose="02020603050405020304" pitchFamily="18" charset="0"/>
                <a:ea typeface="Calibri" panose="020F0502020204030204" pitchFamily="34" charset="0"/>
              </a:rPr>
              <a:t>. Khi </a:t>
            </a:r>
            <a:r>
              <a:rPr lang="en-US" sz="3200" i="1" dirty="0" err="1">
                <a:effectLst/>
                <a:latin typeface="Times New Roman" panose="02020603050405020304" pitchFamily="18" charset="0"/>
                <a:ea typeface="Calibri" panose="020F0502020204030204" pitchFamily="34" charset="0"/>
              </a:rPr>
              <a:t>mệt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mỏi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hãy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nhớ</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đến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lời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răn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dạy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các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bậc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giả</a:t>
            </a:r>
            <a:r>
              <a:rPr lang="en-US" sz="3200" i="1" dirty="0">
                <a:effectLst/>
                <a:latin typeface="Times New Roman" panose="02020603050405020304" pitchFamily="18" charset="0"/>
                <a:ea typeface="Calibri" panose="020F0502020204030204" pitchFamily="34" charset="0"/>
              </a:rPr>
              <a:t>. Khi </a:t>
            </a:r>
            <a:r>
              <a:rPr lang="en-US" sz="3200" i="1" dirty="0" err="1">
                <a:effectLst/>
                <a:latin typeface="Times New Roman" panose="02020603050405020304" pitchFamily="18" charset="0"/>
                <a:ea typeface="Calibri" panose="020F0502020204030204" pitchFamily="34" charset="0"/>
              </a:rPr>
              <a:t>rơi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vào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đường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cùng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bế</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tắc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hãy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lắng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nghe</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tiếng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lòng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người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thông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minh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Tôi</a:t>
            </a:r>
            <a:r>
              <a:rPr lang="en-US" sz="3200" i="1" dirty="0">
                <a:effectLst/>
                <a:latin typeface="Times New Roman" panose="02020603050405020304" pitchFamily="18" charset="0"/>
                <a:ea typeface="Calibri" panose="020F0502020204030204" pitchFamily="34" charset="0"/>
              </a:rPr>
              <a:t> tin </a:t>
            </a:r>
            <a:r>
              <a:rPr lang="en-US" sz="3200" i="1" dirty="0" err="1">
                <a:effectLst/>
                <a:latin typeface="Times New Roman" panose="02020603050405020304" pitchFamily="18" charset="0"/>
                <a:ea typeface="Calibri" panose="020F0502020204030204" pitchFamily="34" charset="0"/>
              </a:rPr>
              <a:t>rằng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trên</a:t>
            </a:r>
            <a:r>
              <a:rPr lang="en-US" sz="3200" i="1" dirty="0">
                <a:effectLst/>
                <a:latin typeface="Times New Roman" panose="02020603050405020304" pitchFamily="18" charset="0"/>
                <a:ea typeface="Calibri" panose="020F0502020204030204" pitchFamily="34" charset="0"/>
              </a:rPr>
              <a:t> con </a:t>
            </a:r>
            <a:r>
              <a:rPr lang="en-US" sz="3200" i="1" dirty="0" err="1">
                <a:effectLst/>
                <a:latin typeface="Times New Roman" panose="02020603050405020304" pitchFamily="18" charset="0"/>
                <a:ea typeface="Calibri" panose="020F0502020204030204" pitchFamily="34" charset="0"/>
              </a:rPr>
              <a:t>đường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thành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công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chúng</a:t>
            </a:r>
            <a:r>
              <a:rPr lang="en-US" sz="3200" i="1" dirty="0">
                <a:effectLst/>
                <a:latin typeface="Times New Roman" panose="02020603050405020304" pitchFamily="18" charset="0"/>
                <a:ea typeface="Calibri" panose="020F0502020204030204" pitchFamily="34" charset="0"/>
              </a:rPr>
              <a:t> ta </a:t>
            </a:r>
            <a:r>
              <a:rPr lang="en-US" sz="3200" i="1" dirty="0" err="1">
                <a:effectLst/>
                <a:latin typeface="Times New Roman" panose="02020603050405020304" pitchFamily="18" charset="0"/>
                <a:ea typeface="Calibri" panose="020F0502020204030204" pitchFamily="34" charset="0"/>
              </a:rPr>
              <a:t>không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chỉ</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cầu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vồng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lấp</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lánh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mà</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cả</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mưa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cản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lối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nhưng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trí</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tuệ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giúp</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sức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cuối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cùng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bạn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sẽ</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vượt</a:t>
            </a:r>
            <a:r>
              <a:rPr lang="en-US" sz="3200" i="1" dirty="0">
                <a:effectLst/>
                <a:latin typeface="Times New Roman" panose="02020603050405020304" pitchFamily="18" charset="0"/>
                <a:ea typeface="Calibri" panose="020F0502020204030204" pitchFamily="34" charset="0"/>
              </a:rPr>
              <a:t> qua </a:t>
            </a:r>
            <a:r>
              <a:rPr lang="en-US" sz="3200" i="1" dirty="0" err="1">
                <a:effectLst/>
                <a:latin typeface="Times New Roman" panose="02020603050405020304" pitchFamily="18" charset="0"/>
                <a:ea typeface="Calibri" panose="020F0502020204030204" pitchFamily="34" charset="0"/>
              </a:rPr>
              <a:t>gió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mưa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và</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đến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được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ánh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sáng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mặt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trời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ấm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áp</a:t>
            </a:r>
            <a:r>
              <a:rPr lang="en-US" sz="3200" i="1" dirty="0">
                <a:effectLst/>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Times New Roman" panose="02020603050405020304" pitchFamily="18" charset="0"/>
            </a:endParaRPr>
          </a:p>
          <a:p>
            <a:pPr algn="just">
              <a:lnSpc>
                <a:spcPct val="110000"/>
              </a:lnSpc>
              <a:spcBef>
                <a:spcPts val="100"/>
              </a:spcBef>
              <a:tabLst>
                <a:tab pos="180340" algn="l"/>
                <a:tab pos="1620520" algn="l"/>
                <a:tab pos="3060700" algn="l"/>
                <a:tab pos="4500880" algn="l"/>
              </a:tabLst>
            </a:pPr>
            <a:r>
              <a:rPr lang="en-US" sz="3200" dirty="0">
                <a:effectLst/>
                <a:latin typeface="Times New Roman" panose="02020603050405020304" pitchFamily="18" charset="0"/>
                <a:ea typeface="Calibri" panose="020F0502020204030204" pitchFamily="34" charset="0"/>
              </a:rPr>
              <a:t>(</a:t>
            </a:r>
            <a:r>
              <a:rPr lang="en-US" sz="3200" dirty="0" err="1">
                <a:effectLst/>
                <a:latin typeface="Times New Roman" panose="02020603050405020304" pitchFamily="18" charset="0"/>
                <a:ea typeface="Calibri" panose="020F0502020204030204" pitchFamily="34" charset="0"/>
              </a:rPr>
              <a:t>Kỹ</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năng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sống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dành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học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sinh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sự</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cường</a:t>
            </a:r>
            <a:r>
              <a:rPr lang="en-US" sz="3200" dirty="0">
                <a:effectLst/>
                <a:latin typeface="Times New Roman" panose="02020603050405020304" pitchFamily="18" charset="0"/>
                <a:ea typeface="Calibri" panose="020F0502020204030204" pitchFamily="34" charset="0"/>
              </a:rPr>
              <a:t> – </a:t>
            </a:r>
            <a:r>
              <a:rPr lang="en-US" sz="3200" dirty="0" err="1">
                <a:effectLst/>
                <a:latin typeface="Times New Roman" panose="02020603050405020304" pitchFamily="18" charset="0"/>
                <a:ea typeface="Calibri" panose="020F0502020204030204" pitchFamily="34" charset="0"/>
              </a:rPr>
              <a:t>Ngọc</a:t>
            </a:r>
            <a:r>
              <a:rPr lang="en-US" sz="3200" dirty="0">
                <a:effectLst/>
                <a:latin typeface="Times New Roman" panose="02020603050405020304" pitchFamily="18" charset="0"/>
                <a:ea typeface="Calibri" panose="020F0502020204030204" pitchFamily="34" charset="0"/>
              </a:rPr>
              <a:t> Linh, NXB </a:t>
            </a:r>
            <a:r>
              <a:rPr lang="en-US" sz="3200" dirty="0" err="1">
                <a:effectLst/>
                <a:latin typeface="Times New Roman" panose="02020603050405020304" pitchFamily="18" charset="0"/>
                <a:ea typeface="Calibri" panose="020F0502020204030204" pitchFamily="34" charset="0"/>
              </a:rPr>
              <a:t>Thế</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giới</a:t>
            </a:r>
            <a:r>
              <a:rPr lang="en-US" sz="3200"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47736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8D2F1B1F-4EB2-6E64-178B-4E9C697E365D}"/>
              </a:ext>
            </a:extLst>
          </p:cNvPr>
          <p:cNvSpPr txBox="1"/>
          <p:nvPr/>
        </p:nvSpPr>
        <p:spPr>
          <a:xfrm>
            <a:off x="660400" y="859518"/>
            <a:ext cx="10858500" cy="997196"/>
          </a:xfrm>
          <a:prstGeom prst="rect">
            <a:avLst/>
          </a:prstGeom>
          <a:noFill/>
        </p:spPr>
        <p:txBody>
          <a:bodyPr wrap="square">
            <a:spAutoFit/>
          </a:bodyPr>
          <a:lstStyle/>
          <a:p>
            <a:pPr algn="just">
              <a:lnSpc>
                <a:spcPct val="110000"/>
              </a:lnSpc>
              <a:spcBef>
                <a:spcPts val="100"/>
              </a:spcBef>
              <a:tabLst>
                <a:tab pos="180340" algn="l"/>
                <a:tab pos="1620520" algn="l"/>
                <a:tab pos="3060700" algn="l"/>
                <a:tab pos="4500880" algn="l"/>
              </a:tabLst>
            </a:pPr>
            <a:r>
              <a:rPr lang="en-US" sz="2800"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Thực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hiện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yêu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cầu</a:t>
            </a:r>
            <a:r>
              <a:rPr lang="en-US" sz="2800" b="1" i="1"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p>
            <a:pPr algn="just" fontAlgn="base"/>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07A4DBE2-81F1-371B-1EA5-9B1E809EBD57}"/>
              </a:ext>
            </a:extLst>
          </p:cNvPr>
          <p:cNvGraphicFramePr>
            <a:graphicFrameLocks noGrp="1"/>
          </p:cNvGraphicFramePr>
          <p:nvPr>
            <p:extLst>
              <p:ext uri="{D42A27DB-BD31-4B8C-83A1-F6EECF244321}">
                <p14:modId xmlns:p14="http://schemas.microsoft.com/office/powerpoint/2010/main" val="3776498602"/>
              </p:ext>
            </p:extLst>
          </p:nvPr>
        </p:nvGraphicFramePr>
        <p:xfrm>
          <a:off x="660400" y="1970606"/>
          <a:ext cx="10858500" cy="853440"/>
        </p:xfrm>
        <a:graphic>
          <a:graphicData uri="http://schemas.openxmlformats.org/drawingml/2006/table">
            <a:tbl>
              <a:tblPr firstRow="1" firstCol="1" bandRow="1"/>
              <a:tblGrid>
                <a:gridCol w="5428648">
                  <a:extLst>
                    <a:ext uri="{9D8B030D-6E8A-4147-A177-3AD203B41FA5}">
                      <a16:colId xmlns:a16="http://schemas.microsoft.com/office/drawing/2014/main" val="3750756850"/>
                    </a:ext>
                  </a:extLst>
                </a:gridCol>
                <a:gridCol w="5429852">
                  <a:extLst>
                    <a:ext uri="{9D8B030D-6E8A-4147-A177-3AD203B41FA5}">
                      <a16:colId xmlns:a16="http://schemas.microsoft.com/office/drawing/2014/main" val="3003450244"/>
                    </a:ext>
                  </a:extLst>
                </a:gridCol>
              </a:tblGrid>
              <a:tr h="0">
                <a:tc>
                  <a:txBody>
                    <a:bodyPr/>
                    <a:lstStyle/>
                    <a:p>
                      <a:pPr algn="just" fontAlgn="base"/>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Miêu tả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85032074"/>
                  </a:ext>
                </a:extLst>
              </a:tr>
              <a:tr h="0">
                <a:tc>
                  <a:txBody>
                    <a:bodyPr/>
                    <a:lstStyle/>
                    <a:p>
                      <a:pPr algn="just" fontAlgn="base"/>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Biểu cảm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01844393"/>
                  </a:ext>
                </a:extLst>
              </a:tr>
            </a:tbl>
          </a:graphicData>
        </a:graphic>
      </p:graphicFrame>
      <p:graphicFrame>
        <p:nvGraphicFramePr>
          <p:cNvPr id="8" name="Table 7">
            <a:extLst>
              <a:ext uri="{FF2B5EF4-FFF2-40B4-BE49-F238E27FC236}">
                <a16:creationId xmlns:a16="http://schemas.microsoft.com/office/drawing/2014/main" id="{84513F8A-2247-9931-8D4D-84026584DA5E}"/>
              </a:ext>
            </a:extLst>
          </p:cNvPr>
          <p:cNvGraphicFramePr>
            <a:graphicFrameLocks noGrp="1"/>
          </p:cNvGraphicFramePr>
          <p:nvPr>
            <p:extLst>
              <p:ext uri="{D42A27DB-BD31-4B8C-83A1-F6EECF244321}">
                <p14:modId xmlns:p14="http://schemas.microsoft.com/office/powerpoint/2010/main" val="3949244128"/>
              </p:ext>
            </p:extLst>
          </p:nvPr>
        </p:nvGraphicFramePr>
        <p:xfrm>
          <a:off x="660400" y="3575050"/>
          <a:ext cx="10858500" cy="2773680"/>
        </p:xfrm>
        <a:graphic>
          <a:graphicData uri="http://schemas.openxmlformats.org/drawingml/2006/table">
            <a:tbl>
              <a:tblPr firstRow="1" firstCol="1" bandRow="1"/>
              <a:tblGrid>
                <a:gridCol w="10858500">
                  <a:extLst>
                    <a:ext uri="{9D8B030D-6E8A-4147-A177-3AD203B41FA5}">
                      <a16:colId xmlns:a16="http://schemas.microsoft.com/office/drawing/2014/main" val="2543559285"/>
                    </a:ext>
                  </a:extLst>
                </a:gridCol>
              </a:tblGrid>
              <a:tr h="0">
                <a:tc>
                  <a:txBody>
                    <a:bodyPr/>
                    <a:lstStyle/>
                    <a:p>
                      <a:pPr algn="just" fontAlgn="base"/>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gai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35761438"/>
                  </a:ext>
                </a:extLst>
              </a:tr>
              <a:tr h="0">
                <a:tc>
                  <a:txBody>
                    <a:bodyPr/>
                    <a:lstStyle/>
                    <a:p>
                      <a:pPr algn="just" fontAlgn="base"/>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4866162"/>
                  </a:ext>
                </a:extLst>
              </a:tr>
              <a:tr h="0">
                <a:tc>
                  <a:txBody>
                    <a:bodyPr/>
                    <a:lstStyle/>
                    <a:p>
                      <a:pPr algn="just" fontAlgn="base"/>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Trí tuệ giống như những tia nắng mặt trời ấm áp, xua tan bóng tối lạnh giá.</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79840042"/>
                  </a:ext>
                </a:extLst>
              </a:tr>
              <a:tr h="0">
                <a:tc>
                  <a:txBody>
                    <a:bodyPr/>
                    <a:lstStyle/>
                    <a:p>
                      <a:pPr algn="just" fontAlgn="base"/>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vồng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tuệ</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02962599"/>
                  </a:ext>
                </a:extLst>
              </a:tr>
            </a:tbl>
          </a:graphicData>
        </a:graphic>
      </p:graphicFrame>
      <p:sp>
        <p:nvSpPr>
          <p:cNvPr id="10" name="TextBox 9">
            <a:extLst>
              <a:ext uri="{FF2B5EF4-FFF2-40B4-BE49-F238E27FC236}">
                <a16:creationId xmlns:a16="http://schemas.microsoft.com/office/drawing/2014/main" id="{F7B737CB-2C8B-33DA-6981-83B9CB2EE2A8}"/>
              </a:ext>
            </a:extLst>
          </p:cNvPr>
          <p:cNvSpPr txBox="1"/>
          <p:nvPr/>
        </p:nvSpPr>
        <p:spPr>
          <a:xfrm>
            <a:off x="660400" y="2937938"/>
            <a:ext cx="10858500" cy="523220"/>
          </a:xfrm>
          <a:prstGeom prst="rect">
            <a:avLst/>
          </a:prstGeom>
          <a:noFill/>
        </p:spPr>
        <p:txBody>
          <a:bodyPr wrap="square">
            <a:spAutoFit/>
          </a:bodyPr>
          <a:lstStyle/>
          <a:p>
            <a:pPr algn="just" fontAlgn="base"/>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93913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D36D0A22-4651-A32B-271E-AFD2B4194298}"/>
              </a:ext>
            </a:extLst>
          </p:cNvPr>
          <p:cNvSpPr txBox="1"/>
          <p:nvPr/>
        </p:nvSpPr>
        <p:spPr>
          <a:xfrm>
            <a:off x="660400" y="1089345"/>
            <a:ext cx="10858500" cy="584775"/>
          </a:xfrm>
          <a:prstGeom prst="rect">
            <a:avLst/>
          </a:prstGeom>
          <a:noFill/>
        </p:spPr>
        <p:txBody>
          <a:bodyPr wrap="square">
            <a:spAutoFit/>
          </a:bodyPr>
          <a:lstStyle/>
          <a:p>
            <a:pPr algn="just" fontAlgn="base"/>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3.</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chứng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67251334-FC2A-BA0A-F103-2F477F3895A9}"/>
              </a:ext>
            </a:extLst>
          </p:cNvPr>
          <p:cNvGraphicFramePr>
            <a:graphicFrameLocks noGrp="1"/>
          </p:cNvGraphicFramePr>
          <p:nvPr>
            <p:extLst>
              <p:ext uri="{D42A27DB-BD31-4B8C-83A1-F6EECF244321}">
                <p14:modId xmlns:p14="http://schemas.microsoft.com/office/powerpoint/2010/main" val="685987447"/>
              </p:ext>
            </p:extLst>
          </p:nvPr>
        </p:nvGraphicFramePr>
        <p:xfrm>
          <a:off x="713185" y="1674120"/>
          <a:ext cx="10858500" cy="4770120"/>
        </p:xfrm>
        <a:graphic>
          <a:graphicData uri="http://schemas.openxmlformats.org/drawingml/2006/table">
            <a:tbl>
              <a:tblPr firstRow="1" firstCol="1" bandRow="1"/>
              <a:tblGrid>
                <a:gridCol w="10858500">
                  <a:extLst>
                    <a:ext uri="{9D8B030D-6E8A-4147-A177-3AD203B41FA5}">
                      <a16:colId xmlns:a16="http://schemas.microsoft.com/office/drawing/2014/main" val="4231413679"/>
                    </a:ext>
                  </a:extLst>
                </a:gridCol>
              </a:tblGrid>
              <a:tr h="0">
                <a:tc>
                  <a:txBody>
                    <a:bodyPr/>
                    <a:lstStyle/>
                    <a:p>
                      <a:pPr>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Giovanni Boccaccio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10846361"/>
                  </a:ext>
                </a:extLst>
              </a:tr>
              <a:tr h="0">
                <a:tc>
                  <a:txBody>
                    <a:bodyPr/>
                    <a:lstStyle/>
                    <a:p>
                      <a:pPr algn="just" fontAlgn="base">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Thật vậy, có trí tuệ, bạn sẽ có nhiều niềm vui và mang lại hạnh phúc cho những người xung quanh.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88430097"/>
                  </a:ext>
                </a:extLst>
              </a:tr>
              <a:tr h="0">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a:effectLst/>
                          <a:latin typeface="Times New Roman" panose="02020603050405020304" pitchFamily="18" charset="0"/>
                          <a:ea typeface="Calibri" panose="020F0502020204030204" pitchFamily="34" charset="0"/>
                          <a:cs typeface="Times New Roman" panose="02020603050405020304" pitchFamily="18" charset="0"/>
                        </a:rPr>
                        <a:t>Khi mệt mỏi, hãy nhớ đến lời răn dạy của các bậc trí giả.</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1724605"/>
                  </a:ext>
                </a:extLst>
              </a:tr>
              <a:tr h="0">
                <a:tc>
                  <a:txBody>
                    <a:bodyPr/>
                    <a:lstStyle/>
                    <a:p>
                      <a:pPr algn="just" fontAlgn="base">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Khi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6589222"/>
                  </a:ext>
                </a:extLst>
              </a:tr>
            </a:tbl>
          </a:graphicData>
        </a:graphic>
      </p:graphicFrame>
    </p:spTree>
    <p:extLst>
      <p:ext uri="{BB962C8B-B14F-4D97-AF65-F5344CB8AC3E}">
        <p14:creationId xmlns:p14="http://schemas.microsoft.com/office/powerpoint/2010/main" val="31618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F74A98-AE13-66AD-B7BD-30B09B4FD64E}"/>
              </a:ext>
            </a:extLst>
          </p:cNvPr>
          <p:cNvGraphicFramePr>
            <a:graphicFrameLocks noGrp="1"/>
          </p:cNvGraphicFramePr>
          <p:nvPr>
            <p:extLst>
              <p:ext uri="{D42A27DB-BD31-4B8C-83A1-F6EECF244321}">
                <p14:modId xmlns:p14="http://schemas.microsoft.com/office/powerpoint/2010/main" val="2981194485"/>
              </p:ext>
            </p:extLst>
          </p:nvPr>
        </p:nvGraphicFramePr>
        <p:xfrm>
          <a:off x="869155" y="2260600"/>
          <a:ext cx="10440989" cy="2743200"/>
        </p:xfrm>
        <a:graphic>
          <a:graphicData uri="http://schemas.openxmlformats.org/drawingml/2006/table">
            <a:tbl>
              <a:tblPr firstRow="1" firstCol="1" bandRow="1"/>
              <a:tblGrid>
                <a:gridCol w="2388395">
                  <a:extLst>
                    <a:ext uri="{9D8B030D-6E8A-4147-A177-3AD203B41FA5}">
                      <a16:colId xmlns:a16="http://schemas.microsoft.com/office/drawing/2014/main" val="2873861157"/>
                    </a:ext>
                  </a:extLst>
                </a:gridCol>
                <a:gridCol w="8052594">
                  <a:extLst>
                    <a:ext uri="{9D8B030D-6E8A-4147-A177-3AD203B41FA5}">
                      <a16:colId xmlns:a16="http://schemas.microsoft.com/office/drawing/2014/main" val="1243844732"/>
                    </a:ext>
                  </a:extLst>
                </a:gridCol>
              </a:tblGrid>
              <a:tr h="0">
                <a:tc>
                  <a:txBody>
                    <a:bodyPr/>
                    <a:lstStyle/>
                    <a:p>
                      <a:pPr algn="ctr"/>
                      <a:r>
                        <a:rPr lang="fr-FR"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3600" b="1">
                          <a:effectLst/>
                          <a:latin typeface="Times New Roman" panose="02020603050405020304" pitchFamily="18" charset="0"/>
                          <a:ea typeface="Times New Roman" panose="02020603050405020304" pitchFamily="18" charset="0"/>
                          <a:cs typeface="Times New Roman" panose="02020603050405020304" pitchFamily="18" charset="0"/>
                        </a:rPr>
                        <a:t>Từ ngữ thích hợp</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780561"/>
                  </a:ext>
                </a:extLst>
              </a:tr>
              <a:tr h="0">
                <a:tc>
                  <a:txBody>
                    <a:bodyPr/>
                    <a:lstStyle/>
                    <a:p>
                      <a:pPr algn="ct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3600">
                          <a:effectLst/>
                          <a:latin typeface="Times New Roman" panose="02020603050405020304" pitchFamily="18" charset="0"/>
                          <a:ea typeface="Times New Roman" panose="02020603050405020304" pitchFamily="18" charset="0"/>
                          <a:cs typeface="Times New Roman" panose="02020603050405020304" pitchFamily="18" charset="0"/>
                        </a:rPr>
                        <a:t>thuyết phục</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115149"/>
                  </a:ext>
                </a:extLst>
              </a:tr>
              <a:tr h="0">
                <a:tc>
                  <a:txBody>
                    <a:bodyPr/>
                    <a:lstStyle/>
                    <a:p>
                      <a:pPr algn="ctr"/>
                      <a:r>
                        <a:rPr lang="fr-FR" sz="36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fr-FR" sz="36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375019"/>
                  </a:ext>
                </a:extLst>
              </a:tr>
              <a:tr h="0">
                <a:tc>
                  <a:txBody>
                    <a:bodyPr/>
                    <a:lstStyle/>
                    <a:p>
                      <a:pPr algn="ctr"/>
                      <a:r>
                        <a:rPr lang="fr-FR" sz="36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36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775557"/>
                  </a:ext>
                </a:extLst>
              </a:tr>
              <a:tr h="0">
                <a:tc>
                  <a:txBody>
                    <a:bodyPr/>
                    <a:lstStyle/>
                    <a:p>
                      <a:pPr algn="ctr"/>
                      <a:r>
                        <a:rPr lang="fr-FR" sz="36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36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fr-FR"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176970"/>
                  </a:ext>
                </a:extLst>
              </a:tr>
            </a:tbl>
          </a:graphicData>
        </a:graphic>
      </p:graphicFrame>
      <p:sp>
        <p:nvSpPr>
          <p:cNvPr id="3" name="TextBox 2">
            <a:extLst>
              <a:ext uri="{FF2B5EF4-FFF2-40B4-BE49-F238E27FC236}">
                <a16:creationId xmlns:a16="http://schemas.microsoft.com/office/drawing/2014/main" id="{0B22DCD1-24A2-0378-E551-44F9EE2C87C6}"/>
              </a:ext>
            </a:extLst>
          </p:cNvPr>
          <p:cNvSpPr txBox="1"/>
          <p:nvPr/>
        </p:nvSpPr>
        <p:spPr>
          <a:xfrm>
            <a:off x="4943476" y="1130300"/>
            <a:ext cx="2234584" cy="646331"/>
          </a:xfrm>
          <a:prstGeom prst="rect">
            <a:avLst/>
          </a:prstGeom>
          <a:noFill/>
        </p:spPr>
        <p:txBody>
          <a:bodyPr wrap="square" rtlCol="0">
            <a:spAutoFit/>
          </a:bodyPr>
          <a:lstStyle/>
          <a:p>
            <a:pPr algn="ctr"/>
            <a:r>
              <a:rPr lang="en-US" sz="3600" b="1" dirty="0">
                <a:solidFill>
                  <a:srgbClr val="7030A0"/>
                </a:solidFill>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3135099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0A91AC61-3BE9-465B-0768-D0ADD48DF74D}"/>
              </a:ext>
            </a:extLst>
          </p:cNvPr>
          <p:cNvSpPr txBox="1"/>
          <p:nvPr/>
        </p:nvSpPr>
        <p:spPr>
          <a:xfrm>
            <a:off x="660400" y="1226015"/>
            <a:ext cx="10858500" cy="584775"/>
          </a:xfrm>
          <a:prstGeom prst="rect">
            <a:avLst/>
          </a:prstGeom>
          <a:noFill/>
        </p:spPr>
        <p:txBody>
          <a:bodyPr wrap="square">
            <a:spAutoFit/>
          </a:bodyPr>
          <a:lstStyle/>
          <a:p>
            <a:pPr algn="just" fontAlgn="base"/>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4. </a:t>
            </a:r>
            <a:r>
              <a:rPr lang="en-US" sz="3200" dirty="0">
                <a:solidFill>
                  <a:srgbClr val="000000"/>
                </a:solidFill>
                <a:effectLst/>
                <a:latin typeface="Times New Roman" panose="02020603050405020304" pitchFamily="18" charset="0"/>
                <a:ea typeface="Times New Roman" panose="02020603050405020304" pitchFamily="18" charset="0"/>
              </a:rPr>
              <a:t>Theo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tuệ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sẽ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AC831A6B-8380-5436-D195-6F1C159F316E}"/>
              </a:ext>
            </a:extLst>
          </p:cNvPr>
          <p:cNvGraphicFramePr>
            <a:graphicFrameLocks noGrp="1"/>
          </p:cNvGraphicFramePr>
          <p:nvPr>
            <p:extLst>
              <p:ext uri="{D42A27DB-BD31-4B8C-83A1-F6EECF244321}">
                <p14:modId xmlns:p14="http://schemas.microsoft.com/office/powerpoint/2010/main" val="3745222354"/>
              </p:ext>
            </p:extLst>
          </p:nvPr>
        </p:nvGraphicFramePr>
        <p:xfrm>
          <a:off x="660399" y="2004466"/>
          <a:ext cx="10858500" cy="4038600"/>
        </p:xfrm>
        <a:graphic>
          <a:graphicData uri="http://schemas.openxmlformats.org/drawingml/2006/table">
            <a:tbl>
              <a:tblPr firstRow="1" firstCol="1" bandRow="1"/>
              <a:tblGrid>
                <a:gridCol w="10858500">
                  <a:extLst>
                    <a:ext uri="{9D8B030D-6E8A-4147-A177-3AD203B41FA5}">
                      <a16:colId xmlns:a16="http://schemas.microsoft.com/office/drawing/2014/main" val="3655291218"/>
                    </a:ext>
                  </a:extLst>
                </a:gridCol>
              </a:tblGrid>
              <a:tr h="0">
                <a:tc>
                  <a:txBody>
                    <a:bodyPr/>
                    <a:lstStyle/>
                    <a:p>
                      <a:pPr algn="just" fontAlgn="base">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dễ dàng gặt hái được nhiều thành công trong cuộc sống, </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nhiều niềm vui và mang lại hạnh phúc cho những người xung quanh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43633910"/>
                  </a:ext>
                </a:extLst>
              </a:tr>
              <a:tr h="0">
                <a:tc>
                  <a:txBody>
                    <a:bodyPr/>
                    <a:lstStyle/>
                    <a:p>
                      <a:pPr algn="just" fontAlgn="base">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soi bóng con đường chông gai phía trước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88676380"/>
                  </a:ext>
                </a:extLst>
              </a:tr>
              <a:tr h="0">
                <a:tc>
                  <a:txBody>
                    <a:bodyPr/>
                    <a:lstStyle/>
                    <a:p>
                      <a:pPr algn="just" fontAlgn="base">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thể tạo ra một thế giới diệu kì</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26226758"/>
                  </a:ext>
                </a:extLst>
              </a:tr>
              <a:tr h="0">
                <a:tc>
                  <a:txBody>
                    <a:bodyPr/>
                    <a:lstStyle/>
                    <a:p>
                      <a:pPr algn="just" fontAlgn="base">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87925308"/>
                  </a:ext>
                </a:extLst>
              </a:tr>
            </a:tbl>
          </a:graphicData>
        </a:graphic>
      </p:graphicFrame>
    </p:spTree>
    <p:extLst>
      <p:ext uri="{BB962C8B-B14F-4D97-AF65-F5344CB8AC3E}">
        <p14:creationId xmlns:p14="http://schemas.microsoft.com/office/powerpoint/2010/main" val="954992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AF202DDA-C19C-6888-3C80-7C3857E01370}"/>
              </a:ext>
            </a:extLst>
          </p:cNvPr>
          <p:cNvSpPr txBox="1"/>
          <p:nvPr/>
        </p:nvSpPr>
        <p:spPr>
          <a:xfrm>
            <a:off x="666750" y="1536814"/>
            <a:ext cx="10858500" cy="584775"/>
          </a:xfrm>
          <a:prstGeom prst="rect">
            <a:avLst/>
          </a:prstGeom>
          <a:noFill/>
        </p:spPr>
        <p:txBody>
          <a:bodyPr wrap="square">
            <a:spAutoFit/>
          </a:bodyPr>
          <a:lstStyle/>
          <a:p>
            <a:pPr algn="just" fontAlgn="base"/>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5. </a:t>
            </a:r>
            <a:r>
              <a:rPr lang="en-US" sz="3200" dirty="0" err="1">
                <a:solidFill>
                  <a:srgbClr val="000000"/>
                </a:solidFill>
                <a:effectLst/>
                <a:latin typeface="Times New Roman" panose="02020603050405020304" pitchFamily="18" charset="0"/>
                <a:ea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56C9D465-1D49-963A-600C-26F6F2B6CE92}"/>
              </a:ext>
            </a:extLst>
          </p:cNvPr>
          <p:cNvGraphicFramePr>
            <a:graphicFrameLocks noGrp="1"/>
          </p:cNvGraphicFramePr>
          <p:nvPr>
            <p:extLst>
              <p:ext uri="{D42A27DB-BD31-4B8C-83A1-F6EECF244321}">
                <p14:modId xmlns:p14="http://schemas.microsoft.com/office/powerpoint/2010/main" val="54642841"/>
              </p:ext>
            </p:extLst>
          </p:nvPr>
        </p:nvGraphicFramePr>
        <p:xfrm>
          <a:off x="666750" y="2273533"/>
          <a:ext cx="10858500" cy="3786124"/>
        </p:xfrm>
        <a:graphic>
          <a:graphicData uri="http://schemas.openxmlformats.org/drawingml/2006/table">
            <a:tbl>
              <a:tblPr firstRow="1" firstCol="1" bandRow="1"/>
              <a:tblGrid>
                <a:gridCol w="10858500">
                  <a:extLst>
                    <a:ext uri="{9D8B030D-6E8A-4147-A177-3AD203B41FA5}">
                      <a16:colId xmlns:a16="http://schemas.microsoft.com/office/drawing/2014/main" val="182558991"/>
                    </a:ext>
                  </a:extLst>
                </a:gridCol>
              </a:tblGrid>
              <a:tr h="0">
                <a:tc>
                  <a:txBody>
                    <a:bodyPr/>
                    <a:lstStyle/>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47091418"/>
                  </a:ext>
                </a:extLst>
              </a:tr>
              <a:tr h="0">
                <a:tc>
                  <a:txBody>
                    <a:bodyPr/>
                    <a:lstStyle/>
                    <a:p>
                      <a:pPr algn="just" fontAlgn="base">
                        <a:lnSpc>
                          <a:spcPct val="150000"/>
                        </a:lnSpc>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Nâng tầm hiểu biết, tự tin bước đi trong cuộc đời.</a:t>
                      </a:r>
                      <a:endParaRPr lang="en-U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35125384"/>
                  </a:ext>
                </a:extLst>
              </a:tr>
              <a:tr h="0">
                <a:tc>
                  <a:txBody>
                    <a:bodyPr/>
                    <a:lstStyle/>
                    <a:p>
                      <a:pPr algn="just">
                        <a:lnSpc>
                          <a:spcPct val="150000"/>
                        </a:lnSpc>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Nhân loại có trí tuệ chỉ đường sẽ bước sang thế giới hiện đại văn minh. </a:t>
                      </a:r>
                      <a:endParaRPr lang="en-U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62555788"/>
                  </a:ext>
                </a:extLst>
              </a:tr>
              <a:tr h="0">
                <a:tc>
                  <a:txBody>
                    <a:bodyPr/>
                    <a:lstStyle/>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Khi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03581733"/>
                  </a:ext>
                </a:extLst>
              </a:tr>
            </a:tbl>
          </a:graphicData>
        </a:graphic>
      </p:graphicFrame>
    </p:spTree>
    <p:extLst>
      <p:ext uri="{BB962C8B-B14F-4D97-AF65-F5344CB8AC3E}">
        <p14:creationId xmlns:p14="http://schemas.microsoft.com/office/powerpoint/2010/main" val="25219014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F3491462-C9BE-70A3-9763-7EF694893B12}"/>
              </a:ext>
            </a:extLst>
          </p:cNvPr>
          <p:cNvSpPr txBox="1"/>
          <p:nvPr/>
        </p:nvSpPr>
        <p:spPr>
          <a:xfrm>
            <a:off x="660400" y="1130300"/>
            <a:ext cx="10858500" cy="3677417"/>
          </a:xfrm>
          <a:prstGeom prst="rect">
            <a:avLst/>
          </a:prstGeom>
          <a:noFill/>
        </p:spPr>
        <p:txBody>
          <a:bodyPr wrap="square">
            <a:spAutoFit/>
          </a:bodyPr>
          <a:lstStyle/>
          <a:p>
            <a:pPr algn="just" fontAlgn="base"/>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6.</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fontAlgn="base">
              <a:lnSpc>
                <a:spcPct val="150000"/>
              </a:lnSpc>
            </a:pP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Trí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đèn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tối</a:t>
            </a:r>
            <a:r>
              <a:rPr lang="en-US" sz="2800" i="1" dirty="0">
                <a:solidFill>
                  <a:srgbClr val="000000"/>
                </a:solidFill>
                <a:effectLst/>
                <a:latin typeface="Times New Roman" panose="02020603050405020304" pitchFamily="18" charset="0"/>
                <a:ea typeface="Times New Roman" panose="02020603050405020304" pitchFamily="18" charset="0"/>
              </a:rPr>
              <a:t>, soi </a:t>
            </a:r>
            <a:r>
              <a:rPr lang="en-US" sz="2800" i="1" dirty="0" err="1">
                <a:solidFill>
                  <a:srgbClr val="000000"/>
                </a:solidFill>
                <a:effectLst/>
                <a:latin typeface="Times New Roman" panose="02020603050405020304" pitchFamily="18" charset="0"/>
                <a:ea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chông</a:t>
            </a:r>
            <a:r>
              <a:rPr lang="en-US" sz="2800" i="1" dirty="0">
                <a:solidFill>
                  <a:srgbClr val="000000"/>
                </a:solidFill>
                <a:effectLst/>
                <a:latin typeface="Times New Roman" panose="02020603050405020304" pitchFamily="18" charset="0"/>
                <a:ea typeface="Times New Roman" panose="02020603050405020304" pitchFamily="18" charset="0"/>
              </a:rPr>
              <a:t> gai </a:t>
            </a:r>
            <a:r>
              <a:rPr lang="en-US" sz="2800" i="1" dirty="0" err="1">
                <a:solidFill>
                  <a:srgbClr val="000000"/>
                </a:solidFill>
                <a:effectLst/>
                <a:latin typeface="Times New Roman" panose="02020603050405020304" pitchFamily="18" charset="0"/>
                <a:ea typeface="Times New Roman" panose="02020603050405020304" pitchFamily="18" charset="0"/>
              </a:rPr>
              <a:t>phía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chiếc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chìa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xua</a:t>
            </a:r>
            <a:r>
              <a:rPr lang="en-US" sz="2800" i="1" dirty="0">
                <a:solidFill>
                  <a:srgbClr val="000000"/>
                </a:solidFill>
                <a:effectLst/>
                <a:latin typeface="Times New Roman" panose="02020603050405020304" pitchFamily="18" charset="0"/>
                <a:ea typeface="Times New Roman" panose="02020603050405020304" pitchFamily="18" charset="0"/>
              </a:rPr>
              <a:t> tan </a:t>
            </a:r>
            <a:r>
              <a:rPr lang="en-US" sz="2800" i="1" dirty="0" err="1">
                <a:solidFill>
                  <a:srgbClr val="000000"/>
                </a:solidFill>
                <a:effectLst/>
                <a:latin typeface="Times New Roman" panose="02020603050405020304" pitchFamily="18" charset="0"/>
                <a:ea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kì</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1983C6B7-8C5B-9A6B-B6C5-4AD95C70CF5D}"/>
              </a:ext>
            </a:extLst>
          </p:cNvPr>
          <p:cNvGraphicFramePr>
            <a:graphicFrameLocks noGrp="1"/>
          </p:cNvGraphicFramePr>
          <p:nvPr>
            <p:extLst>
              <p:ext uri="{D42A27DB-BD31-4B8C-83A1-F6EECF244321}">
                <p14:modId xmlns:p14="http://schemas.microsoft.com/office/powerpoint/2010/main" val="2036078052"/>
              </p:ext>
            </p:extLst>
          </p:nvPr>
        </p:nvGraphicFramePr>
        <p:xfrm>
          <a:off x="660400" y="4989037"/>
          <a:ext cx="10858500" cy="975360"/>
        </p:xfrm>
        <a:graphic>
          <a:graphicData uri="http://schemas.openxmlformats.org/drawingml/2006/table">
            <a:tbl>
              <a:tblPr firstRow="1" firstCol="1" bandRow="1"/>
              <a:tblGrid>
                <a:gridCol w="5428648">
                  <a:extLst>
                    <a:ext uri="{9D8B030D-6E8A-4147-A177-3AD203B41FA5}">
                      <a16:colId xmlns:a16="http://schemas.microsoft.com/office/drawing/2014/main" val="1522207389"/>
                    </a:ext>
                  </a:extLst>
                </a:gridCol>
                <a:gridCol w="5429852">
                  <a:extLst>
                    <a:ext uri="{9D8B030D-6E8A-4147-A177-3AD203B41FA5}">
                      <a16:colId xmlns:a16="http://schemas.microsoft.com/office/drawing/2014/main" val="671741456"/>
                    </a:ext>
                  </a:extLst>
                </a:gridCol>
              </a:tblGrid>
              <a:tr h="0">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Nói quá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So sánh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23432419"/>
                  </a:ext>
                </a:extLst>
              </a:tr>
              <a:tr h="0">
                <a:tc>
                  <a:txBody>
                    <a:bodyPr/>
                    <a:lstStyle/>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71733614"/>
                  </a:ext>
                </a:extLst>
              </a:tr>
            </a:tbl>
          </a:graphicData>
        </a:graphic>
      </p:graphicFrame>
    </p:spTree>
    <p:extLst>
      <p:ext uri="{BB962C8B-B14F-4D97-AF65-F5344CB8AC3E}">
        <p14:creationId xmlns:p14="http://schemas.microsoft.com/office/powerpoint/2010/main" val="42497220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925C3421-678A-B34E-03A4-1F9BB5DD91B7}"/>
              </a:ext>
            </a:extLst>
          </p:cNvPr>
          <p:cNvSpPr txBox="1"/>
          <p:nvPr/>
        </p:nvSpPr>
        <p:spPr>
          <a:xfrm>
            <a:off x="660400" y="1115574"/>
            <a:ext cx="10858500" cy="1077218"/>
          </a:xfrm>
          <a:prstGeom prst="rect">
            <a:avLst/>
          </a:prstGeom>
          <a:noFill/>
        </p:spPr>
        <p:txBody>
          <a:bodyPr wrap="square">
            <a:spAutoFit/>
          </a:bodyPr>
          <a:lstStyle/>
          <a:p>
            <a:pPr algn="just" fontAlgn="base"/>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7: </a:t>
            </a:r>
            <a:r>
              <a:rPr lang="en-US" sz="3200" dirty="0" err="1">
                <a:solidFill>
                  <a:srgbClr val="000000"/>
                </a:solidFill>
                <a:effectLst/>
                <a:latin typeface="Times New Roman" panose="02020603050405020304" pitchFamily="18" charset="0"/>
                <a:ea typeface="Times New Roman" panose="02020603050405020304" pitchFamily="18" charset="0"/>
              </a:rPr>
              <a:t>Hiệu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Trí</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tuệ</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chiếc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chìa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khóa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diệu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cửa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hồn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56A3E5D4-8277-7AEC-8927-B8082F4C3F9E}"/>
              </a:ext>
            </a:extLst>
          </p:cNvPr>
          <p:cNvGraphicFramePr>
            <a:graphicFrameLocks noGrp="1"/>
          </p:cNvGraphicFramePr>
          <p:nvPr>
            <p:extLst>
              <p:ext uri="{D42A27DB-BD31-4B8C-83A1-F6EECF244321}">
                <p14:modId xmlns:p14="http://schemas.microsoft.com/office/powerpoint/2010/main" val="1249382050"/>
              </p:ext>
            </p:extLst>
          </p:nvPr>
        </p:nvGraphicFramePr>
        <p:xfrm>
          <a:off x="660399" y="2276027"/>
          <a:ext cx="10858500" cy="3307080"/>
        </p:xfrm>
        <a:graphic>
          <a:graphicData uri="http://schemas.openxmlformats.org/drawingml/2006/table">
            <a:tbl>
              <a:tblPr firstRow="1" firstCol="1" bandRow="1"/>
              <a:tblGrid>
                <a:gridCol w="10858500">
                  <a:extLst>
                    <a:ext uri="{9D8B030D-6E8A-4147-A177-3AD203B41FA5}">
                      <a16:colId xmlns:a16="http://schemas.microsoft.com/office/drawing/2014/main" val="3472729880"/>
                    </a:ext>
                  </a:extLst>
                </a:gridCol>
              </a:tblGrid>
              <a:tr h="0">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Nhấn mạnh làm nổi bật những giá trị, sự cần thiết, tầm quan trọng của trí tuệ đối với bản thân mỗi con người trong cuộc sống.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36417661"/>
                  </a:ext>
                </a:extLst>
              </a:tr>
              <a:tr h="0">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Bộc lộ cảm xúc ngưỡng mộ của tác giả với trí tuệ con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55261258"/>
                  </a:ext>
                </a:extLst>
              </a:tr>
              <a:tr h="0">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Tái hiện những đặc trưng của trí tuệ của con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44559922"/>
                  </a:ext>
                </a:extLst>
              </a:tr>
              <a:tr h="0">
                <a:tc>
                  <a:txBody>
                    <a:bodyPr/>
                    <a:lstStyle/>
                    <a:p>
                      <a:pPr>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53343583"/>
                  </a:ext>
                </a:extLst>
              </a:tr>
            </a:tbl>
          </a:graphicData>
        </a:graphic>
      </p:graphicFrame>
    </p:spTree>
    <p:extLst>
      <p:ext uri="{BB962C8B-B14F-4D97-AF65-F5344CB8AC3E}">
        <p14:creationId xmlns:p14="http://schemas.microsoft.com/office/powerpoint/2010/main" val="34350082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TextBox 8">
            <a:extLst>
              <a:ext uri="{FF2B5EF4-FFF2-40B4-BE49-F238E27FC236}">
                <a16:creationId xmlns:a16="http://schemas.microsoft.com/office/drawing/2014/main" id="{8039FA47-B197-9618-B0D7-EE57B74D1BC3}"/>
              </a:ext>
            </a:extLst>
          </p:cNvPr>
          <p:cNvSpPr txBox="1"/>
          <p:nvPr/>
        </p:nvSpPr>
        <p:spPr>
          <a:xfrm>
            <a:off x="660400" y="1130300"/>
            <a:ext cx="10858500" cy="1754326"/>
          </a:xfrm>
          <a:prstGeom prst="rect">
            <a:avLst/>
          </a:prstGeom>
          <a:noFill/>
        </p:spPr>
        <p:txBody>
          <a:bodyPr wrap="square">
            <a:spAutoFit/>
          </a:bodyPr>
          <a:lstStyle/>
          <a:p>
            <a:r>
              <a:rPr lang="en-US" sz="3600" b="1" dirty="0" err="1">
                <a:solidFill>
                  <a:srgbClr val="000000"/>
                </a:solidFill>
                <a:effectLst/>
                <a:latin typeface="Times New Roman" panose="02020603050405020304" pitchFamily="18" charset="0"/>
                <a:ea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rPr>
              <a:t> 8.</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nào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phải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Việt</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657796AB-A941-F210-0D0F-D04CEBCEA95F}"/>
              </a:ext>
            </a:extLst>
          </p:cNvPr>
          <p:cNvGraphicFramePr>
            <a:graphicFrameLocks noGrp="1"/>
          </p:cNvGraphicFramePr>
          <p:nvPr>
            <p:extLst>
              <p:ext uri="{D42A27DB-BD31-4B8C-83A1-F6EECF244321}">
                <p14:modId xmlns:p14="http://schemas.microsoft.com/office/powerpoint/2010/main" val="3273478367"/>
              </p:ext>
            </p:extLst>
          </p:nvPr>
        </p:nvGraphicFramePr>
        <p:xfrm>
          <a:off x="713185" y="2517318"/>
          <a:ext cx="10858500" cy="1097280"/>
        </p:xfrm>
        <a:graphic>
          <a:graphicData uri="http://schemas.openxmlformats.org/drawingml/2006/table">
            <a:tbl>
              <a:tblPr firstRow="1" firstCol="1" bandRow="1"/>
              <a:tblGrid>
                <a:gridCol w="5428648">
                  <a:extLst>
                    <a:ext uri="{9D8B030D-6E8A-4147-A177-3AD203B41FA5}">
                      <a16:colId xmlns:a16="http://schemas.microsoft.com/office/drawing/2014/main" val="290480051"/>
                    </a:ext>
                  </a:extLst>
                </a:gridCol>
                <a:gridCol w="5429852">
                  <a:extLst>
                    <a:ext uri="{9D8B030D-6E8A-4147-A177-3AD203B41FA5}">
                      <a16:colId xmlns:a16="http://schemas.microsoft.com/office/drawing/2014/main" val="551032377"/>
                    </a:ext>
                  </a:extLst>
                </a:gridCol>
              </a:tblGrid>
              <a:tr h="0">
                <a:tc>
                  <a:txBody>
                    <a:bodyPr/>
                    <a:lstStyle/>
                    <a:p>
                      <a:pPr algn="just" fontAlgn="base"/>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thông minh	</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78631521"/>
                  </a:ext>
                </a:extLst>
              </a:tr>
              <a:tr h="0">
                <a:tc>
                  <a:txBody>
                    <a:bodyPr/>
                    <a:lstStyle/>
                    <a:p>
                      <a:pPr algn="just" fontAlgn="base"/>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fontAlgn="base"/>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con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47048343"/>
                  </a:ext>
                </a:extLst>
              </a:tr>
            </a:tbl>
          </a:graphicData>
        </a:graphic>
      </p:graphicFrame>
      <p:sp>
        <p:nvSpPr>
          <p:cNvPr id="12" name="TextBox 11">
            <a:extLst>
              <a:ext uri="{FF2B5EF4-FFF2-40B4-BE49-F238E27FC236}">
                <a16:creationId xmlns:a16="http://schemas.microsoft.com/office/drawing/2014/main" id="{06AC4B6A-FB1F-ED40-174B-80684010396C}"/>
              </a:ext>
            </a:extLst>
          </p:cNvPr>
          <p:cNvSpPr txBox="1"/>
          <p:nvPr/>
        </p:nvSpPr>
        <p:spPr>
          <a:xfrm>
            <a:off x="660400" y="3863876"/>
            <a:ext cx="10858500" cy="2308324"/>
          </a:xfrm>
          <a:prstGeom prst="rect">
            <a:avLst/>
          </a:prstGeom>
          <a:noFill/>
        </p:spPr>
        <p:txBody>
          <a:bodyPr wrap="square">
            <a:spAutoFit/>
          </a:bodyPr>
          <a:lstStyle/>
          <a:p>
            <a:pPr algn="just" fontAlgn="base"/>
            <a:r>
              <a:rPr lang="en-US" sz="3600" b="1" dirty="0" err="1">
                <a:solidFill>
                  <a:srgbClr val="000000"/>
                </a:solidFill>
                <a:effectLst/>
                <a:latin typeface="Times New Roman" panose="02020603050405020304" pitchFamily="18" charset="0"/>
                <a:ea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rPr>
              <a:t> 9. </a:t>
            </a:r>
            <a:r>
              <a:rPr lang="en-US" sz="3600" dirty="0">
                <a:solidFill>
                  <a:srgbClr val="000000"/>
                </a:solidFill>
                <a:effectLst/>
                <a:latin typeface="Times New Roman" panose="02020603050405020304" pitchFamily="18" charset="0"/>
                <a:ea typeface="Times New Roman" panose="02020603050405020304" pitchFamily="18" charset="0"/>
              </a:rPr>
              <a:t>Theo </a:t>
            </a:r>
            <a:r>
              <a:rPr lang="en-US" sz="3600" dirty="0" err="1">
                <a:solidFill>
                  <a:srgbClr val="000000"/>
                </a:solidFill>
                <a:effectLst/>
                <a:latin typeface="Times New Roman" panose="02020603050405020304" pitchFamily="18" charset="0"/>
                <a:ea typeface="Times New Roman" panose="02020603050405020304" pitchFamily="18" charset="0"/>
              </a:rPr>
              <a:t>em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cuộc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sống</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sẽ</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nếu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chúng</a:t>
            </a:r>
            <a:r>
              <a:rPr lang="en-US" sz="3600" dirty="0">
                <a:solidFill>
                  <a:srgbClr val="000000"/>
                </a:solidFill>
                <a:effectLst/>
                <a:latin typeface="Times New Roman" panose="02020603050405020304" pitchFamily="18" charset="0"/>
                <a:ea typeface="Times New Roman" panose="02020603050405020304" pitchFamily="18" charset="0"/>
              </a:rPr>
              <a:t> ta </a:t>
            </a:r>
            <a:r>
              <a:rPr lang="en-US" sz="3600" dirty="0" err="1">
                <a:solidFill>
                  <a:srgbClr val="000000"/>
                </a:solidFill>
                <a:effectLst/>
                <a:latin typeface="Times New Roman" panose="02020603050405020304" pitchFamily="18" charset="0"/>
                <a:ea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chú</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trọng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đến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việc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phát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triển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trí</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tuệ</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algn="just" fontAlgn="base"/>
            <a:r>
              <a:rPr lang="en-US" sz="3600" b="1" dirty="0" err="1">
                <a:solidFill>
                  <a:srgbClr val="000000"/>
                </a:solidFill>
                <a:effectLst/>
                <a:latin typeface="Times New Roman" panose="02020603050405020304" pitchFamily="18" charset="0"/>
                <a:ea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rPr>
              <a:t> 10</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trở</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trí</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tuệ</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học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sinh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em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cần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phải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gì</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61128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id="{7D5819B6-8212-5931-18C5-A91DEA45E593}"/>
              </a:ext>
            </a:extLst>
          </p:cNvPr>
          <p:cNvGraphicFramePr>
            <a:graphicFrameLocks noGrp="1"/>
          </p:cNvGraphicFramePr>
          <p:nvPr>
            <p:extLst>
              <p:ext uri="{D42A27DB-BD31-4B8C-83A1-F6EECF244321}">
                <p14:modId xmlns:p14="http://schemas.microsoft.com/office/powerpoint/2010/main" val="4247323965"/>
              </p:ext>
            </p:extLst>
          </p:nvPr>
        </p:nvGraphicFramePr>
        <p:xfrm>
          <a:off x="660399" y="1130300"/>
          <a:ext cx="10858500" cy="5120640"/>
        </p:xfrm>
        <a:graphic>
          <a:graphicData uri="http://schemas.openxmlformats.org/drawingml/2006/table">
            <a:tbl>
              <a:tblPr firstRow="1" firstCol="1" bandRow="1"/>
              <a:tblGrid>
                <a:gridCol w="1018775">
                  <a:extLst>
                    <a:ext uri="{9D8B030D-6E8A-4147-A177-3AD203B41FA5}">
                      <a16:colId xmlns:a16="http://schemas.microsoft.com/office/drawing/2014/main" val="3914311075"/>
                    </a:ext>
                  </a:extLst>
                </a:gridCol>
                <a:gridCol w="9839725">
                  <a:extLst>
                    <a:ext uri="{9D8B030D-6E8A-4147-A177-3AD203B41FA5}">
                      <a16:colId xmlns:a16="http://schemas.microsoft.com/office/drawing/2014/main" val="2023083461"/>
                    </a:ext>
                  </a:extLst>
                </a:gridCol>
              </a:tblGrid>
              <a:tr h="0">
                <a:tc>
                  <a:txBody>
                    <a:bodyPr/>
                    <a:lstStyle/>
                    <a:p>
                      <a:pPr algn="just" fontAlgn="base"/>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077881"/>
                  </a:ext>
                </a:extLst>
              </a:tr>
              <a:tr h="0">
                <a:tc>
                  <a:txBody>
                    <a:bodyPr/>
                    <a:lstStyle/>
                    <a:p>
                      <a:pPr algn="just" fontAlgn="base"/>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792795"/>
                  </a:ext>
                </a:extLst>
              </a:tr>
              <a:tr h="0">
                <a:tc>
                  <a:txBody>
                    <a:bodyPr/>
                    <a:lstStyle/>
                    <a:p>
                      <a:pPr algn="just" fontAlgn="base"/>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Tôi tin rằng trên con đường đi tới thành công của chúng ta không chỉ có cầu vồng lấp lánh mà có cả mưa gió cản lối nhưng có trí tuệ giúp sức, cuối cùng bạn sẽ vượt qua gió mưa và đến được với ánh sáng mặt trời ấm 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331673"/>
                  </a:ext>
                </a:extLst>
              </a:tr>
              <a:tr h="0">
                <a:tc>
                  <a:txBody>
                    <a:bodyPr/>
                    <a:lstStyle/>
                    <a:p>
                      <a:pPr algn="just" fontAlgn="base"/>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Bảy trăm năm trước, Giovanni Boccaccio đã nói:“Trí tuệ là cội nguồn hạnh phúc của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693258"/>
                  </a:ext>
                </a:extLst>
              </a:tr>
              <a:tr h="0">
                <a:tc>
                  <a:txBody>
                    <a:bodyPr/>
                    <a:lstStyle/>
                    <a:p>
                      <a:pPr algn="just" fontAlgn="base"/>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958328"/>
                  </a:ext>
                </a:extLst>
              </a:tr>
            </a:tbl>
          </a:graphicData>
        </a:graphic>
      </p:graphicFrame>
    </p:spTree>
    <p:extLst>
      <p:ext uri="{BB962C8B-B14F-4D97-AF65-F5344CB8AC3E}">
        <p14:creationId xmlns:p14="http://schemas.microsoft.com/office/powerpoint/2010/main" val="18966561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a:extLst>
              <a:ext uri="{FF2B5EF4-FFF2-40B4-BE49-F238E27FC236}">
                <a16:creationId xmlns:a16="http://schemas.microsoft.com/office/drawing/2014/main" id="{8293A149-10A8-43D7-515F-219959B22CAC}"/>
              </a:ext>
            </a:extLst>
          </p:cNvPr>
          <p:cNvGraphicFramePr>
            <a:graphicFrameLocks noGrp="1"/>
          </p:cNvGraphicFramePr>
          <p:nvPr>
            <p:extLst>
              <p:ext uri="{D42A27DB-BD31-4B8C-83A1-F6EECF244321}">
                <p14:modId xmlns:p14="http://schemas.microsoft.com/office/powerpoint/2010/main" val="51654659"/>
              </p:ext>
            </p:extLst>
          </p:nvPr>
        </p:nvGraphicFramePr>
        <p:xfrm>
          <a:off x="660399" y="1986280"/>
          <a:ext cx="10858500" cy="3291840"/>
        </p:xfrm>
        <a:graphic>
          <a:graphicData uri="http://schemas.openxmlformats.org/drawingml/2006/table">
            <a:tbl>
              <a:tblPr firstRow="1" firstCol="1" bandRow="1"/>
              <a:tblGrid>
                <a:gridCol w="1018775">
                  <a:extLst>
                    <a:ext uri="{9D8B030D-6E8A-4147-A177-3AD203B41FA5}">
                      <a16:colId xmlns:a16="http://schemas.microsoft.com/office/drawing/2014/main" val="828825134"/>
                    </a:ext>
                  </a:extLst>
                </a:gridCol>
                <a:gridCol w="9839725">
                  <a:extLst>
                    <a:ext uri="{9D8B030D-6E8A-4147-A177-3AD203B41FA5}">
                      <a16:colId xmlns:a16="http://schemas.microsoft.com/office/drawing/2014/main" val="1196154194"/>
                    </a:ext>
                  </a:extLst>
                </a:gridCol>
              </a:tblGrid>
              <a:tr h="0">
                <a:tc>
                  <a:txBody>
                    <a:bodyPr/>
                    <a:lstStyle/>
                    <a:p>
                      <a:pPr algn="just" fontAlgn="base"/>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Nâng tầm hiểu biết, tự tin bước đi trong cuộc đời.</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638861"/>
                  </a:ext>
                </a:extLst>
              </a:tr>
              <a:tr h="0">
                <a:tc>
                  <a:txBody>
                    <a:bodyPr/>
                    <a:lstStyle/>
                    <a:p>
                      <a:pPr algn="just" fontAlgn="base"/>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So sánh </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364989"/>
                  </a:ext>
                </a:extLst>
              </a:tr>
              <a:tr h="516255">
                <a:tc>
                  <a:txBody>
                    <a:bodyPr/>
                    <a:lstStyle/>
                    <a:p>
                      <a:pPr algn="just" fontAlgn="base"/>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290051"/>
                  </a:ext>
                </a:extLst>
              </a:tr>
              <a:tr h="0">
                <a:tc>
                  <a:txBody>
                    <a:bodyPr/>
                    <a:lstStyle/>
                    <a:p>
                      <a:pPr algn="just" fontAlgn="base"/>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con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014443"/>
                  </a:ext>
                </a:extLst>
              </a:tr>
            </a:tbl>
          </a:graphicData>
        </a:graphic>
      </p:graphicFrame>
    </p:spTree>
    <p:extLst>
      <p:ext uri="{BB962C8B-B14F-4D97-AF65-F5344CB8AC3E}">
        <p14:creationId xmlns:p14="http://schemas.microsoft.com/office/powerpoint/2010/main" val="2644462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id="{356E62D8-8EA1-E835-A242-DC247A4C1B7A}"/>
              </a:ext>
            </a:extLst>
          </p:cNvPr>
          <p:cNvGraphicFramePr>
            <a:graphicFrameLocks noGrp="1"/>
          </p:cNvGraphicFramePr>
          <p:nvPr>
            <p:extLst>
              <p:ext uri="{D42A27DB-BD31-4B8C-83A1-F6EECF244321}">
                <p14:modId xmlns:p14="http://schemas.microsoft.com/office/powerpoint/2010/main" val="2243727688"/>
              </p:ext>
            </p:extLst>
          </p:nvPr>
        </p:nvGraphicFramePr>
        <p:xfrm>
          <a:off x="666750" y="1001712"/>
          <a:ext cx="10858500" cy="5364480"/>
        </p:xfrm>
        <a:graphic>
          <a:graphicData uri="http://schemas.openxmlformats.org/drawingml/2006/table">
            <a:tbl>
              <a:tblPr firstRow="1" firstCol="1" bandRow="1"/>
              <a:tblGrid>
                <a:gridCol w="1018775">
                  <a:extLst>
                    <a:ext uri="{9D8B030D-6E8A-4147-A177-3AD203B41FA5}">
                      <a16:colId xmlns:a16="http://schemas.microsoft.com/office/drawing/2014/main" val="2130012113"/>
                    </a:ext>
                  </a:extLst>
                </a:gridCol>
                <a:gridCol w="9839725">
                  <a:extLst>
                    <a:ext uri="{9D8B030D-6E8A-4147-A177-3AD203B41FA5}">
                      <a16:colId xmlns:a16="http://schemas.microsoft.com/office/drawing/2014/main" val="1251471390"/>
                    </a:ext>
                  </a:extLst>
                </a:gridCol>
              </a:tblGrid>
              <a:tr h="0">
                <a:tc>
                  <a:txBody>
                    <a:bodyPr/>
                    <a:lstStyle/>
                    <a:p>
                      <a:pPr algn="just" fontAlgn="base"/>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thụ</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92421"/>
                  </a:ext>
                </a:extLst>
              </a:tr>
            </a:tbl>
          </a:graphicData>
        </a:graphic>
      </p:graphicFrame>
    </p:spTree>
    <p:extLst>
      <p:ext uri="{BB962C8B-B14F-4D97-AF65-F5344CB8AC3E}">
        <p14:creationId xmlns:p14="http://schemas.microsoft.com/office/powerpoint/2010/main" val="27074164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a:extLst>
              <a:ext uri="{FF2B5EF4-FFF2-40B4-BE49-F238E27FC236}">
                <a16:creationId xmlns:a16="http://schemas.microsoft.com/office/drawing/2014/main" id="{9C0F296F-6E94-6227-FA3D-62C8292FF692}"/>
              </a:ext>
            </a:extLst>
          </p:cNvPr>
          <p:cNvGraphicFramePr>
            <a:graphicFrameLocks noGrp="1"/>
          </p:cNvGraphicFramePr>
          <p:nvPr>
            <p:extLst>
              <p:ext uri="{D42A27DB-BD31-4B8C-83A1-F6EECF244321}">
                <p14:modId xmlns:p14="http://schemas.microsoft.com/office/powerpoint/2010/main" val="1579166517"/>
              </p:ext>
            </p:extLst>
          </p:nvPr>
        </p:nvGraphicFramePr>
        <p:xfrm>
          <a:off x="660400" y="976776"/>
          <a:ext cx="10858500" cy="5364480"/>
        </p:xfrm>
        <a:graphic>
          <a:graphicData uri="http://schemas.openxmlformats.org/drawingml/2006/table">
            <a:tbl>
              <a:tblPr firstRow="1" firstCol="1" bandRow="1"/>
              <a:tblGrid>
                <a:gridCol w="1018775">
                  <a:extLst>
                    <a:ext uri="{9D8B030D-6E8A-4147-A177-3AD203B41FA5}">
                      <a16:colId xmlns:a16="http://schemas.microsoft.com/office/drawing/2014/main" val="3603424254"/>
                    </a:ext>
                  </a:extLst>
                </a:gridCol>
                <a:gridCol w="9839725">
                  <a:extLst>
                    <a:ext uri="{9D8B030D-6E8A-4147-A177-3AD203B41FA5}">
                      <a16:colId xmlns:a16="http://schemas.microsoft.com/office/drawing/2014/main" val="2129072203"/>
                    </a:ext>
                  </a:extLst>
                </a:gridCol>
              </a:tblGrid>
              <a:tr h="0">
                <a:tc>
                  <a:txBody>
                    <a:bodyPr/>
                    <a:lstStyle/>
                    <a:p>
                      <a:pPr algn="just" fontAlgn="base"/>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270389"/>
                  </a:ext>
                </a:extLst>
              </a:tr>
            </a:tbl>
          </a:graphicData>
        </a:graphic>
      </p:graphicFrame>
    </p:spTree>
    <p:extLst>
      <p:ext uri="{BB962C8B-B14F-4D97-AF65-F5344CB8AC3E}">
        <p14:creationId xmlns:p14="http://schemas.microsoft.com/office/powerpoint/2010/main" val="12959719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1394F53E-3FCB-D199-FFDC-2E4AD749A5D2}"/>
              </a:ext>
            </a:extLst>
          </p:cNvPr>
          <p:cNvSpPr txBox="1"/>
          <p:nvPr/>
        </p:nvSpPr>
        <p:spPr>
          <a:xfrm>
            <a:off x="660400" y="885919"/>
            <a:ext cx="10858500" cy="5146665"/>
          </a:xfrm>
          <a:prstGeom prst="rect">
            <a:avLst/>
          </a:prstGeom>
          <a:noFill/>
        </p:spPr>
        <p:txBody>
          <a:bodyPr wrap="square">
            <a:spAutoFit/>
          </a:bodyPr>
          <a:lstStyle/>
          <a:p>
            <a:pPr algn="just">
              <a:lnSpc>
                <a:spcPct val="110000"/>
              </a:lnSpc>
              <a:spcBef>
                <a:spcPts val="100"/>
              </a:spcBef>
              <a:tabLst>
                <a:tab pos="180340" algn="l"/>
                <a:tab pos="1620520" algn="l"/>
                <a:tab pos="3060700" algn="l"/>
                <a:tab pos="4500880" algn="l"/>
              </a:tabLst>
            </a:pPr>
            <a:r>
              <a:rPr lang="en-US" sz="3000" b="1" dirty="0" err="1">
                <a:effectLst/>
                <a:latin typeface="Times New Roman" panose="02020603050405020304" pitchFamily="18" charset="0"/>
                <a:ea typeface="Calibri" panose="020F0502020204030204" pitchFamily="34" charset="0"/>
              </a:rPr>
              <a:t>Đọc</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văn</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bản</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sau</a:t>
            </a:r>
            <a:r>
              <a:rPr lang="en-US" sz="3000" b="1" dirty="0">
                <a:effectLst/>
                <a:latin typeface="Times New Roman" panose="02020603050405020304" pitchFamily="18" charset="0"/>
                <a:ea typeface="Calibri" panose="020F0502020204030204" pitchFamily="34" charset="0"/>
              </a:rPr>
              <a:t> </a:t>
            </a:r>
            <a:endParaRPr lang="en-US" sz="3000" dirty="0">
              <a:effectLst/>
              <a:latin typeface="Times New Roman" panose="02020603050405020304" pitchFamily="18" charset="0"/>
              <a:ea typeface="Times New Roman" panose="02020603050405020304" pitchFamily="18" charset="0"/>
            </a:endParaRPr>
          </a:p>
          <a:p>
            <a:pPr algn="just">
              <a:lnSpc>
                <a:spcPct val="110000"/>
              </a:lnSpc>
              <a:spcBef>
                <a:spcPts val="100"/>
              </a:spcBef>
              <a:tabLst>
                <a:tab pos="180340" algn="l"/>
                <a:tab pos="1620520" algn="l"/>
                <a:tab pos="3060700" algn="l"/>
                <a:tab pos="4500880" algn="l"/>
              </a:tabLst>
            </a:pPr>
            <a:r>
              <a:rPr lang="en-US" sz="3000" i="1" spc="-10" dirty="0">
                <a:solidFill>
                  <a:srgbClr val="000000"/>
                </a:solidFill>
                <a:effectLst/>
                <a:latin typeface="Times New Roman" panose="02020603050405020304" pitchFamily="18" charset="0"/>
                <a:ea typeface="Calibri" panose="020F0502020204030204" pitchFamily="34" charset="0"/>
              </a:rPr>
              <a:t>       (1) </a:t>
            </a:r>
            <a:r>
              <a:rPr lang="en-US" sz="3000" i="1" spc="-10" dirty="0" err="1">
                <a:solidFill>
                  <a:srgbClr val="000000"/>
                </a:solidFill>
                <a:effectLst/>
                <a:latin typeface="Times New Roman" panose="02020603050405020304" pitchFamily="18" charset="0"/>
                <a:ea typeface="Calibri" panose="020F0502020204030204" pitchFamily="34" charset="0"/>
              </a:rPr>
              <a:t>Thật</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vậy</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Nguyễn</a:t>
            </a:r>
            <a:r>
              <a:rPr lang="en-US" sz="3000" i="1" spc="-10" dirty="0">
                <a:solidFill>
                  <a:srgbClr val="000000"/>
                </a:solidFill>
                <a:effectLst/>
                <a:latin typeface="Times New Roman" panose="02020603050405020304" pitchFamily="18" charset="0"/>
                <a:ea typeface="Calibri" panose="020F0502020204030204" pitchFamily="34" charset="0"/>
              </a:rPr>
              <a:t> Du, </a:t>
            </a:r>
            <a:r>
              <a:rPr lang="en-US" sz="3000" i="1" spc="-10" dirty="0" err="1">
                <a:solidFill>
                  <a:srgbClr val="000000"/>
                </a:solidFill>
                <a:effectLst/>
                <a:latin typeface="Times New Roman" panose="02020603050405020304" pitchFamily="18" charset="0"/>
                <a:ea typeface="Calibri" panose="020F0502020204030204" pitchFamily="34" charset="0"/>
              </a:rPr>
              <a:t>đại</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thi</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hào</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của</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dân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tộc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từng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viết</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Sách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vở</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đầy</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bốn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vách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Có</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mấy</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cũng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không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vừa</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Đáng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tiếc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cuộc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sống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hiện</a:t>
            </a:r>
            <a:r>
              <a:rPr lang="en-US" sz="3000" i="1" spc="-10" dirty="0">
                <a:solidFill>
                  <a:srgbClr val="000000"/>
                </a:solidFill>
                <a:effectLst/>
                <a:latin typeface="Times New Roman" panose="02020603050405020304" pitchFamily="18" charset="0"/>
                <a:ea typeface="Calibri" panose="020F0502020204030204" pitchFamily="34" charset="0"/>
              </a:rPr>
              <a:t> nay </a:t>
            </a:r>
            <a:r>
              <a:rPr lang="en-US" sz="3000" i="1" spc="-10" dirty="0" err="1">
                <a:solidFill>
                  <a:srgbClr val="000000"/>
                </a:solidFill>
                <a:effectLst/>
                <a:latin typeface="Times New Roman" panose="02020603050405020304" pitchFamily="18" charset="0"/>
                <a:ea typeface="Calibri" panose="020F0502020204030204" pitchFamily="34" charset="0"/>
              </a:rPr>
              <a:t>dường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như</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cái</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đạo</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đọc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sách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cũng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dần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phôi</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pha</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Sách</a:t>
            </a:r>
            <a:r>
              <a:rPr lang="en-US" sz="3000" i="1" spc="-10" dirty="0">
                <a:solidFill>
                  <a:srgbClr val="000000"/>
                </a:solidFill>
                <a:effectLst/>
                <a:latin typeface="Times New Roman" panose="02020603050405020304" pitchFamily="18" charset="0"/>
                <a:ea typeface="Calibri" panose="020F0502020204030204" pitchFamily="34" charset="0"/>
              </a:rPr>
              <a:t> in </a:t>
            </a:r>
            <a:r>
              <a:rPr lang="en-US" sz="3000" i="1" spc="-10" dirty="0" err="1">
                <a:solidFill>
                  <a:srgbClr val="000000"/>
                </a:solidFill>
                <a:effectLst/>
                <a:latin typeface="Times New Roman" panose="02020603050405020304" pitchFamily="18" charset="0"/>
                <a:ea typeface="Calibri" panose="020F0502020204030204" pitchFamily="34" charset="0"/>
              </a:rPr>
              <a:t>nhiều</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nơi</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không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bán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được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nhiều</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nhà</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xuất</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bản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đóng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cửa</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vì</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thua</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lỗ</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đặc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biệt</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sách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bị</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cạnh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tranh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khốc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liệt</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bởi</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những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phương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tiện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nghe</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nhìn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như</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ti</a:t>
            </a:r>
            <a:r>
              <a:rPr lang="en-US" sz="3000" i="1" spc="-10" dirty="0">
                <a:solidFill>
                  <a:srgbClr val="000000"/>
                </a:solidFill>
                <a:effectLst/>
                <a:latin typeface="Times New Roman" panose="02020603050405020304" pitchFamily="18" charset="0"/>
                <a:ea typeface="Calibri" panose="020F0502020204030204" pitchFamily="34" charset="0"/>
              </a:rPr>
              <a:t> vi, </a:t>
            </a:r>
            <a:r>
              <a:rPr lang="en-US" sz="3000" i="1" spc="-10" dirty="0" err="1">
                <a:solidFill>
                  <a:srgbClr val="000000"/>
                </a:solidFill>
                <a:effectLst/>
                <a:latin typeface="Times New Roman" panose="02020603050405020304" pitchFamily="18" charset="0"/>
                <a:ea typeface="Calibri" panose="020F0502020204030204" pitchFamily="34" charset="0"/>
              </a:rPr>
              <a:t>Ipad</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điện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thoại</a:t>
            </a:r>
            <a:r>
              <a:rPr lang="en-US" sz="3000" i="1" spc="-10" dirty="0">
                <a:solidFill>
                  <a:srgbClr val="000000"/>
                </a:solidFill>
                <a:effectLst/>
                <a:latin typeface="Times New Roman" panose="02020603050405020304" pitchFamily="18" charset="0"/>
                <a:ea typeface="Calibri" panose="020F0502020204030204" pitchFamily="34" charset="0"/>
              </a:rPr>
              <a:t> Smart, </a:t>
            </a:r>
            <a:r>
              <a:rPr lang="en-US" sz="3000" i="1" spc="-10" dirty="0" err="1">
                <a:solidFill>
                  <a:srgbClr val="000000"/>
                </a:solidFill>
                <a:effectLst/>
                <a:latin typeface="Times New Roman" panose="02020603050405020304" pitchFamily="18" charset="0"/>
                <a:ea typeface="Calibri" panose="020F0502020204030204" pitchFamily="34" charset="0"/>
              </a:rPr>
              <a:t>và</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hệ</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thống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sách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báo</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điện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tử</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trên</a:t>
            </a:r>
            <a:r>
              <a:rPr lang="en-US" sz="3000" i="1" spc="-10" dirty="0">
                <a:solidFill>
                  <a:srgbClr val="000000"/>
                </a:solidFill>
                <a:effectLst/>
                <a:latin typeface="Times New Roman" panose="02020603050405020304" pitchFamily="18" charset="0"/>
                <a:ea typeface="Calibri" panose="020F0502020204030204" pitchFamily="34" charset="0"/>
              </a:rPr>
              <a:t> Internet. </a:t>
            </a:r>
            <a:r>
              <a:rPr lang="en-US" sz="3000" i="1" spc="-10" dirty="0" err="1">
                <a:solidFill>
                  <a:srgbClr val="000000"/>
                </a:solidFill>
                <a:effectLst/>
                <a:latin typeface="Times New Roman" panose="02020603050405020304" pitchFamily="18" charset="0"/>
                <a:ea typeface="Calibri" panose="020F0502020204030204" pitchFamily="34" charset="0"/>
              </a:rPr>
              <a:t>Nhiều</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gia</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đình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giàu</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có</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thay</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tủ</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sách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bằng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tủ</a:t>
            </a:r>
            <a:r>
              <a:rPr lang="en-US" sz="3000" i="1" spc="-10" dirty="0">
                <a:solidFill>
                  <a:srgbClr val="000000"/>
                </a:solidFill>
                <a:effectLst/>
                <a:latin typeface="Times New Roman" panose="02020603050405020304" pitchFamily="18" charset="0"/>
                <a:ea typeface="Calibri" panose="020F0502020204030204" pitchFamily="34" charset="0"/>
              </a:rPr>
              <a:t> ... </a:t>
            </a:r>
            <a:r>
              <a:rPr lang="en-US" sz="3000" i="1" spc="-10" dirty="0" err="1">
                <a:solidFill>
                  <a:srgbClr val="000000"/>
                </a:solidFill>
                <a:effectLst/>
                <a:latin typeface="Times New Roman" panose="02020603050405020304" pitchFamily="18" charset="0"/>
                <a:ea typeface="Calibri" panose="020F0502020204030204" pitchFamily="34" charset="0"/>
              </a:rPr>
              <a:t>rượu</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các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loại</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Các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thư</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viện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lớn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của</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các</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thành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phố</a:t>
            </a:r>
            <a:r>
              <a:rPr lang="en-US" sz="3000" i="1" spc="-10" dirty="0">
                <a:solidFill>
                  <a:srgbClr val="000000"/>
                </a:solidFill>
                <a:effectLst/>
                <a:latin typeface="Times New Roman" panose="02020603050405020304" pitchFamily="18" charset="0"/>
                <a:ea typeface="Calibri" panose="020F0502020204030204" pitchFamily="34" charset="0"/>
              </a:rPr>
              <a:t> hay </a:t>
            </a:r>
            <a:r>
              <a:rPr lang="en-US" sz="3000" i="1" spc="-10" dirty="0" err="1">
                <a:solidFill>
                  <a:srgbClr val="000000"/>
                </a:solidFill>
                <a:effectLst/>
                <a:latin typeface="Times New Roman" panose="02020603050405020304" pitchFamily="18" charset="0"/>
                <a:ea typeface="Calibri" panose="020F0502020204030204" pitchFamily="34" charset="0"/>
              </a:rPr>
              <a:t>của</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tỉnh</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cũng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chỉ</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hoạt</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động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cầm</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chừng</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cố</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duy</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trì</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sự</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tồn</a:t>
            </a:r>
            <a:r>
              <a:rPr lang="en-US" sz="3000" i="1" spc="-10" dirty="0">
                <a:solidFill>
                  <a:srgbClr val="000000"/>
                </a:solidFill>
                <a:effectLst/>
                <a:latin typeface="Times New Roman" panose="02020603050405020304" pitchFamily="18" charset="0"/>
                <a:ea typeface="Calibri" panose="020F0502020204030204" pitchFamily="34" charset="0"/>
              </a:rPr>
              <a:t> </a:t>
            </a:r>
            <a:r>
              <a:rPr lang="en-US" sz="3000" i="1" spc="-10" dirty="0" err="1">
                <a:solidFill>
                  <a:srgbClr val="000000"/>
                </a:solidFill>
                <a:effectLst/>
                <a:latin typeface="Times New Roman" panose="02020603050405020304" pitchFamily="18" charset="0"/>
                <a:ea typeface="Calibri" panose="020F0502020204030204" pitchFamily="34" charset="0"/>
              </a:rPr>
              <a:t>tại</a:t>
            </a:r>
            <a:r>
              <a:rPr lang="en-US" sz="3000" i="1" spc="-10" dirty="0">
                <a:solidFill>
                  <a:srgbClr val="000000"/>
                </a:solidFill>
                <a:effectLst/>
                <a:latin typeface="Times New Roman" panose="02020603050405020304" pitchFamily="18" charset="0"/>
                <a:ea typeface="Calibri" panose="020F0502020204030204" pitchFamily="34" charset="0"/>
              </a:rPr>
              <a:t>.</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59816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5D9223-131B-55EB-4360-04FF969AEEB6}"/>
              </a:ext>
            </a:extLst>
          </p:cNvPr>
          <p:cNvSpPr txBox="1"/>
          <p:nvPr/>
        </p:nvSpPr>
        <p:spPr>
          <a:xfrm>
            <a:off x="660400" y="545525"/>
            <a:ext cx="10858500" cy="584775"/>
          </a:xfrm>
          <a:prstGeom prst="rect">
            <a:avLst/>
          </a:prstGeom>
          <a:noFill/>
        </p:spPr>
        <p:txBody>
          <a:bodyPr wrap="square">
            <a:spAutoFit/>
          </a:bodyPr>
          <a:lstStyle/>
          <a:p>
            <a:r>
              <a:rPr lang="da-DK" sz="3200" b="1" dirty="0">
                <a:solidFill>
                  <a:srgbClr val="FF0000"/>
                </a:solidFill>
                <a:effectLst/>
                <a:latin typeface="Times New Roman" panose="02020603050405020304" pitchFamily="18" charset="0"/>
                <a:ea typeface="Times New Roman" panose="02020603050405020304" pitchFamily="18" charset="0"/>
              </a:rPr>
              <a:t>A. KIẾN THỨC CƠ BẢN VỀ THỂ LOẠI</a:t>
            </a:r>
            <a:endParaRPr lang="en-US" sz="3200" dirty="0">
              <a:effectLst/>
              <a:latin typeface="Times New Roman" panose="02020603050405020304" pitchFamily="18" charset="0"/>
              <a:ea typeface="Times New Roman" panose="02020603050405020304" pitchFamily="18" charset="0"/>
            </a:endParaRPr>
          </a:p>
        </p:txBody>
      </p:sp>
      <p:sp>
        <p:nvSpPr>
          <p:cNvPr id="4" name="Thought Bubble: Cloud 3">
            <a:extLst>
              <a:ext uri="{FF2B5EF4-FFF2-40B4-BE49-F238E27FC236}">
                <a16:creationId xmlns:a16="http://schemas.microsoft.com/office/drawing/2014/main" id="{20F46CB8-9802-9F82-75E6-DEAC2D9510FE}"/>
              </a:ext>
            </a:extLst>
          </p:cNvPr>
          <p:cNvSpPr/>
          <p:nvPr/>
        </p:nvSpPr>
        <p:spPr>
          <a:xfrm>
            <a:off x="2146299" y="1757363"/>
            <a:ext cx="7886701" cy="2598611"/>
          </a:xfrm>
          <a:prstGeom prst="cloudCallout">
            <a:avLst>
              <a:gd name="adj1" fmla="val -46558"/>
              <a:gd name="adj2" fmla="val 8779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mj-lt"/>
              <a:buAutoNum type="arabicParenR"/>
            </a:pPr>
            <a:r>
              <a:rPr lang="en-US" sz="3200" i="1">
                <a:solidFill>
                  <a:srgbClr val="7030A0"/>
                </a:solidFill>
                <a:effectLst/>
                <a:latin typeface="Times New Roman" panose="02020603050405020304" pitchFamily="18" charset="0"/>
                <a:ea typeface="Times New Roman" panose="02020603050405020304" pitchFamily="18" charset="0"/>
              </a:rPr>
              <a:t>Các đặc điểm của văn bản nghị luận.</a:t>
            </a:r>
            <a:endParaRPr lang="en-US" sz="3200">
              <a:solidFill>
                <a:srgbClr val="7030A0"/>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en-US" sz="3200" i="1">
                <a:solidFill>
                  <a:srgbClr val="7030A0"/>
                </a:solidFill>
                <a:effectLst/>
                <a:latin typeface="Times New Roman" panose="02020603050405020304" pitchFamily="18" charset="0"/>
                <a:ea typeface="Times New Roman" panose="02020603050405020304" pitchFamily="18" charset="0"/>
              </a:rPr>
              <a:t>Cách đọc văn bản nghị luận.</a:t>
            </a:r>
            <a:endParaRPr lang="en-US" sz="320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15646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AF3AF136-3CC3-A7F7-4A31-74F3632D8F43}"/>
              </a:ext>
            </a:extLst>
          </p:cNvPr>
          <p:cNvSpPr txBox="1"/>
          <p:nvPr/>
        </p:nvSpPr>
        <p:spPr>
          <a:xfrm>
            <a:off x="660400" y="1336716"/>
            <a:ext cx="10858500" cy="4810548"/>
          </a:xfrm>
          <a:prstGeom prst="rect">
            <a:avLst/>
          </a:prstGeom>
          <a:noFill/>
        </p:spPr>
        <p:txBody>
          <a:bodyPr wrap="square">
            <a:spAutoFit/>
          </a:bodyPr>
          <a:lstStyle/>
          <a:p>
            <a:pPr algn="just">
              <a:lnSpc>
                <a:spcPct val="110000"/>
              </a:lnSpc>
              <a:spcBef>
                <a:spcPts val="100"/>
              </a:spcBef>
              <a:tabLst>
                <a:tab pos="180340" algn="l"/>
                <a:tab pos="1620520" algn="l"/>
                <a:tab pos="3060700" algn="l"/>
                <a:tab pos="4500880" algn="l"/>
              </a:tabLst>
            </a:pPr>
            <a:r>
              <a:rPr lang="en-US" sz="2800" i="1" spc="-10" dirty="0">
                <a:solidFill>
                  <a:srgbClr val="000000"/>
                </a:solidFill>
                <a:effectLst/>
                <a:latin typeface="Times New Roman" panose="02020603050405020304" pitchFamily="18" charset="0"/>
                <a:ea typeface="Calibri" panose="020F0502020204030204" pitchFamily="34" charset="0"/>
              </a:rPr>
              <a:t>...(2) </a:t>
            </a:r>
            <a:r>
              <a:rPr lang="en-US" sz="2800" i="1" spc="-10" dirty="0" err="1">
                <a:solidFill>
                  <a:srgbClr val="000000"/>
                </a:solidFill>
                <a:effectLst/>
                <a:latin typeface="Times New Roman" panose="02020603050405020304" pitchFamily="18" charset="0"/>
                <a:ea typeface="Calibri" panose="020F0502020204030204" pitchFamily="34" charset="0"/>
              </a:rPr>
              <a:t>Bỗng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chợt</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nhớ</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khi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xưa</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còn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bé</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với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những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quyển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sách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giấu</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trong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áo</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tôi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có</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thể</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đọc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sách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khi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chờ</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mẹ</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về</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lúc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nấu</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nồi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cơm</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lúc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tha</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thẩn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trong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vườn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vắt</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vẻo</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trên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cây</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lúc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chăn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trâu</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lúc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chờ</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xe</a:t>
            </a:r>
            <a:r>
              <a:rPr lang="en-US" sz="2800" i="1" spc="-10" dirty="0">
                <a:solidFill>
                  <a:srgbClr val="000000"/>
                </a:solidFill>
                <a:effectLst/>
                <a:latin typeface="Times New Roman" panose="02020603050405020304" pitchFamily="18" charset="0"/>
                <a:ea typeface="Calibri" panose="020F0502020204030204" pitchFamily="34" charset="0"/>
              </a:rPr>
              <a:t> bus... Hay </a:t>
            </a:r>
            <a:r>
              <a:rPr lang="en-US" sz="2800" i="1" spc="-10" dirty="0" err="1">
                <a:solidFill>
                  <a:srgbClr val="000000"/>
                </a:solidFill>
                <a:effectLst/>
                <a:latin typeface="Times New Roman" panose="02020603050405020304" pitchFamily="18" charset="0"/>
                <a:ea typeface="Calibri" panose="020F0502020204030204" pitchFamily="34" charset="0"/>
              </a:rPr>
              <a:t>hình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ảnh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những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công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dân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nước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Nhật</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mỗi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người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một</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quyển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sách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trên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tay</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lúc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ngồi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chờ</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tàu</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xe</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xem</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hát</a:t>
            </a:r>
            <a:r>
              <a:rPr lang="en-US" sz="2800" i="1" spc="-10" dirty="0">
                <a:solidFill>
                  <a:srgbClr val="000000"/>
                </a:solidFill>
                <a:effectLst/>
                <a:latin typeface="Times New Roman" panose="02020603050405020304" pitchFamily="18" charset="0"/>
                <a:ea typeface="Calibri" panose="020F0502020204030204" pitchFamily="34" charset="0"/>
              </a:rPr>
              <a:t>, v.v... </a:t>
            </a:r>
            <a:r>
              <a:rPr lang="en-US" sz="2800" i="1" spc="-10" dirty="0" err="1">
                <a:solidFill>
                  <a:srgbClr val="000000"/>
                </a:solidFill>
                <a:effectLst/>
                <a:latin typeface="Times New Roman" panose="02020603050405020304" pitchFamily="18" charset="0"/>
                <a:ea typeface="Calibri" panose="020F0502020204030204" pitchFamily="34" charset="0"/>
              </a:rPr>
              <a:t>càng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khiến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chúng</a:t>
            </a:r>
            <a:r>
              <a:rPr lang="en-US" sz="2800" i="1" spc="-10" dirty="0">
                <a:solidFill>
                  <a:srgbClr val="000000"/>
                </a:solidFill>
                <a:effectLst/>
                <a:latin typeface="Times New Roman" panose="02020603050405020304" pitchFamily="18" charset="0"/>
                <a:ea typeface="Calibri" panose="020F0502020204030204" pitchFamily="34" charset="0"/>
              </a:rPr>
              <a:t> ta </a:t>
            </a:r>
            <a:r>
              <a:rPr lang="en-US" sz="2800" i="1" spc="-10" dirty="0" err="1">
                <a:solidFill>
                  <a:srgbClr val="000000"/>
                </a:solidFill>
                <a:effectLst/>
                <a:latin typeface="Times New Roman" panose="02020603050405020304" pitchFamily="18" charset="0"/>
                <a:ea typeface="Calibri" panose="020F0502020204030204" pitchFamily="34" charset="0"/>
              </a:rPr>
              <a:t>thêm</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yêu</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mến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và</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khâm</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phục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Ngày</a:t>
            </a:r>
            <a:r>
              <a:rPr lang="en-US" sz="2800" i="1" spc="-10" dirty="0">
                <a:solidFill>
                  <a:srgbClr val="000000"/>
                </a:solidFill>
                <a:effectLst/>
                <a:latin typeface="Times New Roman" panose="02020603050405020304" pitchFamily="18" charset="0"/>
                <a:ea typeface="Calibri" panose="020F0502020204030204" pitchFamily="34" charset="0"/>
              </a:rPr>
              <a:t> nay, </a:t>
            </a:r>
            <a:r>
              <a:rPr lang="en-US" sz="2800" i="1" spc="-10" dirty="0" err="1">
                <a:solidFill>
                  <a:srgbClr val="000000"/>
                </a:solidFill>
                <a:effectLst/>
                <a:latin typeface="Times New Roman" panose="02020603050405020304" pitchFamily="18" charset="0"/>
                <a:ea typeface="Calibri" panose="020F0502020204030204" pitchFamily="34" charset="0"/>
              </a:rPr>
              <a:t>hình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ảnh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ấy</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đã</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bớt</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đi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nhiều</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thay</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vào</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đó</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là</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cái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máy</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tính</a:t>
            </a:r>
            <a:r>
              <a:rPr lang="en-US" sz="2800" i="1" spc="-10" dirty="0">
                <a:solidFill>
                  <a:srgbClr val="000000"/>
                </a:solidFill>
                <a:effectLst/>
                <a:latin typeface="Times New Roman" panose="02020603050405020304" pitchFamily="18" charset="0"/>
                <a:ea typeface="Calibri" panose="020F0502020204030204" pitchFamily="34" charset="0"/>
              </a:rPr>
              <a:t> hay </a:t>
            </a:r>
            <a:r>
              <a:rPr lang="en-US" sz="2800" i="1" spc="-10" dirty="0" err="1">
                <a:solidFill>
                  <a:srgbClr val="000000"/>
                </a:solidFill>
                <a:effectLst/>
                <a:latin typeface="Times New Roman" panose="02020603050405020304" pitchFamily="18" charset="0"/>
                <a:ea typeface="Calibri" panose="020F0502020204030204" pitchFamily="34" charset="0"/>
              </a:rPr>
              <a:t>cái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điện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thoại</a:t>
            </a:r>
            <a:r>
              <a:rPr lang="en-US" sz="2800" i="1" spc="-10" dirty="0">
                <a:solidFill>
                  <a:srgbClr val="000000"/>
                </a:solidFill>
                <a:effectLst/>
                <a:latin typeface="Times New Roman" panose="02020603050405020304" pitchFamily="18" charset="0"/>
                <a:ea typeface="Calibri" panose="020F0502020204030204" pitchFamily="34" charset="0"/>
              </a:rPr>
              <a:t> di </a:t>
            </a:r>
            <a:r>
              <a:rPr lang="en-US" sz="2800" i="1" spc="-10" dirty="0" err="1">
                <a:solidFill>
                  <a:srgbClr val="000000"/>
                </a:solidFill>
                <a:effectLst/>
                <a:latin typeface="Times New Roman" panose="02020603050405020304" pitchFamily="18" charset="0"/>
                <a:ea typeface="Calibri" panose="020F0502020204030204" pitchFamily="34" charset="0"/>
              </a:rPr>
              <a:t>động</a:t>
            </a:r>
            <a:r>
              <a:rPr lang="en-US" sz="2800" i="1" spc="-10" dirty="0">
                <a:solidFill>
                  <a:srgbClr val="000000"/>
                </a:solidFill>
                <a:effectLst/>
                <a:latin typeface="Times New Roman" panose="02020603050405020304" pitchFamily="18" charset="0"/>
                <a:ea typeface="Calibri" panose="020F0502020204030204" pitchFamily="34" charset="0"/>
              </a:rPr>
              <a:t>. Song </a:t>
            </a:r>
            <a:r>
              <a:rPr lang="en-US" sz="2800" i="1" spc="-10" dirty="0" err="1">
                <a:solidFill>
                  <a:srgbClr val="000000"/>
                </a:solidFill>
                <a:effectLst/>
                <a:latin typeface="Times New Roman" panose="02020603050405020304" pitchFamily="18" charset="0"/>
                <a:ea typeface="Calibri" panose="020F0502020204030204" pitchFamily="34" charset="0"/>
              </a:rPr>
              <a:t>sách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vẫn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luôn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cần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thiết</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không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thể</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thiếu</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trong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cuộc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sống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phẳng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hiện</a:t>
            </a:r>
            <a:r>
              <a:rPr lang="en-US" sz="2800" i="1" spc="-10" dirty="0">
                <a:solidFill>
                  <a:srgbClr val="000000"/>
                </a:solidFill>
                <a:effectLst/>
                <a:latin typeface="Times New Roman" panose="02020603050405020304" pitchFamily="18" charset="0"/>
                <a:ea typeface="Calibri" panose="020F0502020204030204" pitchFamily="34" charset="0"/>
              </a:rPr>
              <a:t> nay...”</a:t>
            </a:r>
            <a:endParaRPr lang="en-US" sz="2800" dirty="0">
              <a:effectLst/>
              <a:latin typeface="Times New Roman" panose="02020603050405020304" pitchFamily="18" charset="0"/>
              <a:ea typeface="Times New Roman" panose="02020603050405020304" pitchFamily="18" charset="0"/>
            </a:endParaRPr>
          </a:p>
          <a:p>
            <a:pPr algn="just">
              <a:lnSpc>
                <a:spcPct val="110000"/>
              </a:lnSpc>
              <a:spcBef>
                <a:spcPts val="100"/>
              </a:spcBef>
              <a:tabLst>
                <a:tab pos="180340" algn="l"/>
                <a:tab pos="1620520" algn="l"/>
                <a:tab pos="3060700" algn="l"/>
                <a:tab pos="4500880" algn="l"/>
              </a:tabLst>
            </a:pPr>
            <a:r>
              <a:rPr lang="en-US" sz="2800" i="1" spc="-10" dirty="0">
                <a:solidFill>
                  <a:srgbClr val="000000"/>
                </a:solidFill>
                <a:effectLst/>
                <a:latin typeface="Times New Roman" panose="02020603050405020304" pitchFamily="18" charset="0"/>
                <a:ea typeface="Calibri" panose="020F0502020204030204" pitchFamily="34" charset="0"/>
              </a:rPr>
              <a:t>(</a:t>
            </a:r>
            <a:r>
              <a:rPr lang="en-US" sz="2800" i="1" spc="-10" dirty="0" err="1">
                <a:solidFill>
                  <a:srgbClr val="000000"/>
                </a:solidFill>
                <a:effectLst/>
                <a:latin typeface="Times New Roman" panose="02020603050405020304" pitchFamily="18" charset="0"/>
                <a:ea typeface="Calibri" panose="020F0502020204030204" pitchFamily="34" charset="0"/>
              </a:rPr>
              <a:t>Trích</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Suy</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nghĩ</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về</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đọc</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sách</a:t>
            </a:r>
            <a:r>
              <a:rPr lang="en-US" sz="2800" i="1" spc="-10" dirty="0">
                <a:solidFill>
                  <a:srgbClr val="000000"/>
                </a:solidFill>
                <a:effectLst/>
                <a:latin typeface="Times New Roman" panose="02020603050405020304" pitchFamily="18" charset="0"/>
                <a:ea typeface="Calibri" panose="020F0502020204030204" pitchFamily="34" charset="0"/>
              </a:rPr>
              <a:t>” – </a:t>
            </a:r>
            <a:r>
              <a:rPr lang="en-US" sz="2800" i="1" spc="-10" dirty="0" err="1">
                <a:solidFill>
                  <a:srgbClr val="000000"/>
                </a:solidFill>
                <a:effectLst/>
                <a:latin typeface="Times New Roman" panose="02020603050405020304" pitchFamily="18" charset="0"/>
                <a:ea typeface="Calibri" panose="020F0502020204030204" pitchFamily="34" charset="0"/>
              </a:rPr>
              <a:t>Trần</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Hoàng</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Vy</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Báo</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Giáo</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dục</a:t>
            </a:r>
            <a:r>
              <a:rPr lang="en-US" sz="2800" i="1" spc="-10" dirty="0">
                <a:solidFill>
                  <a:srgbClr val="000000"/>
                </a:solidFill>
                <a:effectLst/>
                <a:latin typeface="Times New Roman" panose="02020603050405020304" pitchFamily="18" charset="0"/>
                <a:ea typeface="Calibri" panose="020F0502020204030204" pitchFamily="34" charset="0"/>
              </a:rPr>
              <a:t> &amp; </a:t>
            </a:r>
            <a:r>
              <a:rPr lang="en-US" sz="2800" i="1" spc="-10" dirty="0" err="1">
                <a:solidFill>
                  <a:srgbClr val="000000"/>
                </a:solidFill>
                <a:effectLst/>
                <a:latin typeface="Times New Roman" panose="02020603050405020304" pitchFamily="18" charset="0"/>
                <a:ea typeface="Calibri" panose="020F0502020204030204" pitchFamily="34" charset="0"/>
              </a:rPr>
              <a:t>Thời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đại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Thứ</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hai</a:t>
            </a:r>
            <a:r>
              <a:rPr lang="en-US" sz="2800" i="1" spc="-10" dirty="0">
                <a:solidFill>
                  <a:srgbClr val="000000"/>
                </a:solidFill>
                <a:effectLst/>
                <a:latin typeface="Times New Roman" panose="02020603050405020304" pitchFamily="18" charset="0"/>
                <a:ea typeface="Calibri" panose="020F0502020204030204" pitchFamily="34" charset="0"/>
              </a:rPr>
              <a:t> </a:t>
            </a:r>
            <a:r>
              <a:rPr lang="en-US" sz="2800" i="1" spc="-10" dirty="0" err="1">
                <a:solidFill>
                  <a:srgbClr val="000000"/>
                </a:solidFill>
                <a:effectLst/>
                <a:latin typeface="Times New Roman" panose="02020603050405020304" pitchFamily="18" charset="0"/>
                <a:ea typeface="Calibri" panose="020F0502020204030204" pitchFamily="34" charset="0"/>
              </a:rPr>
              <a:t>ngày</a:t>
            </a:r>
            <a:r>
              <a:rPr lang="en-US" sz="2800" i="1" spc="-10" dirty="0">
                <a:solidFill>
                  <a:srgbClr val="000000"/>
                </a:solidFill>
                <a:effectLst/>
                <a:latin typeface="Times New Roman" panose="02020603050405020304" pitchFamily="18" charset="0"/>
                <a:ea typeface="Calibri" panose="020F0502020204030204" pitchFamily="34" charset="0"/>
              </a:rPr>
              <a:t> 13.4.2015)</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55919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AF3AF136-3CC3-A7F7-4A31-74F3632D8F43}"/>
              </a:ext>
            </a:extLst>
          </p:cNvPr>
          <p:cNvSpPr txBox="1"/>
          <p:nvPr/>
        </p:nvSpPr>
        <p:spPr>
          <a:xfrm>
            <a:off x="660400" y="1336716"/>
            <a:ext cx="10858500" cy="4810548"/>
          </a:xfrm>
          <a:prstGeom prst="rect">
            <a:avLst/>
          </a:prstGeom>
          <a:noFill/>
        </p:spPr>
        <p:txBody>
          <a:bodyPr wrap="square">
            <a:spAutoFit/>
          </a:bodyPr>
          <a:lstStyle/>
          <a:p>
            <a:pPr marL="0" marR="0" lvl="0" indent="0" algn="just" defTabSz="914400" rtl="0" eaLnBrk="1" fontAlgn="auto" latinLnBrk="0" hangingPunct="1">
              <a:lnSpc>
                <a:spcPct val="110000"/>
              </a:lnSpc>
              <a:spcBef>
                <a:spcPts val="100"/>
              </a:spcBef>
              <a:spcAft>
                <a:spcPts val="0"/>
              </a:spcAft>
              <a:buClrTx/>
              <a:buSzTx/>
              <a:buFontTx/>
              <a:buNone/>
              <a:tabLst>
                <a:tab pos="180340" algn="l"/>
                <a:tab pos="1620520" algn="l"/>
                <a:tab pos="3060700" algn="l"/>
                <a:tab pos="4500880" algn="l"/>
              </a:tabLst>
              <a:defRPr/>
            </a:pP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Bỗng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chợt</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nhớ</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xưa</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còn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bé</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với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những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quyển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sách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giấu</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trong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áo</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tôi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có</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thể</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đọc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sách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chờ</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mẹ</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về</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lúc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nấu</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nồi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cơm</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lúc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tha</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thẩn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trong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vườn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vắt</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vẻo</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trên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cây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lúc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chăn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trâu</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lúc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chờ</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xe</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bus... Hay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hình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ảnh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những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công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dân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nước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Nhật</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mỗi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người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một</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quyển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sách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trên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tay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lúc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ngồi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chờ</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tàu</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xe</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xem</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hát</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v.v...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càng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khiến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chúng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ta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thêm</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yêu</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mến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khâm</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phục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Ngày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nay,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hình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ảnh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ấy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đã</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bớt</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nhiều</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thay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vào</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đó</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cái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máy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tính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hay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cái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điện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thoại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di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động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Song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sách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vẫn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luôn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cần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thiết</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không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thể</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thiếu</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trong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cuộc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sống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phẳng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hiện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nay...”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0000"/>
              </a:lnSpc>
              <a:spcBef>
                <a:spcPts val="100"/>
              </a:spcBef>
              <a:spcAft>
                <a:spcPts val="0"/>
              </a:spcAft>
              <a:buClrTx/>
              <a:buSzTx/>
              <a:buFontTx/>
              <a:buNone/>
              <a:tabLst>
                <a:tab pos="180340" algn="l"/>
                <a:tab pos="1620520" algn="l"/>
                <a:tab pos="3060700" algn="l"/>
                <a:tab pos="4500880" algn="l"/>
              </a:tabLst>
              <a:defRPr/>
            </a:pP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Trích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Suy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nghĩ</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về</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đọc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sách</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Trần</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Hoàng</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Báo</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Giáo</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dục</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&amp;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Thời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đại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Thứ</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hai</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1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ngày</a:t>
            </a:r>
            <a:r>
              <a:rPr kumimoji="0" lang="en-US" sz="2800" b="0" i="1" u="none" strike="noStrike" kern="1200" cap="none" spc="-1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13.4.2015)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958038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20DFB696-D640-8540-D44E-5C0AF78D422A}"/>
              </a:ext>
            </a:extLst>
          </p:cNvPr>
          <p:cNvSpPr txBox="1"/>
          <p:nvPr/>
        </p:nvSpPr>
        <p:spPr>
          <a:xfrm>
            <a:off x="660399" y="946287"/>
            <a:ext cx="10858500" cy="997196"/>
          </a:xfrm>
          <a:prstGeom prst="rect">
            <a:avLst/>
          </a:prstGeom>
          <a:noFill/>
        </p:spPr>
        <p:txBody>
          <a:bodyPr wrap="square">
            <a:spAutoFit/>
          </a:bodyPr>
          <a:lstStyle/>
          <a:p>
            <a:pPr algn="just">
              <a:lnSpc>
                <a:spcPct val="110000"/>
              </a:lnSpc>
              <a:spcBef>
                <a:spcPts val="100"/>
              </a:spcBef>
              <a:tabLst>
                <a:tab pos="180340" algn="l"/>
                <a:tab pos="1620520" algn="l"/>
                <a:tab pos="3060700" algn="l"/>
                <a:tab pos="4500880" algn="l"/>
              </a:tabLst>
            </a:pPr>
            <a:r>
              <a:rPr lang="en-US" sz="2800" b="1" i="1" dirty="0" err="1">
                <a:solidFill>
                  <a:srgbClr val="000000"/>
                </a:solidFill>
                <a:effectLst/>
                <a:latin typeface="Times New Roman" panose="02020603050405020304" pitchFamily="18" charset="0"/>
                <a:ea typeface="Times New Roman" panose="02020603050405020304" pitchFamily="18" charset="0"/>
              </a:rPr>
              <a:t>Thực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hiện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yêu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cầu</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b="1" dirty="0">
                <a:solidFill>
                  <a:srgbClr val="000000"/>
                </a:solidFill>
                <a:effectLst/>
                <a:latin typeface="Times New Roman" panose="02020603050405020304" pitchFamily="18" charset="0"/>
                <a:ea typeface="Times New Roman" panose="02020603050405020304" pitchFamily="18" charset="0"/>
              </a:rPr>
              <a:t>Câu 1</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thuộc kiểu văn bản nào?</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2631C04B-29BB-4581-682B-5A9290AF45D9}"/>
              </a:ext>
            </a:extLst>
          </p:cNvPr>
          <p:cNvGraphicFramePr>
            <a:graphicFrameLocks noGrp="1"/>
          </p:cNvGraphicFramePr>
          <p:nvPr>
            <p:extLst>
              <p:ext uri="{D42A27DB-BD31-4B8C-83A1-F6EECF244321}">
                <p14:modId xmlns:p14="http://schemas.microsoft.com/office/powerpoint/2010/main" val="433040901"/>
              </p:ext>
            </p:extLst>
          </p:nvPr>
        </p:nvGraphicFramePr>
        <p:xfrm>
          <a:off x="660399" y="1916750"/>
          <a:ext cx="10858500" cy="853440"/>
        </p:xfrm>
        <a:graphic>
          <a:graphicData uri="http://schemas.openxmlformats.org/drawingml/2006/table">
            <a:tbl>
              <a:tblPr firstRow="1" firstCol="1" bandRow="1"/>
              <a:tblGrid>
                <a:gridCol w="5428648">
                  <a:extLst>
                    <a:ext uri="{9D8B030D-6E8A-4147-A177-3AD203B41FA5}">
                      <a16:colId xmlns:a16="http://schemas.microsoft.com/office/drawing/2014/main" val="4119769211"/>
                    </a:ext>
                  </a:extLst>
                </a:gridCol>
                <a:gridCol w="5429852">
                  <a:extLst>
                    <a:ext uri="{9D8B030D-6E8A-4147-A177-3AD203B41FA5}">
                      <a16:colId xmlns:a16="http://schemas.microsoft.com/office/drawing/2014/main" val="2150899952"/>
                    </a:ext>
                  </a:extLst>
                </a:gridCol>
              </a:tblGrid>
              <a:tr h="0">
                <a:tc>
                  <a:txBody>
                    <a:bodyPr/>
                    <a:lstStyle/>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Tự sự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Biểu cảm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61224081"/>
                  </a:ext>
                </a:extLst>
              </a:tr>
              <a:tr h="0">
                <a:tc>
                  <a:txBody>
                    <a:bodyPr/>
                    <a:lstStyle/>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Nghị luận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Nhật dụng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1001441"/>
                  </a:ext>
                </a:extLst>
              </a:tr>
            </a:tbl>
          </a:graphicData>
        </a:graphic>
      </p:graphicFrame>
      <p:sp>
        <p:nvSpPr>
          <p:cNvPr id="9" name="TextBox 8">
            <a:extLst>
              <a:ext uri="{FF2B5EF4-FFF2-40B4-BE49-F238E27FC236}">
                <a16:creationId xmlns:a16="http://schemas.microsoft.com/office/drawing/2014/main" id="{22D6A746-665E-6F6A-1E23-63D077E87217}"/>
              </a:ext>
            </a:extLst>
          </p:cNvPr>
          <p:cNvSpPr txBox="1"/>
          <p:nvPr/>
        </p:nvSpPr>
        <p:spPr>
          <a:xfrm>
            <a:off x="660399" y="2743457"/>
            <a:ext cx="10858500" cy="523220"/>
          </a:xfrm>
          <a:prstGeom prst="rect">
            <a:avLst/>
          </a:prstGeom>
          <a:noFill/>
        </p:spPr>
        <p:txBody>
          <a:bodyPr wrap="square">
            <a:spAutoFit/>
          </a:bodyPr>
          <a:lstStyle/>
          <a:p>
            <a:r>
              <a:rPr lang="vi-VN" sz="2800" b="1" dirty="0">
                <a:solidFill>
                  <a:srgbClr val="000000"/>
                </a:solidFill>
                <a:effectLst/>
                <a:latin typeface="Times New Roman" panose="02020603050405020304" pitchFamily="18" charset="0"/>
                <a:ea typeface="Times New Roman" panose="02020603050405020304" pitchFamily="18" charset="0"/>
              </a:rPr>
              <a:t>Câu 2.</a:t>
            </a:r>
            <a:r>
              <a:rPr lang="vi-VN" sz="2800" dirty="0">
                <a:solidFill>
                  <a:srgbClr val="000000"/>
                </a:solidFill>
                <a:effectLst/>
                <a:latin typeface="Times New Roman" panose="02020603050405020304" pitchFamily="18" charset="0"/>
                <a:ea typeface="Times New Roman" panose="02020603050405020304" pitchFamily="18" charset="0"/>
              </a:rPr>
              <a:t> Câu văn nào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mà người viết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4FA146BD-67B6-E6DE-C1C8-8E67AA1B3DFE}"/>
              </a:ext>
            </a:extLst>
          </p:cNvPr>
          <p:cNvGraphicFramePr>
            <a:graphicFrameLocks noGrp="1"/>
          </p:cNvGraphicFramePr>
          <p:nvPr>
            <p:extLst>
              <p:ext uri="{D42A27DB-BD31-4B8C-83A1-F6EECF244321}">
                <p14:modId xmlns:p14="http://schemas.microsoft.com/office/powerpoint/2010/main" val="789981800"/>
              </p:ext>
            </p:extLst>
          </p:nvPr>
        </p:nvGraphicFramePr>
        <p:xfrm>
          <a:off x="660399" y="3239943"/>
          <a:ext cx="10858500" cy="3169920"/>
        </p:xfrm>
        <a:graphic>
          <a:graphicData uri="http://schemas.openxmlformats.org/drawingml/2006/table">
            <a:tbl>
              <a:tblPr firstRow="1" firstCol="1" bandRow="1"/>
              <a:tblGrid>
                <a:gridCol w="10858500">
                  <a:extLst>
                    <a:ext uri="{9D8B030D-6E8A-4147-A177-3AD203B41FA5}">
                      <a16:colId xmlns:a16="http://schemas.microsoft.com/office/drawing/2014/main" val="448780100"/>
                    </a:ext>
                  </a:extLst>
                </a:gridCol>
              </a:tblGrid>
              <a:tr h="0">
                <a:tc>
                  <a:txBody>
                    <a:bodyPr/>
                    <a:lstStyle/>
                    <a:p>
                      <a:pPr algn="just"/>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spc="-1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Đáng tiếc, cuộc sống hiện nay dường như “cái đạo” đọc sách cũng dần phôi pha</a:t>
                      </a:r>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84101057"/>
                  </a:ext>
                </a:extLst>
              </a:tr>
              <a:tr h="0">
                <a:tc>
                  <a:txBody>
                    <a:bodyPr/>
                    <a:lstStyle/>
                    <a:p>
                      <a:pPr algn="just"/>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600" spc="-1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 gia đình giàu có thay tủ sách bằng tủ... rượu các loại.</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81320194"/>
                  </a:ext>
                </a:extLst>
              </a:tr>
              <a:tr h="0">
                <a:tc>
                  <a:txBody>
                    <a:bodyPr/>
                    <a:lstStyle/>
                    <a:p>
                      <a:pPr algn="just"/>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Bỗng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chợt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xưa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chờ</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nấu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nồi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thẩn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trâu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chờ</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bus...</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01443979"/>
                  </a:ext>
                </a:extLst>
              </a:tr>
              <a:tr h="0">
                <a:tc>
                  <a:txBody>
                    <a:bodyPr/>
                    <a:lstStyle/>
                    <a:p>
                      <a:pPr algn="just"/>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Hay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chờ</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hát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khâm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40204468"/>
                  </a:ext>
                </a:extLst>
              </a:tr>
            </a:tbl>
          </a:graphicData>
        </a:graphic>
      </p:graphicFrame>
    </p:spTree>
    <p:extLst>
      <p:ext uri="{BB962C8B-B14F-4D97-AF65-F5344CB8AC3E}">
        <p14:creationId xmlns:p14="http://schemas.microsoft.com/office/powerpoint/2010/main" val="37521767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2698446E-20FB-5BA9-F3FE-0138040F8CF8}"/>
              </a:ext>
            </a:extLst>
          </p:cNvPr>
          <p:cNvSpPr txBox="1"/>
          <p:nvPr/>
        </p:nvSpPr>
        <p:spPr>
          <a:xfrm>
            <a:off x="666750" y="1336874"/>
            <a:ext cx="10858500" cy="584775"/>
          </a:xfrm>
          <a:prstGeom prst="rect">
            <a:avLst/>
          </a:prstGeom>
          <a:noFill/>
        </p:spPr>
        <p:txBody>
          <a:bodyPr wrap="square">
            <a:spAutoFit/>
          </a:bodyPr>
          <a:lstStyle/>
          <a:p>
            <a:r>
              <a:rPr lang="vi-VN" sz="3200" b="1" spc="-30" dirty="0">
                <a:solidFill>
                  <a:srgbClr val="000000"/>
                </a:solidFill>
                <a:effectLst/>
                <a:latin typeface="Times New Roman" panose="02020603050405020304" pitchFamily="18" charset="0"/>
                <a:ea typeface="Times New Roman" panose="02020603050405020304" pitchFamily="18" charset="0"/>
              </a:rPr>
              <a:t>Câu 3</a:t>
            </a:r>
            <a:r>
              <a:rPr lang="vi-VN"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Câu</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văn</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nêu</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khái</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quát</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chủ</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đề</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của</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văn</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bản</a:t>
            </a:r>
            <a:r>
              <a:rPr lang="en-US" sz="3200" spc="-30" dirty="0">
                <a:solidFill>
                  <a:srgbClr val="000000"/>
                </a:solidFill>
                <a:effectLst/>
                <a:latin typeface="Times New Roman" panose="02020603050405020304" pitchFamily="18" charset="0"/>
                <a:ea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rPr>
              <a:t>trên</a:t>
            </a:r>
            <a:r>
              <a:rPr lang="en-US" sz="3200" spc="-3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E9FED834-8DD2-DDA4-93A0-ED365F4DD261}"/>
              </a:ext>
            </a:extLst>
          </p:cNvPr>
          <p:cNvGraphicFramePr>
            <a:graphicFrameLocks noGrp="1"/>
          </p:cNvGraphicFramePr>
          <p:nvPr>
            <p:extLst>
              <p:ext uri="{D42A27DB-BD31-4B8C-83A1-F6EECF244321}">
                <p14:modId xmlns:p14="http://schemas.microsoft.com/office/powerpoint/2010/main" val="1936635348"/>
              </p:ext>
            </p:extLst>
          </p:nvPr>
        </p:nvGraphicFramePr>
        <p:xfrm>
          <a:off x="660400" y="2137528"/>
          <a:ext cx="10858500" cy="3413760"/>
        </p:xfrm>
        <a:graphic>
          <a:graphicData uri="http://schemas.openxmlformats.org/drawingml/2006/table">
            <a:tbl>
              <a:tblPr firstRow="1" firstCol="1" bandRow="1"/>
              <a:tblGrid>
                <a:gridCol w="10858500">
                  <a:extLst>
                    <a:ext uri="{9D8B030D-6E8A-4147-A177-3AD203B41FA5}">
                      <a16:colId xmlns:a16="http://schemas.microsoft.com/office/drawing/2014/main" val="4122237478"/>
                    </a:ext>
                  </a:extLst>
                </a:gridCol>
              </a:tblGrid>
              <a:tr h="0">
                <a:tc>
                  <a:txBody>
                    <a:bodyPr/>
                    <a:lstStyle/>
                    <a:p>
                      <a:pPr algn="just">
                        <a:lnSpc>
                          <a:spcPct val="100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spc="-1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 gia đình giàu có thay tủ sách bằng tủ... rượu các loại</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spc="-1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thư viện lớn của các thành phố hay của tỉnh cũng chỉ hoạt động cầm chừng, cố duy trì sự tồn tại</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03557197"/>
                  </a:ext>
                </a:extLst>
              </a:tr>
              <a:tr h="0">
                <a:tc>
                  <a:txBody>
                    <a:bodyPr/>
                    <a:lstStyle/>
                    <a:p>
                      <a:pPr algn="just">
                        <a:lnSpc>
                          <a:spcPct val="100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nay, hình ảnh ấy đã bớt đi nhiều, thay vào đó là cái máy tính hay cái điện thoại di động.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39196448"/>
                  </a:ext>
                </a:extLst>
              </a:tr>
              <a:tr h="0">
                <a:tc>
                  <a:txBody>
                    <a:bodyPr/>
                    <a:lstStyle/>
                    <a:p>
                      <a:pPr algn="just">
                        <a:lnSpc>
                          <a:spcPct val="100000"/>
                        </a:lnSpc>
                        <a:spcBef>
                          <a:spcPts val="100"/>
                        </a:spcBef>
                        <a:tabLst>
                          <a:tab pos="180340" algn="l"/>
                          <a:tab pos="1620520" algn="l"/>
                          <a:tab pos="3060700" algn="l"/>
                          <a:tab pos="4500880" algn="l"/>
                        </a:tabLst>
                      </a:pPr>
                      <a:r>
                        <a:rPr lang="en-US" sz="3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29919695"/>
                  </a:ext>
                </a:extLst>
              </a:tr>
            </a:tbl>
          </a:graphicData>
        </a:graphic>
      </p:graphicFrame>
    </p:spTree>
    <p:extLst>
      <p:ext uri="{BB962C8B-B14F-4D97-AF65-F5344CB8AC3E}">
        <p14:creationId xmlns:p14="http://schemas.microsoft.com/office/powerpoint/2010/main" val="20400402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0A9944F6-8776-0242-810D-4839EDF32417}"/>
              </a:ext>
            </a:extLst>
          </p:cNvPr>
          <p:cNvSpPr txBox="1"/>
          <p:nvPr/>
        </p:nvSpPr>
        <p:spPr>
          <a:xfrm>
            <a:off x="554831" y="1028700"/>
            <a:ext cx="10858500" cy="1136465"/>
          </a:xfrm>
          <a:prstGeom prst="rect">
            <a:avLst/>
          </a:prstGeom>
          <a:noFill/>
        </p:spPr>
        <p:txBody>
          <a:bodyPr wrap="square">
            <a:spAutoFit/>
          </a:bodyPr>
          <a:lstStyle/>
          <a:p>
            <a:pPr>
              <a:lnSpc>
                <a:spcPct val="110000"/>
              </a:lnSpc>
              <a:spcBef>
                <a:spcPts val="100"/>
              </a:spcBef>
              <a:tabLst>
                <a:tab pos="180340" algn="l"/>
                <a:tab pos="1620520" algn="l"/>
                <a:tab pos="3060700" algn="l"/>
                <a:tab pos="4500880" algn="l"/>
              </a:tabLst>
            </a:pPr>
            <a:r>
              <a:rPr lang="vi-VN" sz="3200" b="1" dirty="0">
                <a:solidFill>
                  <a:srgbClr val="000000"/>
                </a:solidFill>
                <a:effectLst/>
                <a:latin typeface="Times New Roman" panose="02020603050405020304" pitchFamily="18" charset="0"/>
                <a:ea typeface="Times New Roman" panose="02020603050405020304" pitchFamily="18" charset="0"/>
              </a:rPr>
              <a:t>Câu 4</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rPr>
              <a:t> (2),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chủ</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yếu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luận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EE6FE7A-6CDD-41E2-8306-2F14B80131CE}"/>
              </a:ext>
            </a:extLst>
          </p:cNvPr>
          <p:cNvGraphicFramePr>
            <a:graphicFrameLocks noGrp="1"/>
          </p:cNvGraphicFramePr>
          <p:nvPr>
            <p:extLst>
              <p:ext uri="{D42A27DB-BD31-4B8C-83A1-F6EECF244321}">
                <p14:modId xmlns:p14="http://schemas.microsoft.com/office/powerpoint/2010/main" val="1511624139"/>
              </p:ext>
            </p:extLst>
          </p:nvPr>
        </p:nvGraphicFramePr>
        <p:xfrm>
          <a:off x="554831" y="2198997"/>
          <a:ext cx="10858500" cy="1031748"/>
        </p:xfrm>
        <a:graphic>
          <a:graphicData uri="http://schemas.openxmlformats.org/drawingml/2006/table">
            <a:tbl>
              <a:tblPr firstRow="1" firstCol="1" bandRow="1"/>
              <a:tblGrid>
                <a:gridCol w="5428648">
                  <a:extLst>
                    <a:ext uri="{9D8B030D-6E8A-4147-A177-3AD203B41FA5}">
                      <a16:colId xmlns:a16="http://schemas.microsoft.com/office/drawing/2014/main" val="349013474"/>
                    </a:ext>
                  </a:extLst>
                </a:gridCol>
                <a:gridCol w="5429852">
                  <a:extLst>
                    <a:ext uri="{9D8B030D-6E8A-4147-A177-3AD203B41FA5}">
                      <a16:colId xmlns:a16="http://schemas.microsoft.com/office/drawing/2014/main" val="3993516278"/>
                    </a:ext>
                  </a:extLst>
                </a:gridCol>
              </a:tblGrid>
              <a:tr h="0">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So sánh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Chứng minh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43979730"/>
                  </a:ext>
                </a:extLst>
              </a:tr>
              <a:tr h="0">
                <a:tc>
                  <a:txBody>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Giải thích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77784146"/>
                  </a:ext>
                </a:extLst>
              </a:tr>
            </a:tbl>
          </a:graphicData>
        </a:graphic>
      </p:graphicFrame>
      <p:sp>
        <p:nvSpPr>
          <p:cNvPr id="10" name="TextBox 9">
            <a:extLst>
              <a:ext uri="{FF2B5EF4-FFF2-40B4-BE49-F238E27FC236}">
                <a16:creationId xmlns:a16="http://schemas.microsoft.com/office/drawing/2014/main" id="{742869A6-81FC-5C5D-7D87-00548F9EF6EB}"/>
              </a:ext>
            </a:extLst>
          </p:cNvPr>
          <p:cNvSpPr txBox="1"/>
          <p:nvPr/>
        </p:nvSpPr>
        <p:spPr>
          <a:xfrm>
            <a:off x="554831" y="3264577"/>
            <a:ext cx="10858500" cy="2062103"/>
          </a:xfrm>
          <a:prstGeom prst="rect">
            <a:avLst/>
          </a:prstGeom>
          <a:noFill/>
        </p:spPr>
        <p:txBody>
          <a:bodyPr wrap="square">
            <a:spAutoFit/>
          </a:bodyPr>
          <a:lstStyle/>
          <a:p>
            <a:pPr algn="just"/>
            <a:r>
              <a:rPr lang="vi-VN" sz="3200" b="1" dirty="0">
                <a:solidFill>
                  <a:srgbClr val="000000"/>
                </a:solidFill>
                <a:effectLst/>
                <a:latin typeface="Times New Roman" panose="02020603050405020304" pitchFamily="18" charset="0"/>
                <a:ea typeface="Times New Roman" panose="02020603050405020304" pitchFamily="18" charset="0"/>
              </a:rPr>
              <a:t>Câu 5</a:t>
            </a:r>
            <a:r>
              <a:rPr lang="vi-VN" sz="3200" dirty="0">
                <a:solidFill>
                  <a:srgbClr val="000000"/>
                </a:solidFill>
                <a:effectLst/>
                <a:latin typeface="Times New Roman" panose="02020603050405020304" pitchFamily="18" charset="0"/>
                <a:ea typeface="Times New Roman" panose="02020603050405020304" pitchFamily="18" charset="0"/>
              </a:rPr>
              <a:t>. Trong câu văn:</a:t>
            </a:r>
            <a:r>
              <a:rPr lang="vi-VN" sz="3200" i="1" dirty="0">
                <a:solidFill>
                  <a:srgbClr val="000000"/>
                </a:solidFill>
                <a:effectLst/>
                <a:latin typeface="Times New Roman" panose="02020603050405020304" pitchFamily="18" charset="0"/>
                <a:ea typeface="Times New Roman" panose="02020603050405020304" pitchFamily="18" charset="0"/>
              </a:rPr>
              <a:t>"</a:t>
            </a:r>
            <a:r>
              <a:rPr lang="vi-VN" sz="3200" i="1" spc="-10"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Bỗng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chợt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nhớ</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xưa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còn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bé</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với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quyển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giấu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áo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đọc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chờ</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mẹ</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về</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lúc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nấu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nồi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cơm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lúc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thẩn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vườn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vắt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vẻo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lúc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trâu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lúc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chờ</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xe</a:t>
            </a:r>
            <a:r>
              <a:rPr lang="en-US" sz="3200" i="1" dirty="0">
                <a:solidFill>
                  <a:srgbClr val="000000"/>
                </a:solidFill>
                <a:effectLst/>
                <a:latin typeface="Times New Roman" panose="02020603050405020304" pitchFamily="18" charset="0"/>
                <a:ea typeface="Times New Roman" panose="02020603050405020304" pitchFamily="18" charset="0"/>
              </a:rPr>
              <a:t> bus...</a:t>
            </a:r>
            <a:r>
              <a:rPr lang="vi-VN" sz="3200" i="1"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phép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11" name="Table 10">
            <a:extLst>
              <a:ext uri="{FF2B5EF4-FFF2-40B4-BE49-F238E27FC236}">
                <a16:creationId xmlns:a16="http://schemas.microsoft.com/office/drawing/2014/main" id="{96E43973-1B1C-EBCE-2594-0A8DC2C4EAE0}"/>
              </a:ext>
            </a:extLst>
          </p:cNvPr>
          <p:cNvGraphicFramePr>
            <a:graphicFrameLocks noGrp="1"/>
          </p:cNvGraphicFramePr>
          <p:nvPr>
            <p:extLst>
              <p:ext uri="{D42A27DB-BD31-4B8C-83A1-F6EECF244321}">
                <p14:modId xmlns:p14="http://schemas.microsoft.com/office/powerpoint/2010/main" val="4015173801"/>
              </p:ext>
            </p:extLst>
          </p:nvPr>
        </p:nvGraphicFramePr>
        <p:xfrm>
          <a:off x="554831" y="5360511"/>
          <a:ext cx="10858500" cy="975360"/>
        </p:xfrm>
        <a:graphic>
          <a:graphicData uri="http://schemas.openxmlformats.org/drawingml/2006/table">
            <a:tbl>
              <a:tblPr firstRow="1" firstCol="1" bandRow="1"/>
              <a:tblGrid>
                <a:gridCol w="5428648">
                  <a:extLst>
                    <a:ext uri="{9D8B030D-6E8A-4147-A177-3AD203B41FA5}">
                      <a16:colId xmlns:a16="http://schemas.microsoft.com/office/drawing/2014/main" val="800269178"/>
                    </a:ext>
                  </a:extLst>
                </a:gridCol>
                <a:gridCol w="5429852">
                  <a:extLst>
                    <a:ext uri="{9D8B030D-6E8A-4147-A177-3AD203B41FA5}">
                      <a16:colId xmlns:a16="http://schemas.microsoft.com/office/drawing/2014/main" val="2598099031"/>
                    </a:ext>
                  </a:extLst>
                </a:gridCol>
              </a:tblGrid>
              <a:tr h="0">
                <a:tc>
                  <a:txBody>
                    <a:bodyPr/>
                    <a:lstStyle/>
                    <a:p>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9902140"/>
                  </a:ext>
                </a:extLst>
              </a:tr>
              <a:tr h="0">
                <a:tc>
                  <a:txBody>
                    <a:bodyPr/>
                    <a:lstStyle/>
                    <a:p>
                      <a:pPr algn="just"/>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 quá</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19976752"/>
                  </a:ext>
                </a:extLst>
              </a:tr>
            </a:tbl>
          </a:graphicData>
        </a:graphic>
      </p:graphicFrame>
    </p:spTree>
    <p:extLst>
      <p:ext uri="{BB962C8B-B14F-4D97-AF65-F5344CB8AC3E}">
        <p14:creationId xmlns:p14="http://schemas.microsoft.com/office/powerpoint/2010/main" val="30246605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44E6E15C-917C-966D-C2F3-2E7DB17E59E8}"/>
              </a:ext>
            </a:extLst>
          </p:cNvPr>
          <p:cNvSpPr txBox="1"/>
          <p:nvPr/>
        </p:nvSpPr>
        <p:spPr>
          <a:xfrm>
            <a:off x="660399" y="1120478"/>
            <a:ext cx="10858500" cy="954107"/>
          </a:xfrm>
          <a:prstGeom prst="rect">
            <a:avLst/>
          </a:prstGeom>
          <a:noFill/>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rPr>
              <a:t>Câu 6</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740C48FC-0D59-9DBA-F558-FABF713A28D6}"/>
              </a:ext>
            </a:extLst>
          </p:cNvPr>
          <p:cNvGraphicFramePr>
            <a:graphicFrameLocks noGrp="1"/>
          </p:cNvGraphicFramePr>
          <p:nvPr>
            <p:extLst>
              <p:ext uri="{D42A27DB-BD31-4B8C-83A1-F6EECF244321}">
                <p14:modId xmlns:p14="http://schemas.microsoft.com/office/powerpoint/2010/main" val="2510438873"/>
              </p:ext>
            </p:extLst>
          </p:nvPr>
        </p:nvGraphicFramePr>
        <p:xfrm>
          <a:off x="660399" y="2149297"/>
          <a:ext cx="10858500" cy="853440"/>
        </p:xfrm>
        <a:graphic>
          <a:graphicData uri="http://schemas.openxmlformats.org/drawingml/2006/table">
            <a:tbl>
              <a:tblPr firstRow="1" firstCol="1" bandRow="1"/>
              <a:tblGrid>
                <a:gridCol w="5428648">
                  <a:extLst>
                    <a:ext uri="{9D8B030D-6E8A-4147-A177-3AD203B41FA5}">
                      <a16:colId xmlns:a16="http://schemas.microsoft.com/office/drawing/2014/main" val="824058776"/>
                    </a:ext>
                  </a:extLst>
                </a:gridCol>
                <a:gridCol w="5429852">
                  <a:extLst>
                    <a:ext uri="{9D8B030D-6E8A-4147-A177-3AD203B41FA5}">
                      <a16:colId xmlns:a16="http://schemas.microsoft.com/office/drawing/2014/main" val="571241296"/>
                    </a:ext>
                  </a:extLst>
                </a:gridCol>
              </a:tblGrid>
              <a:tr h="0">
                <a:tc>
                  <a:txBody>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thẩn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81132117"/>
                  </a:ext>
                </a:extLst>
              </a:tr>
              <a:tr h="240665">
                <a:tc>
                  <a:txBody>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D.Đưa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00957707"/>
                  </a:ext>
                </a:extLst>
              </a:tr>
            </a:tbl>
          </a:graphicData>
        </a:graphic>
      </p:graphicFrame>
      <p:sp>
        <p:nvSpPr>
          <p:cNvPr id="10" name="TextBox 9">
            <a:extLst>
              <a:ext uri="{FF2B5EF4-FFF2-40B4-BE49-F238E27FC236}">
                <a16:creationId xmlns:a16="http://schemas.microsoft.com/office/drawing/2014/main" id="{36D7C9C5-AE5F-3AE5-283D-7BFC64C7C7FF}"/>
              </a:ext>
            </a:extLst>
          </p:cNvPr>
          <p:cNvSpPr txBox="1"/>
          <p:nvPr/>
        </p:nvSpPr>
        <p:spPr>
          <a:xfrm>
            <a:off x="660399" y="3077449"/>
            <a:ext cx="10858500" cy="523220"/>
          </a:xfrm>
          <a:prstGeom prst="rect">
            <a:avLst/>
          </a:prstGeom>
          <a:noFill/>
        </p:spPr>
        <p:txBody>
          <a:bodyPr wrap="square">
            <a:spAutoFit/>
          </a:bodyPr>
          <a:lstStyle/>
          <a:p>
            <a:r>
              <a:rPr lang="vi-VN" sz="2800" b="1" dirty="0">
                <a:solidFill>
                  <a:srgbClr val="000000"/>
                </a:solidFill>
                <a:effectLst/>
                <a:latin typeface="Times New Roman" panose="02020603050405020304" pitchFamily="18" charset="0"/>
                <a:ea typeface="Times New Roman" panose="02020603050405020304" pitchFamily="18" charset="0"/>
              </a:rPr>
              <a:t>Câu 7.</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1" name="Table 10">
            <a:extLst>
              <a:ext uri="{FF2B5EF4-FFF2-40B4-BE49-F238E27FC236}">
                <a16:creationId xmlns:a16="http://schemas.microsoft.com/office/drawing/2014/main" id="{E98BA630-98FA-A92C-18EA-A0778914FB50}"/>
              </a:ext>
            </a:extLst>
          </p:cNvPr>
          <p:cNvGraphicFramePr>
            <a:graphicFrameLocks noGrp="1"/>
          </p:cNvGraphicFramePr>
          <p:nvPr>
            <p:extLst>
              <p:ext uri="{D42A27DB-BD31-4B8C-83A1-F6EECF244321}">
                <p14:modId xmlns:p14="http://schemas.microsoft.com/office/powerpoint/2010/main" val="1520209589"/>
              </p:ext>
            </p:extLst>
          </p:nvPr>
        </p:nvGraphicFramePr>
        <p:xfrm>
          <a:off x="660399" y="3675380"/>
          <a:ext cx="10858500" cy="2560320"/>
        </p:xfrm>
        <a:graphic>
          <a:graphicData uri="http://schemas.openxmlformats.org/drawingml/2006/table">
            <a:tbl>
              <a:tblPr firstRow="1" firstCol="1" bandRow="1"/>
              <a:tblGrid>
                <a:gridCol w="10858500">
                  <a:extLst>
                    <a:ext uri="{9D8B030D-6E8A-4147-A177-3AD203B41FA5}">
                      <a16:colId xmlns:a16="http://schemas.microsoft.com/office/drawing/2014/main" val="2377469702"/>
                    </a:ext>
                  </a:extLst>
                </a:gridCol>
              </a:tblGrid>
              <a:tr h="0">
                <a:tc>
                  <a:txBody>
                    <a:bodyPr/>
                    <a:lstStyle/>
                    <a:p>
                      <a:pPr algn="just"/>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 cạnh tranh giữa sách với các phương tiện nghe, nhìn như </a:t>
                      </a:r>
                      <a:r>
                        <a:rPr lang="en-US" sz="2800" spc="-1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 ti vi, Ipad, điện thoại Smart…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26332767"/>
                  </a:ext>
                </a:extLst>
              </a:tr>
              <a:tr h="0">
                <a:tc>
                  <a:txBody>
                    <a:bodyPr/>
                    <a:lstStyle/>
                    <a:p>
                      <a:pPr algn="just"/>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Thực trạng văn hóa đọc sách ngày nay ở ở Nhật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13959204"/>
                  </a:ext>
                </a:extLst>
              </a:tr>
              <a:tr h="0">
                <a:tc>
                  <a:txBody>
                    <a:bodyPr/>
                    <a:lstStyle/>
                    <a:p>
                      <a:pPr algn="just"/>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Nỗi buồn của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trước thực trạng đọc sách hiện nay.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34210143"/>
                  </a:ext>
                </a:extLst>
              </a:tr>
              <a:tr h="0">
                <a:tc>
                  <a:txBody>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nay ở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32586487"/>
                  </a:ext>
                </a:extLst>
              </a:tr>
            </a:tbl>
          </a:graphicData>
        </a:graphic>
      </p:graphicFrame>
    </p:spTree>
    <p:extLst>
      <p:ext uri="{BB962C8B-B14F-4D97-AF65-F5344CB8AC3E}">
        <p14:creationId xmlns:p14="http://schemas.microsoft.com/office/powerpoint/2010/main" val="41718240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72CB5ADE-3132-8B86-7302-61AF436EE182}"/>
              </a:ext>
            </a:extLst>
          </p:cNvPr>
          <p:cNvSpPr txBox="1"/>
          <p:nvPr/>
        </p:nvSpPr>
        <p:spPr>
          <a:xfrm>
            <a:off x="660400" y="1146352"/>
            <a:ext cx="10858500" cy="1077218"/>
          </a:xfrm>
          <a:prstGeom prst="rect">
            <a:avLst/>
          </a:prstGeom>
          <a:noFill/>
        </p:spPr>
        <p:txBody>
          <a:bodyPr wrap="square">
            <a:spAutoFit/>
          </a:bodyPr>
          <a:lstStyle/>
          <a:p>
            <a:pPr algn="just"/>
            <a:r>
              <a:rPr lang="vi-VN" sz="3200" b="1" dirty="0">
                <a:solidFill>
                  <a:srgbClr val="000000"/>
                </a:solidFill>
                <a:effectLst/>
                <a:latin typeface="Times New Roman" panose="02020603050405020304" pitchFamily="18" charset="0"/>
                <a:ea typeface="Times New Roman" panose="02020603050405020304" pitchFamily="18" charset="0"/>
              </a:rPr>
              <a:t>Câu 8</a:t>
            </a:r>
            <a:r>
              <a:rPr lang="vi-VN" sz="3200" dirty="0">
                <a:solidFill>
                  <a:srgbClr val="000000"/>
                </a:solidFill>
                <a:effectLst/>
                <a:latin typeface="Times New Roman" panose="02020603050405020304" pitchFamily="18" charset="0"/>
                <a:ea typeface="Times New Roman" panose="02020603050405020304" pitchFamily="18" charset="0"/>
              </a:rPr>
              <a:t>. Nhận định nào đúng với cảm xúc của người viết trong văn bản </a:t>
            </a:r>
            <a:r>
              <a:rPr lang="en-US" sz="3200" dirty="0" err="1">
                <a:solidFill>
                  <a:srgbClr val="000000"/>
                </a:solidFill>
                <a:effectLst/>
                <a:latin typeface="Times New Roman" panose="02020603050405020304" pitchFamily="18" charset="0"/>
                <a:ea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D31525CC-5E67-3A4F-BEAB-1492EA8D091E}"/>
              </a:ext>
            </a:extLst>
          </p:cNvPr>
          <p:cNvGraphicFramePr>
            <a:graphicFrameLocks noGrp="1"/>
          </p:cNvGraphicFramePr>
          <p:nvPr>
            <p:extLst>
              <p:ext uri="{D42A27DB-BD31-4B8C-83A1-F6EECF244321}">
                <p14:modId xmlns:p14="http://schemas.microsoft.com/office/powerpoint/2010/main" val="2993294840"/>
              </p:ext>
            </p:extLst>
          </p:nvPr>
        </p:nvGraphicFramePr>
        <p:xfrm>
          <a:off x="660400" y="2641847"/>
          <a:ext cx="10858500" cy="975360"/>
        </p:xfrm>
        <a:graphic>
          <a:graphicData uri="http://schemas.openxmlformats.org/drawingml/2006/table">
            <a:tbl>
              <a:tblPr firstRow="1" firstCol="1" bandRow="1"/>
              <a:tblGrid>
                <a:gridCol w="5428648">
                  <a:extLst>
                    <a:ext uri="{9D8B030D-6E8A-4147-A177-3AD203B41FA5}">
                      <a16:colId xmlns:a16="http://schemas.microsoft.com/office/drawing/2014/main" val="207401964"/>
                    </a:ext>
                  </a:extLst>
                </a:gridCol>
                <a:gridCol w="5429852">
                  <a:extLst>
                    <a:ext uri="{9D8B030D-6E8A-4147-A177-3AD203B41FA5}">
                      <a16:colId xmlns:a16="http://schemas.microsoft.com/office/drawing/2014/main" val="2930767129"/>
                    </a:ext>
                  </a:extLst>
                </a:gridCol>
              </a:tblGrid>
              <a:tr h="0">
                <a:tc>
                  <a:txBody>
                    <a:bodyPr/>
                    <a:lstStyle/>
                    <a:p>
                      <a:pPr algn="just">
                        <a:tabLst>
                          <a:tab pos="22860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Tự hào, ngưỡng mộ</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Băn khoăn, lo lắng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15215884"/>
                  </a:ext>
                </a:extLst>
              </a:tr>
              <a:tr h="0">
                <a:tc>
                  <a:txBody>
                    <a:bodyPr/>
                    <a:lstStyle/>
                    <a:p>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Trân trọng, biết 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29567614"/>
                  </a:ext>
                </a:extLst>
              </a:tr>
            </a:tbl>
          </a:graphicData>
        </a:graphic>
      </p:graphicFrame>
      <p:sp>
        <p:nvSpPr>
          <p:cNvPr id="10" name="TextBox 9">
            <a:extLst>
              <a:ext uri="{FF2B5EF4-FFF2-40B4-BE49-F238E27FC236}">
                <a16:creationId xmlns:a16="http://schemas.microsoft.com/office/drawing/2014/main" id="{347C08EA-A43D-E620-2ED1-0AC6A4B326F1}"/>
              </a:ext>
            </a:extLst>
          </p:cNvPr>
          <p:cNvSpPr txBox="1"/>
          <p:nvPr/>
        </p:nvSpPr>
        <p:spPr>
          <a:xfrm>
            <a:off x="660400" y="4035484"/>
            <a:ext cx="10858500" cy="2062103"/>
          </a:xfrm>
          <a:prstGeom prst="rect">
            <a:avLst/>
          </a:prstGeom>
          <a:noFill/>
        </p:spPr>
        <p:txBody>
          <a:bodyPr wrap="square">
            <a:spAutoFit/>
          </a:bodyPr>
          <a:lstStyle/>
          <a:p>
            <a:pPr algn="just"/>
            <a:r>
              <a:rPr lang="vi-VN" sz="3200" b="1" dirty="0">
                <a:solidFill>
                  <a:srgbClr val="000000"/>
                </a:solidFill>
                <a:effectLst/>
                <a:latin typeface="Times New Roman" panose="02020603050405020304" pitchFamily="18" charset="0"/>
                <a:ea typeface="Times New Roman" panose="02020603050405020304" pitchFamily="18" charset="0"/>
              </a:rPr>
              <a:t>Câu 9</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Hãy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thích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cuộc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hiện</a:t>
            </a:r>
            <a:r>
              <a:rPr lang="en-US" sz="3200" i="1" dirty="0">
                <a:solidFill>
                  <a:srgbClr val="000000"/>
                </a:solidFill>
                <a:effectLst/>
                <a:latin typeface="Times New Roman" panose="02020603050405020304" pitchFamily="18" charset="0"/>
                <a:ea typeface="Times New Roman" panose="02020603050405020304" pitchFamily="18" charset="0"/>
              </a:rPr>
              <a:t> nay </a:t>
            </a:r>
            <a:r>
              <a:rPr lang="en-US" sz="3200" i="1" dirty="0" err="1">
                <a:solidFill>
                  <a:srgbClr val="000000"/>
                </a:solidFill>
                <a:effectLst/>
                <a:latin typeface="Times New Roman" panose="02020603050405020304" pitchFamily="18" charset="0"/>
                <a:ea typeface="Times New Roman" panose="02020603050405020304" pitchFamily="18" charset="0"/>
              </a:rPr>
              <a:t>dường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đạo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đọc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pha</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10.</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hãy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nhất</a:t>
            </a:r>
            <a:r>
              <a:rPr lang="en-US" sz="3200" dirty="0">
                <a:solidFill>
                  <a:srgbClr val="000000"/>
                </a:solidFill>
                <a:effectLst/>
                <a:latin typeface="Times New Roman" panose="02020603050405020304" pitchFamily="18" charset="0"/>
                <a:ea typeface="Times New Roman" panose="02020603050405020304" pitchFamily="18" charset="0"/>
              </a:rPr>
              <a:t> 02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khoảng</a:t>
            </a:r>
            <a:r>
              <a:rPr lang="en-US" sz="3200" dirty="0">
                <a:solidFill>
                  <a:srgbClr val="000000"/>
                </a:solidFill>
                <a:effectLst/>
                <a:latin typeface="Times New Roman" panose="02020603050405020304" pitchFamily="18" charset="0"/>
                <a:ea typeface="Times New Roman" panose="02020603050405020304" pitchFamily="18" charset="0"/>
              </a:rPr>
              <a:t> 5-7 </a:t>
            </a:r>
            <a:r>
              <a:rPr lang="en-US" sz="3200" dirty="0" err="1">
                <a:solidFill>
                  <a:srgbClr val="000000"/>
                </a:solidFill>
                <a:effectLst/>
                <a:latin typeface="Times New Roman" panose="02020603050405020304" pitchFamily="18" charset="0"/>
                <a:ea typeface="Times New Roman" panose="02020603050405020304" pitchFamily="18" charset="0"/>
              </a:rPr>
              <a:t>dòng</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66513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id="{075B41D4-15F7-7802-A4EF-88C322A74CFC}"/>
              </a:ext>
            </a:extLst>
          </p:cNvPr>
          <p:cNvGraphicFramePr>
            <a:graphicFrameLocks noGrp="1"/>
          </p:cNvGraphicFramePr>
          <p:nvPr>
            <p:extLst>
              <p:ext uri="{D42A27DB-BD31-4B8C-83A1-F6EECF244321}">
                <p14:modId xmlns:p14="http://schemas.microsoft.com/office/powerpoint/2010/main" val="306522847"/>
              </p:ext>
            </p:extLst>
          </p:nvPr>
        </p:nvGraphicFramePr>
        <p:xfrm>
          <a:off x="660399" y="1595755"/>
          <a:ext cx="10858500" cy="4072890"/>
        </p:xfrm>
        <a:graphic>
          <a:graphicData uri="http://schemas.openxmlformats.org/drawingml/2006/table">
            <a:tbl>
              <a:tblPr firstRow="1" firstCol="1" bandRow="1"/>
              <a:tblGrid>
                <a:gridCol w="1018775">
                  <a:extLst>
                    <a:ext uri="{9D8B030D-6E8A-4147-A177-3AD203B41FA5}">
                      <a16:colId xmlns:a16="http://schemas.microsoft.com/office/drawing/2014/main" val="1936690248"/>
                    </a:ext>
                  </a:extLst>
                </a:gridCol>
                <a:gridCol w="9839725">
                  <a:extLst>
                    <a:ext uri="{9D8B030D-6E8A-4147-A177-3AD203B41FA5}">
                      <a16:colId xmlns:a16="http://schemas.microsoft.com/office/drawing/2014/main" val="2488388682"/>
                    </a:ext>
                  </a:extLst>
                </a:gridCol>
              </a:tblGrid>
              <a:tr h="0">
                <a:tc>
                  <a:txBody>
                    <a:bodyPr/>
                    <a:lstStyle/>
                    <a:p>
                      <a:pPr fontAlgn="base">
                        <a:lnSpc>
                          <a:spcPct val="115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970491"/>
                  </a:ext>
                </a:extLst>
              </a:tr>
              <a:tr h="0">
                <a:tc>
                  <a:txBody>
                    <a:bodyPr/>
                    <a:lstStyle/>
                    <a:p>
                      <a:pPr fontAlgn="base">
                        <a:lnSpc>
                          <a:spcPct val="115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Nghị luận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055122"/>
                  </a:ext>
                </a:extLst>
              </a:tr>
              <a:tr h="0">
                <a:tc>
                  <a:txBody>
                    <a:bodyPr/>
                    <a:lstStyle/>
                    <a:p>
                      <a:pPr fontAlgn="base">
                        <a:lnSpc>
                          <a:spcPct val="115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spc="-1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Đáng tiếc, cuộc sống hiện nay dường như “cái đạo” đọc sách cũng dần phôi pha</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934447"/>
                  </a:ext>
                </a:extLst>
              </a:tr>
              <a:tr h="0">
                <a:tc>
                  <a:txBody>
                    <a:bodyPr/>
                    <a:lstStyle/>
                    <a:p>
                      <a:pPr fontAlgn="base">
                        <a:lnSpc>
                          <a:spcPct val="115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tabLst>
                          <a:tab pos="180340" algn="l"/>
                          <a:tab pos="1620520" algn="l"/>
                          <a:tab pos="3060700" algn="l"/>
                          <a:tab pos="4500880" algn="l"/>
                        </a:tabLst>
                      </a:pPr>
                      <a:r>
                        <a:rPr lang="en-US" sz="3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8844"/>
                  </a:ext>
                </a:extLst>
              </a:tr>
              <a:tr h="0">
                <a:tc>
                  <a:txBody>
                    <a:bodyPr/>
                    <a:lstStyle/>
                    <a:p>
                      <a:pPr fontAlgn="base">
                        <a:lnSpc>
                          <a:spcPct val="115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So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66501"/>
                  </a:ext>
                </a:extLst>
              </a:tr>
            </a:tbl>
          </a:graphicData>
        </a:graphic>
      </p:graphicFrame>
    </p:spTree>
    <p:extLst>
      <p:ext uri="{BB962C8B-B14F-4D97-AF65-F5344CB8AC3E}">
        <p14:creationId xmlns:p14="http://schemas.microsoft.com/office/powerpoint/2010/main" val="31048083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a:extLst>
              <a:ext uri="{FF2B5EF4-FFF2-40B4-BE49-F238E27FC236}">
                <a16:creationId xmlns:a16="http://schemas.microsoft.com/office/drawing/2014/main" id="{2B838AE4-015B-CB72-2F99-A1316D356302}"/>
              </a:ext>
            </a:extLst>
          </p:cNvPr>
          <p:cNvGraphicFramePr>
            <a:graphicFrameLocks noGrp="1"/>
          </p:cNvGraphicFramePr>
          <p:nvPr>
            <p:extLst>
              <p:ext uri="{D42A27DB-BD31-4B8C-83A1-F6EECF244321}">
                <p14:modId xmlns:p14="http://schemas.microsoft.com/office/powerpoint/2010/main" val="340586217"/>
              </p:ext>
            </p:extLst>
          </p:nvPr>
        </p:nvGraphicFramePr>
        <p:xfrm>
          <a:off x="660399" y="1978660"/>
          <a:ext cx="10858500" cy="3307080"/>
        </p:xfrm>
        <a:graphic>
          <a:graphicData uri="http://schemas.openxmlformats.org/drawingml/2006/table">
            <a:tbl>
              <a:tblPr firstRow="1" firstCol="1" bandRow="1"/>
              <a:tblGrid>
                <a:gridCol w="1018775">
                  <a:extLst>
                    <a:ext uri="{9D8B030D-6E8A-4147-A177-3AD203B41FA5}">
                      <a16:colId xmlns:a16="http://schemas.microsoft.com/office/drawing/2014/main" val="16266237"/>
                    </a:ext>
                  </a:extLst>
                </a:gridCol>
                <a:gridCol w="9839725">
                  <a:extLst>
                    <a:ext uri="{9D8B030D-6E8A-4147-A177-3AD203B41FA5}">
                      <a16:colId xmlns:a16="http://schemas.microsoft.com/office/drawing/2014/main" val="795038443"/>
                    </a:ext>
                  </a:extLst>
                </a:gridCol>
              </a:tblGrid>
              <a:tr h="0">
                <a:tc>
                  <a:txBody>
                    <a:bodyPr/>
                    <a:lstStyle/>
                    <a:p>
                      <a:pPr fontAlgn="base">
                        <a:lnSpc>
                          <a:spcPct val="150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257695"/>
                  </a:ext>
                </a:extLst>
              </a:tr>
              <a:tr h="0">
                <a:tc>
                  <a:txBody>
                    <a:bodyPr/>
                    <a:lstStyle/>
                    <a:p>
                      <a:pPr fontAlgn="base">
                        <a:lnSpc>
                          <a:spcPct val="150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211292"/>
                  </a:ext>
                </a:extLst>
              </a:tr>
              <a:tr h="516255">
                <a:tc>
                  <a:txBody>
                    <a:bodyPr/>
                    <a:lstStyle/>
                    <a:p>
                      <a:pPr fontAlgn="base">
                        <a:lnSpc>
                          <a:spcPct val="150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nay ở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53666"/>
                  </a:ext>
                </a:extLst>
              </a:tr>
              <a:tr h="0">
                <a:tc>
                  <a:txBody>
                    <a:bodyPr/>
                    <a:lstStyle/>
                    <a:p>
                      <a:pPr fontAlgn="base">
                        <a:lnSpc>
                          <a:spcPct val="150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451979"/>
                  </a:ext>
                </a:extLst>
              </a:tr>
            </a:tbl>
          </a:graphicData>
        </a:graphic>
      </p:graphicFrame>
    </p:spTree>
    <p:extLst>
      <p:ext uri="{BB962C8B-B14F-4D97-AF65-F5344CB8AC3E}">
        <p14:creationId xmlns:p14="http://schemas.microsoft.com/office/powerpoint/2010/main" val="29514633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id="{6BBA087A-D113-EF95-0853-3ECCC0195B40}"/>
              </a:ext>
            </a:extLst>
          </p:cNvPr>
          <p:cNvGraphicFramePr>
            <a:graphicFrameLocks noGrp="1"/>
          </p:cNvGraphicFramePr>
          <p:nvPr>
            <p:extLst>
              <p:ext uri="{D42A27DB-BD31-4B8C-83A1-F6EECF244321}">
                <p14:modId xmlns:p14="http://schemas.microsoft.com/office/powerpoint/2010/main" val="2774931922"/>
              </p:ext>
            </p:extLst>
          </p:nvPr>
        </p:nvGraphicFramePr>
        <p:xfrm>
          <a:off x="666750" y="1619005"/>
          <a:ext cx="10858500" cy="4301490"/>
        </p:xfrm>
        <a:graphic>
          <a:graphicData uri="http://schemas.openxmlformats.org/drawingml/2006/table">
            <a:tbl>
              <a:tblPr firstRow="1" firstCol="1" bandRow="1"/>
              <a:tblGrid>
                <a:gridCol w="1018775">
                  <a:extLst>
                    <a:ext uri="{9D8B030D-6E8A-4147-A177-3AD203B41FA5}">
                      <a16:colId xmlns:a16="http://schemas.microsoft.com/office/drawing/2014/main" val="1870905882"/>
                    </a:ext>
                  </a:extLst>
                </a:gridCol>
                <a:gridCol w="9839725">
                  <a:extLst>
                    <a:ext uri="{9D8B030D-6E8A-4147-A177-3AD203B41FA5}">
                      <a16:colId xmlns:a16="http://schemas.microsoft.com/office/drawing/2014/main" val="620424934"/>
                    </a:ext>
                  </a:extLst>
                </a:gridCol>
              </a:tblGrid>
              <a:tr h="0">
                <a:tc>
                  <a:txBody>
                    <a:bodyPr/>
                    <a:lstStyle/>
                    <a:p>
                      <a:pPr fontAlgn="base">
                        <a:lnSpc>
                          <a:spcPct val="150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50000"/>
                        </a:lnSpc>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dường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phôi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gõ</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phím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ở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phôi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635777"/>
                  </a:ext>
                </a:extLst>
              </a:tr>
            </a:tbl>
          </a:graphicData>
        </a:graphic>
      </p:graphicFrame>
    </p:spTree>
    <p:extLst>
      <p:ext uri="{BB962C8B-B14F-4D97-AF65-F5344CB8AC3E}">
        <p14:creationId xmlns:p14="http://schemas.microsoft.com/office/powerpoint/2010/main" val="22919620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A9EB43-A7ED-CF8D-94C1-87BE3ABEB2A5}"/>
              </a:ext>
            </a:extLst>
          </p:cNvPr>
          <p:cNvSpPr txBox="1"/>
          <p:nvPr/>
        </p:nvSpPr>
        <p:spPr>
          <a:xfrm>
            <a:off x="666750" y="428178"/>
            <a:ext cx="10858500" cy="6001643"/>
          </a:xfrm>
          <a:prstGeom prst="rect">
            <a:avLst/>
          </a:prstGeom>
          <a:noFill/>
        </p:spPr>
        <p:txBody>
          <a:bodyPr wrap="square">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rPr>
              <a:t>1.</a:t>
            </a:r>
            <a:r>
              <a:rPr lang="en-US" sz="3200" dirty="0">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Các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đặc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điểm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của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văn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bản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luận</a:t>
            </a:r>
            <a:r>
              <a:rPr lang="en-US" sz="3200" b="1" dirty="0">
                <a:solidFill>
                  <a:srgbClr val="FF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Văn</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bản</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nghị</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luận</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Là</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loại</a:t>
            </a:r>
            <a:r>
              <a:rPr lang="en-US" sz="3200" dirty="0">
                <a:solidFill>
                  <a:schemeClr val="accent6">
                    <a:lumMod val="50000"/>
                  </a:schemeClr>
                </a:solidFill>
                <a:effectLst/>
                <a:latin typeface="Times New Roman" panose="02020603050405020304" pitchFamily="18" charset="0"/>
                <a:ea typeface="Arial" panose="020B0604020202020204" pitchFamily="34" charset="0"/>
              </a:rPr>
              <a:t> VB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chủ</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yếu</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dùng</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để</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thuyết</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phục</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tăng</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cường</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nhận</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thức</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của</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người</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đọc</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người</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nghe</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về</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một</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vấn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đề</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của</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đời</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sống</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xã</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hội</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văn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học</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nghệ</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thuật</a:t>
            </a:r>
            <a:r>
              <a:rPr lang="en-US" sz="3200" dirty="0">
                <a:solidFill>
                  <a:schemeClr val="accent6">
                    <a:lumMod val="50000"/>
                  </a:schemeClr>
                </a:solidFill>
                <a:effectLst/>
                <a:latin typeface="Times New Roman" panose="02020603050405020304" pitchFamily="18" charset="0"/>
                <a:ea typeface="Arial" panose="020B0604020202020204" pitchFamily="34" charset="0"/>
              </a:rPr>
              <a:t>, khoa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học</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a:p>
            <a:pPr algn="just"/>
            <a:r>
              <a:rPr lang="en-US" sz="3200" b="1" dirty="0">
                <a:solidFill>
                  <a:schemeClr val="accent6">
                    <a:lumMod val="50000"/>
                  </a:schemeClr>
                </a:solidFill>
                <a:effectLst/>
                <a:latin typeface="Times New Roman" panose="02020603050405020304" pitchFamily="18" charset="0"/>
                <a:ea typeface="Arial" panose="020B0604020202020204" pitchFamily="34" charset="0"/>
              </a:rPr>
              <a:t>- Ý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kiến</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Là</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bày</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tỏ</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quan</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điểm</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nhận</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xét</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đánh</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giá</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về</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vấn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đề</a:t>
            </a:r>
            <a:r>
              <a:rPr lang="en-US" sz="3200" dirty="0">
                <a:solidFill>
                  <a:schemeClr val="accent6">
                    <a:lumMod val="50000"/>
                  </a:schemeClr>
                </a:solidFill>
                <a:effectLst/>
                <a:latin typeface="Times New Roman" panose="02020603050405020304" pitchFamily="18" charset="0"/>
                <a:ea typeface="Arial" panose="020B0604020202020204" pitchFamily="34" charset="0"/>
              </a:rPr>
              <a:t>. Ý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kiến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cần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đúng</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đắn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mới</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mẻ</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giúp</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làm</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rõ</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các</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khía</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cạnh</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của</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vấn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đề</a:t>
            </a:r>
            <a:r>
              <a:rPr lang="en-US" sz="3200" dirty="0">
                <a:solidFill>
                  <a:schemeClr val="accent6">
                    <a:lumMod val="50000"/>
                  </a:schemeClr>
                </a:solidFill>
                <a:effectLst/>
                <a:latin typeface="Times New Roman" panose="02020603050405020304" pitchFamily="18" charset="0"/>
                <a:ea typeface="Arial" panose="020B0604020202020204" pitchFamily="34"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a:p>
            <a:pPr algn="just"/>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Lí</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lẽ</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Là</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những</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lời</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diễn</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giải</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có</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lí</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mà</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người</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viết</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đưa</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ra.</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Lí</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lẽ</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cần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sắc</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bén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để</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khẳng</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định</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làm</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rõ</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cho</a:t>
            </a:r>
            <a:r>
              <a:rPr lang="en-US" sz="3200" dirty="0">
                <a:solidFill>
                  <a:schemeClr val="accent6">
                    <a:lumMod val="50000"/>
                  </a:schemeClr>
                </a:solidFill>
                <a:effectLst/>
                <a:latin typeface="Times New Roman" panose="02020603050405020304" pitchFamily="18" charset="0"/>
                <a:ea typeface="Arial" panose="020B0604020202020204" pitchFamily="34" charset="0"/>
              </a:rPr>
              <a:t> ý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kiến</a:t>
            </a:r>
            <a:r>
              <a:rPr lang="en-US" sz="3200" dirty="0">
                <a:solidFill>
                  <a:schemeClr val="accent6">
                    <a:lumMod val="50000"/>
                  </a:schemeClr>
                </a:solidFill>
                <a:effectLst/>
                <a:latin typeface="Times New Roman" panose="02020603050405020304" pitchFamily="18" charset="0"/>
                <a:ea typeface="Arial" panose="020B0604020202020204" pitchFamily="34"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a:p>
            <a:pPr algn="just"/>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Bằng</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chứng</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Là</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những</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ví</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dụ</a:t>
            </a:r>
            <a:r>
              <a:rPr lang="en-US" sz="3200" dirty="0">
                <a:solidFill>
                  <a:schemeClr val="accent6">
                    <a:lumMod val="50000"/>
                  </a:schemeClr>
                </a:solidFill>
                <a:effectLst/>
                <a:latin typeface="Times New Roman" panose="02020603050405020304" pitchFamily="18" charset="0"/>
                <a:ea typeface="Arial" panose="020B0604020202020204" pitchFamily="34" charset="0"/>
              </a:rPr>
              <a:t> (con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người</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sự</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kiện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sự</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việc</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được</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lấy</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từ</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thực</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tế</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đời</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sống</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hoặc</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từ</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sách</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báo</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Bằng</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chứng</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dirty="0" err="1">
                <a:solidFill>
                  <a:schemeClr val="accent6">
                    <a:lumMod val="50000"/>
                  </a:schemeClr>
                </a:solidFill>
                <a:effectLst/>
                <a:latin typeface="Times New Roman" panose="02020603050405020304" pitchFamily="18" charset="0"/>
                <a:ea typeface="Arial" panose="020B0604020202020204" pitchFamily="34" charset="0"/>
              </a:rPr>
              <a:t>cần</a:t>
            </a:r>
            <a:r>
              <a:rPr lang="en-US" sz="3200"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xác</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thực</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tiêu</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biểu</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củng</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cố</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cho</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lí</a:t>
            </a:r>
            <a:r>
              <a:rPr lang="en-US" sz="3200" b="1" dirty="0">
                <a:solidFill>
                  <a:schemeClr val="accent6">
                    <a:lumMod val="50000"/>
                  </a:schemeClr>
                </a:solidFill>
                <a:effectLst/>
                <a:latin typeface="Times New Roman" panose="02020603050405020304" pitchFamily="18" charset="0"/>
                <a:ea typeface="Arial" panose="020B0604020202020204" pitchFamily="34" charset="0"/>
              </a:rPr>
              <a:t> </a:t>
            </a:r>
            <a:r>
              <a:rPr lang="en-US" sz="3200" b="1" dirty="0" err="1">
                <a:solidFill>
                  <a:schemeClr val="accent6">
                    <a:lumMod val="50000"/>
                  </a:schemeClr>
                </a:solidFill>
                <a:effectLst/>
                <a:latin typeface="Times New Roman" panose="02020603050405020304" pitchFamily="18" charset="0"/>
                <a:ea typeface="Arial" panose="020B0604020202020204" pitchFamily="34" charset="0"/>
              </a:rPr>
              <a:t>lẽ</a:t>
            </a:r>
            <a:r>
              <a:rPr lang="en-US" sz="3200" dirty="0">
                <a:solidFill>
                  <a:schemeClr val="accent6">
                    <a:lumMod val="50000"/>
                  </a:schemeClr>
                </a:solidFill>
                <a:effectLst/>
                <a:latin typeface="Times New Roman" panose="02020603050405020304" pitchFamily="18" charset="0"/>
                <a:ea typeface="Arial" panose="020B0604020202020204" pitchFamily="34"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618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4</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a:extLst>
              <a:ext uri="{FF2B5EF4-FFF2-40B4-BE49-F238E27FC236}">
                <a16:creationId xmlns:a16="http://schemas.microsoft.com/office/drawing/2014/main" id="{4B761410-7597-AA14-7D70-1BAD5B332061}"/>
              </a:ext>
            </a:extLst>
          </p:cNvPr>
          <p:cNvGraphicFramePr>
            <a:graphicFrameLocks noGrp="1"/>
          </p:cNvGraphicFramePr>
          <p:nvPr>
            <p:extLst>
              <p:ext uri="{D42A27DB-BD31-4B8C-83A1-F6EECF244321}">
                <p14:modId xmlns:p14="http://schemas.microsoft.com/office/powerpoint/2010/main" val="3278155471"/>
              </p:ext>
            </p:extLst>
          </p:nvPr>
        </p:nvGraphicFramePr>
        <p:xfrm>
          <a:off x="660399" y="1130300"/>
          <a:ext cx="10858500" cy="5113782"/>
        </p:xfrm>
        <a:graphic>
          <a:graphicData uri="http://schemas.openxmlformats.org/drawingml/2006/table">
            <a:tbl>
              <a:tblPr firstRow="1" firstCol="1" bandRow="1"/>
              <a:tblGrid>
                <a:gridCol w="1018775">
                  <a:extLst>
                    <a:ext uri="{9D8B030D-6E8A-4147-A177-3AD203B41FA5}">
                      <a16:colId xmlns:a16="http://schemas.microsoft.com/office/drawing/2014/main" val="297163298"/>
                    </a:ext>
                  </a:extLst>
                </a:gridCol>
                <a:gridCol w="9839725">
                  <a:extLst>
                    <a:ext uri="{9D8B030D-6E8A-4147-A177-3AD203B41FA5}">
                      <a16:colId xmlns:a16="http://schemas.microsoft.com/office/drawing/2014/main" val="1004998690"/>
                    </a:ext>
                  </a:extLst>
                </a:gridCol>
              </a:tblGrid>
              <a:tr h="0">
                <a:tc>
                  <a:txBody>
                    <a:bodyPr/>
                    <a:lstStyle/>
                    <a:p>
                      <a:pPr fontAlgn="base">
                        <a:lnSpc>
                          <a:spcPct val="115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chặt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950"/>
                        </a:lnSpc>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950"/>
                        </a:lnSpc>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stress,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089953"/>
                  </a:ext>
                </a:extLst>
              </a:tr>
            </a:tbl>
          </a:graphicData>
        </a:graphic>
      </p:graphicFrame>
    </p:spTree>
    <p:extLst>
      <p:ext uri="{BB962C8B-B14F-4D97-AF65-F5344CB8AC3E}">
        <p14:creationId xmlns:p14="http://schemas.microsoft.com/office/powerpoint/2010/main" val="21100046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a:t>
            </a:r>
            <a:r>
              <a:rPr lang="en-US" sz="3600" b="1" dirty="0">
                <a:solidFill>
                  <a:srgbClr val="FF0000"/>
                </a:solidFill>
                <a:latin typeface="Times New Roman" panose="02020603050405020304" pitchFamily="18" charset="0"/>
                <a:ea typeface="Times New Roman" panose="02020603050405020304" pitchFamily="18" charset="0"/>
              </a:rPr>
              <a:t>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90BE06E4-3100-ED45-278C-AD5040B8E717}"/>
              </a:ext>
            </a:extLst>
          </p:cNvPr>
          <p:cNvSpPr txBox="1"/>
          <p:nvPr/>
        </p:nvSpPr>
        <p:spPr>
          <a:xfrm>
            <a:off x="660400" y="1130300"/>
            <a:ext cx="10858500" cy="4524315"/>
          </a:xfrm>
          <a:prstGeom prst="rect">
            <a:avLst/>
          </a:prstGeom>
          <a:noFill/>
        </p:spPr>
        <p:txBody>
          <a:bodyPr wrap="square">
            <a:spAutoFit/>
          </a:bodyPr>
          <a:lstStyle/>
          <a:p>
            <a:r>
              <a:rPr lang="en-US" sz="3200" b="1" i="1" dirty="0" err="1">
                <a:solidFill>
                  <a:srgbClr val="000000"/>
                </a:solidFill>
                <a:effectLst/>
                <a:latin typeface="Times New Roman" panose="02020603050405020304" pitchFamily="18" charset="0"/>
                <a:ea typeface="Times New Roman" panose="02020603050405020304" pitchFamily="18" charset="0"/>
              </a:rPr>
              <a:t>Đọc</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văn</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bản</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sau</a:t>
            </a:r>
            <a:r>
              <a:rPr lang="en-US" sz="3200" b="1" i="1"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fontAlgn="base"/>
            <a:r>
              <a:rPr lang="en-US" sz="3200" dirty="0" err="1">
                <a:solidFill>
                  <a:srgbClr val="000000"/>
                </a:solidFill>
                <a:effectLst/>
                <a:latin typeface="Times New Roman" panose="02020603050405020304" pitchFamily="18" charset="0"/>
                <a:ea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buồm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a:t>
            </a:r>
            <a:r>
              <a:rPr lang="en-US" sz="3200" dirty="0" err="1">
                <a:solidFill>
                  <a:srgbClr val="000000"/>
                </a:solidFill>
                <a:effectLst/>
                <a:latin typeface="Times New Roman" panose="02020603050405020304" pitchFamily="18" charset="0"/>
                <a:ea typeface="Times New Roman" panose="02020603050405020304" pitchFamily="18" charset="0"/>
              </a:rPr>
              <a:t>năm</a:t>
            </a:r>
            <a:r>
              <a:rPr lang="en-US" sz="3200" dirty="0">
                <a:solidFill>
                  <a:srgbClr val="000000"/>
                </a:solidFill>
                <a:effectLst/>
                <a:latin typeface="Times New Roman" panose="02020603050405020304" pitchFamily="18" charset="0"/>
                <a:ea typeface="Times New Roman" panose="02020603050405020304" pitchFamily="18" charset="0"/>
              </a:rPr>
              <a:t> 1962)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in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năm</a:t>
            </a:r>
            <a:r>
              <a:rPr lang="en-US" sz="3200" dirty="0">
                <a:solidFill>
                  <a:srgbClr val="000000"/>
                </a:solidFill>
                <a:effectLst/>
                <a:latin typeface="Times New Roman" panose="02020603050405020304" pitchFamily="18" charset="0"/>
                <a:ea typeface="Times New Roman" panose="02020603050405020304" pitchFamily="18" charset="0"/>
              </a:rPr>
              <a:t> 1964. </a:t>
            </a:r>
            <a:r>
              <a:rPr lang="en-US" sz="3200" dirty="0" err="1">
                <a:solidFill>
                  <a:srgbClr val="000000"/>
                </a:solidFill>
                <a:effectLst/>
                <a:latin typeface="Times New Roman" panose="02020603050405020304" pitchFamily="18" charset="0"/>
                <a:ea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niềm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tuổi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trời</a:t>
            </a:r>
            <a:r>
              <a:rPr lang="en-US" sz="3200" dirty="0">
                <a:solidFill>
                  <a:srgbClr val="000000"/>
                </a:solidFill>
                <a:effectLst/>
                <a:latin typeface="Times New Roman" panose="02020603050405020304" pitchFamily="18" charset="0"/>
                <a:ea typeface="Times New Roman" panose="02020603050405020304" pitchFamily="18" charset="0"/>
              </a:rPr>
              <a:t> bao la </a:t>
            </a:r>
            <a:r>
              <a:rPr lang="en-US" sz="3200" dirty="0" err="1">
                <a:solidFill>
                  <a:srgbClr val="000000"/>
                </a:solidFill>
                <a:effectLst/>
                <a:latin typeface="Times New Roman" panose="02020603050405020304" pitchFamily="18" charset="0"/>
                <a:ea typeface="Times New Roman" panose="02020603050405020304" pitchFamily="18" charset="0"/>
              </a:rPr>
              <a:t>phía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niềm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ấy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nỗi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niềm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khát</a:t>
            </a:r>
            <a:r>
              <a:rPr lang="en-US" sz="3200" dirty="0">
                <a:solidFill>
                  <a:srgbClr val="000000"/>
                </a:solidFill>
                <a:effectLst/>
                <a:latin typeface="Times New Roman" panose="02020603050405020304" pitchFamily="18" charset="0"/>
                <a:ea typeface="Times New Roman" panose="02020603050405020304" pitchFamily="18" charset="0"/>
              </a:rPr>
              <a:t> khao </a:t>
            </a:r>
            <a:r>
              <a:rPr lang="en-US" sz="3200" dirty="0" err="1">
                <a:solidFill>
                  <a:srgbClr val="000000"/>
                </a:solidFill>
                <a:effectLst/>
                <a:latin typeface="Times New Roman" panose="02020603050405020304" pitchFamily="18" charset="0"/>
                <a:ea typeface="Times New Roman" panose="02020603050405020304" pitchFamily="18" charset="0"/>
              </a:rPr>
              <a:t>vẫn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còn</a:t>
            </a:r>
            <a:r>
              <a:rPr lang="en-US" sz="3200" dirty="0">
                <a:solidFill>
                  <a:srgbClr val="000000"/>
                </a:solidFill>
                <a:effectLst/>
                <a:latin typeface="Times New Roman" panose="02020603050405020304" pitchFamily="18" charset="0"/>
                <a:ea typeface="Times New Roman" panose="02020603050405020304" pitchFamily="18" charset="0"/>
              </a:rPr>
              <a:t> dang </a:t>
            </a:r>
            <a:r>
              <a:rPr lang="en-US" sz="3200" dirty="0" err="1">
                <a:solidFill>
                  <a:srgbClr val="000000"/>
                </a:solidFill>
                <a:effectLst/>
                <a:latin typeface="Times New Roman" panose="02020603050405020304" pitchFamily="18" charset="0"/>
                <a:ea typeface="Times New Roman" panose="02020603050405020304" pitchFamily="18" charset="0"/>
              </a:rPr>
              <a:t>dở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muốn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chuyển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lai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nhờ</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tứ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đằm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ấy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buồm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khoải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nguôi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mỗi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82221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1288AF3D-D403-D348-226A-E00E8D68D229}"/>
              </a:ext>
            </a:extLst>
          </p:cNvPr>
          <p:cNvSpPr txBox="1"/>
          <p:nvPr/>
        </p:nvSpPr>
        <p:spPr>
          <a:xfrm>
            <a:off x="660400" y="1239619"/>
            <a:ext cx="10858500" cy="4524315"/>
          </a:xfrm>
          <a:prstGeom prst="rect">
            <a:avLst/>
          </a:prstGeom>
          <a:noFill/>
        </p:spPr>
        <p:txBody>
          <a:bodyPr wrap="square">
            <a:spAutoFit/>
          </a:bodyPr>
          <a:lstStyle/>
          <a:p>
            <a:pPr fontAlgn="base"/>
            <a:r>
              <a:rPr lang="en-US" sz="3600" dirty="0" err="1">
                <a:solidFill>
                  <a:srgbClr val="000000"/>
                </a:solidFill>
                <a:effectLst/>
                <a:latin typeface="Times New Roman" panose="02020603050405020304" pitchFamily="18" charset="0"/>
                <a:ea typeface="Times New Roman" panose="02020603050405020304" pitchFamily="18" charset="0"/>
              </a:rPr>
              <a:t>Mở</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đầu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bài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gian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biển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xanh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trắng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ánh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rực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cao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Vũ</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trụ</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bừng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thênh</a:t>
            </a:r>
            <a:r>
              <a:rPr lang="en-US" sz="3600" dirty="0">
                <a:solidFill>
                  <a:srgbClr val="000000"/>
                </a:solidFill>
                <a:effectLst/>
                <a:latin typeface="Times New Roman" panose="02020603050405020304" pitchFamily="18" charset="0"/>
                <a:ea typeface="Times New Roman" panose="02020603050405020304" pitchFamily="18" charset="0"/>
              </a:rPr>
              <a:t> thang, </a:t>
            </a:r>
            <a:r>
              <a:rPr lang="en-US" sz="3600" dirty="0" err="1">
                <a:solidFill>
                  <a:srgbClr val="000000"/>
                </a:solidFill>
                <a:effectLst/>
                <a:latin typeface="Times New Roman" panose="02020603050405020304" pitchFamily="18" charset="0"/>
                <a:ea typeface="Times New Roman" panose="02020603050405020304" pitchFamily="18" charset="0"/>
              </a:rPr>
              <a:t>lòng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cũng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vui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tươi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hớn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hở</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Cuộc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bộ</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đồng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bãi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mịn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đêm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mưa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giữa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hai</a:t>
            </a:r>
            <a:r>
              <a:rPr lang="en-US" sz="3600" dirty="0">
                <a:solidFill>
                  <a:srgbClr val="000000"/>
                </a:solidFill>
                <a:effectLst/>
                <a:latin typeface="Times New Roman" panose="02020603050405020304" pitchFamily="18" charset="0"/>
                <a:ea typeface="Times New Roman" panose="02020603050405020304" pitchFamily="18" charset="0"/>
              </a:rPr>
              <a:t> cha con hay </a:t>
            </a:r>
            <a:r>
              <a:rPr lang="en-US" sz="3600" dirty="0" err="1">
                <a:solidFill>
                  <a:srgbClr val="000000"/>
                </a:solidFill>
                <a:effectLst/>
                <a:latin typeface="Times New Roman" panose="02020603050405020304" pitchFamily="18" charset="0"/>
                <a:ea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cuộc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sống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tất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chúng</a:t>
            </a:r>
            <a:r>
              <a:rPr lang="en-US" sz="3600" dirty="0">
                <a:solidFill>
                  <a:srgbClr val="000000"/>
                </a:solidFill>
                <a:effectLst/>
                <a:latin typeface="Times New Roman" panose="02020603050405020304" pitchFamily="18" charset="0"/>
                <a:ea typeface="Times New Roman" panose="02020603050405020304" pitchFamily="18" charset="0"/>
              </a:rPr>
              <a:t> ta ? </a:t>
            </a:r>
            <a:r>
              <a:rPr lang="en-US" sz="3600" dirty="0" err="1">
                <a:solidFill>
                  <a:srgbClr val="000000"/>
                </a:solidFill>
                <a:effectLst/>
                <a:latin typeface="Times New Roman" panose="02020603050405020304" pitchFamily="18" charset="0"/>
                <a:ea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cứ</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thế</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bước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dưới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ánh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mai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hồng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tuyệt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đẹp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Ngộ</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nghĩnh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nghệ</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thuật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miêu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Hoàng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Trung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viết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đầu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tiên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thật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tự</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nhiên</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39361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B1A03D01-61EA-B4F2-5CFA-4808E1FB4EA5}"/>
              </a:ext>
            </a:extLst>
          </p:cNvPr>
          <p:cNvSpPr txBox="1"/>
          <p:nvPr/>
        </p:nvSpPr>
        <p:spPr>
          <a:xfrm>
            <a:off x="660400" y="1130300"/>
            <a:ext cx="10858500" cy="5078313"/>
          </a:xfrm>
          <a:prstGeom prst="rect">
            <a:avLst/>
          </a:prstGeom>
          <a:noFill/>
        </p:spPr>
        <p:txBody>
          <a:bodyPr wrap="square">
            <a:spAutoFit/>
          </a:bodyPr>
          <a:lstStyle/>
          <a:p>
            <a:pPr algn="ctr" fontAlgn="base"/>
            <a:r>
              <a:rPr lang="en-US" sz="3600" i="1" dirty="0">
                <a:solidFill>
                  <a:srgbClr val="000000"/>
                </a:solidFill>
                <a:effectLst/>
                <a:latin typeface="Times New Roman" panose="02020603050405020304" pitchFamily="18" charset="0"/>
                <a:ea typeface="Times New Roman" panose="02020603050405020304" pitchFamily="18" charset="0"/>
              </a:rPr>
              <a:t>Hai cha con </a:t>
            </a:r>
            <a:r>
              <a:rPr lang="en-US" sz="3600" i="1" dirty="0" err="1">
                <a:solidFill>
                  <a:srgbClr val="000000"/>
                </a:solidFill>
                <a:effectLst/>
                <a:latin typeface="Times New Roman" panose="02020603050405020304" pitchFamily="18" charset="0"/>
                <a:ea typeface="Times New Roman" panose="02020603050405020304" pitchFamily="18" charset="0"/>
              </a:rPr>
              <a:t>dắt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trên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cát</a:t>
            </a:r>
            <a:endParaRPr lang="en-US" sz="3600" dirty="0">
              <a:effectLst/>
              <a:latin typeface="Times New Roman" panose="02020603050405020304" pitchFamily="18" charset="0"/>
              <a:ea typeface="Times New Roman" panose="02020603050405020304" pitchFamily="18" charset="0"/>
            </a:endParaRPr>
          </a:p>
          <a:p>
            <a:pPr algn="ctr" fontAlgn="base"/>
            <a:r>
              <a:rPr lang="en-US" sz="3600" i="1" dirty="0" err="1">
                <a:solidFill>
                  <a:srgbClr val="000000"/>
                </a:solidFill>
                <a:effectLst/>
                <a:latin typeface="Times New Roman" panose="02020603050405020304" pitchFamily="18" charset="0"/>
                <a:ea typeface="Times New Roman" panose="02020603050405020304" pitchFamily="18" charset="0"/>
              </a:rPr>
              <a:t>Ánh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mặt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trời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rực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rỡ</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biển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xanh</a:t>
            </a:r>
            <a:endParaRPr lang="en-US" sz="3600" dirty="0">
              <a:effectLst/>
              <a:latin typeface="Times New Roman" panose="02020603050405020304" pitchFamily="18" charset="0"/>
              <a:ea typeface="Times New Roman" panose="02020603050405020304" pitchFamily="18" charset="0"/>
            </a:endParaRPr>
          </a:p>
          <a:p>
            <a:pPr fontAlgn="base"/>
            <a:r>
              <a:rPr lang="en-US" sz="3600" dirty="0">
                <a:solidFill>
                  <a:srgbClr val="000000"/>
                </a:solidFill>
                <a:effectLst/>
                <a:latin typeface="Times New Roman" panose="02020603050405020304" pitchFamily="18" charset="0"/>
                <a:ea typeface="Times New Roman" panose="02020603050405020304" pitchFamily="18" charset="0"/>
              </a:rPr>
              <a:t>Hai </a:t>
            </a:r>
            <a:r>
              <a:rPr lang="en-US" sz="3600" dirty="0" err="1">
                <a:solidFill>
                  <a:srgbClr val="000000"/>
                </a:solidFill>
                <a:effectLst/>
                <a:latin typeface="Times New Roman" panose="02020603050405020304" pitchFamily="18" charset="0"/>
                <a:ea typeface="Times New Roman" panose="02020603050405020304" pitchFamily="18" charset="0"/>
              </a:rPr>
              <a:t>cái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bóng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dài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lênh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khênh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trưởng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đứa</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bụ</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bẫm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nên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tròn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chắc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nịch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giữa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mênh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bãi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rộng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dài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biển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ảnh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đẹp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quá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đẹp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đến</a:t>
            </a:r>
            <a:r>
              <a:rPr lang="en-US" sz="3600" dirty="0">
                <a:solidFill>
                  <a:srgbClr val="000000"/>
                </a:solidFill>
                <a:effectLst/>
                <a:latin typeface="Times New Roman" panose="02020603050405020304" pitchFamily="18" charset="0"/>
                <a:ea typeface="Times New Roman" panose="02020603050405020304" pitchFamily="18" charset="0"/>
              </a:rPr>
              <a:t> say </a:t>
            </a:r>
            <a:r>
              <a:rPr lang="en-US" sz="3600" dirty="0" err="1">
                <a:solidFill>
                  <a:srgbClr val="000000"/>
                </a:solidFill>
                <a:effectLst/>
                <a:latin typeface="Times New Roman" panose="02020603050405020304" pitchFamily="18" charset="0"/>
                <a:ea typeface="Times New Roman" panose="02020603050405020304" pitchFamily="18" charset="0"/>
              </a:rPr>
              <a:t>lòng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giọng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vui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tươi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Cứ</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thế</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hai</a:t>
            </a:r>
            <a:r>
              <a:rPr lang="en-US" sz="3600" dirty="0">
                <a:solidFill>
                  <a:srgbClr val="000000"/>
                </a:solidFill>
                <a:effectLst/>
                <a:latin typeface="Times New Roman" panose="02020603050405020304" pitchFamily="18" charset="0"/>
                <a:ea typeface="Times New Roman" panose="02020603050405020304" pitchFamily="18" charset="0"/>
              </a:rPr>
              <a:t> cha con </a:t>
            </a:r>
            <a:r>
              <a:rPr lang="en-US" sz="3600" dirty="0" err="1">
                <a:solidFill>
                  <a:srgbClr val="000000"/>
                </a:solidFill>
                <a:effectLst/>
                <a:latin typeface="Times New Roman" panose="02020603050405020304" pitchFamily="18" charset="0"/>
                <a:ea typeface="Times New Roman" panose="02020603050405020304" pitchFamily="18" charset="0"/>
              </a:rPr>
              <a:t>bước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ngắm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nhìn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biển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đến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đứa</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yêu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lắc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tay</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mình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khẽ</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hỏi</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9538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D3588462-4E7B-BE83-D5F0-7AFC608C155D}"/>
              </a:ext>
            </a:extLst>
          </p:cNvPr>
          <p:cNvSpPr txBox="1"/>
          <p:nvPr/>
        </p:nvSpPr>
        <p:spPr>
          <a:xfrm>
            <a:off x="660400" y="1370043"/>
            <a:ext cx="10858500" cy="4524315"/>
          </a:xfrm>
          <a:prstGeom prst="rect">
            <a:avLst/>
          </a:prstGeom>
          <a:noFill/>
        </p:spPr>
        <p:txBody>
          <a:bodyPr wrap="square">
            <a:spAutoFit/>
          </a:bodyPr>
          <a:lstStyle/>
          <a:p>
            <a:pPr fontAlgn="base"/>
            <a:r>
              <a:rPr lang="en-US" sz="3600" dirty="0" err="1">
                <a:solidFill>
                  <a:srgbClr val="000000"/>
                </a:solidFill>
                <a:effectLst/>
                <a:latin typeface="Times New Roman" panose="02020603050405020304" pitchFamily="18" charset="0"/>
                <a:ea typeface="Times New Roman" panose="02020603050405020304" pitchFamily="18" charset="0"/>
              </a:rPr>
              <a:t>Cuộc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chuyện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trò</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mật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giữa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hai</a:t>
            </a:r>
            <a:r>
              <a:rPr lang="en-US" sz="3600" dirty="0">
                <a:solidFill>
                  <a:srgbClr val="000000"/>
                </a:solidFill>
                <a:effectLst/>
                <a:latin typeface="Times New Roman" panose="02020603050405020304" pitchFamily="18" charset="0"/>
                <a:ea typeface="Times New Roman" panose="02020603050405020304" pitchFamily="18" charset="0"/>
              </a:rPr>
              <a:t> cha con </a:t>
            </a:r>
            <a:r>
              <a:rPr lang="en-US" sz="3600" dirty="0" err="1">
                <a:solidFill>
                  <a:srgbClr val="000000"/>
                </a:solidFill>
                <a:effectLst/>
                <a:latin typeface="Times New Roman" panose="02020603050405020304" pitchFamily="18" charset="0"/>
                <a:ea typeface="Times New Roman" panose="02020603050405020304" pitchFamily="18" charset="0"/>
              </a:rPr>
              <a:t>bắt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đầu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hỏi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ngây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đầy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háo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hức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minh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đứa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trẻ</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khiến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thể</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Lòng</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đang</a:t>
            </a:r>
            <a:r>
              <a:rPr lang="en-US" sz="3600" dirty="0">
                <a:solidFill>
                  <a:srgbClr val="000000"/>
                </a:solidFill>
                <a:effectLst/>
                <a:latin typeface="Times New Roman" panose="02020603050405020304" pitchFamily="18" charset="0"/>
                <a:ea typeface="Times New Roman" panose="02020603050405020304" pitchFamily="18" charset="0"/>
              </a:rPr>
              <a:t> sung </a:t>
            </a:r>
            <a:r>
              <a:rPr lang="en-US" sz="3600" dirty="0" err="1">
                <a:solidFill>
                  <a:srgbClr val="000000"/>
                </a:solidFill>
                <a:effectLst/>
                <a:latin typeface="Times New Roman" panose="02020603050405020304" pitchFamily="18" charset="0"/>
                <a:ea typeface="Times New Roman" panose="02020603050405020304" pitchFamily="18" charset="0"/>
              </a:rPr>
              <a:t>sướng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lẽ</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nào</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mất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niềm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vui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ấy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Lúc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ảnh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buồm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xuất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hiện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khơi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gợi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niềm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ước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cho</a:t>
            </a:r>
            <a:r>
              <a:rPr lang="en-US" sz="3600" dirty="0">
                <a:solidFill>
                  <a:srgbClr val="000000"/>
                </a:solidFill>
                <a:effectLst/>
                <a:latin typeface="Times New Roman" panose="02020603050405020304" pitchFamily="18" charset="0"/>
                <a:ea typeface="Times New Roman" panose="02020603050405020304" pitchFamily="18" charset="0"/>
              </a:rPr>
              <a:t> con:</a:t>
            </a:r>
            <a:endParaRPr lang="en-US" sz="3600" dirty="0">
              <a:effectLst/>
              <a:latin typeface="Times New Roman" panose="02020603050405020304" pitchFamily="18" charset="0"/>
              <a:ea typeface="Times New Roman" panose="02020603050405020304" pitchFamily="18" charset="0"/>
            </a:endParaRPr>
          </a:p>
          <a:p>
            <a:pPr algn="ctr" fontAlgn="base"/>
            <a:r>
              <a:rPr lang="en-US" sz="3600" i="1" dirty="0">
                <a:solidFill>
                  <a:srgbClr val="000000"/>
                </a:solidFill>
                <a:effectLst/>
                <a:latin typeface="Times New Roman" panose="02020603050405020304" pitchFamily="18" charset="0"/>
                <a:ea typeface="Times New Roman" panose="02020603050405020304" pitchFamily="18" charset="0"/>
              </a:rPr>
              <a:t>Theo </a:t>
            </a:r>
            <a:r>
              <a:rPr lang="en-US" sz="3600" i="1" dirty="0" err="1">
                <a:solidFill>
                  <a:srgbClr val="000000"/>
                </a:solidFill>
                <a:effectLst/>
                <a:latin typeface="Times New Roman" panose="02020603050405020304" pitchFamily="18" charset="0"/>
                <a:ea typeface="Times New Roman" panose="02020603050405020304" pitchFamily="18" charset="0"/>
              </a:rPr>
              <a:t>cánh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buồm</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mãi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đến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nơi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xa</a:t>
            </a:r>
            <a:endParaRPr lang="en-US" sz="3600" dirty="0">
              <a:effectLst/>
              <a:latin typeface="Times New Roman" panose="02020603050405020304" pitchFamily="18" charset="0"/>
              <a:ea typeface="Times New Roman" panose="02020603050405020304" pitchFamily="18" charset="0"/>
            </a:endParaRPr>
          </a:p>
          <a:p>
            <a:pPr algn="ctr" fontAlgn="base"/>
            <a:r>
              <a:rPr lang="en-US" sz="3600" i="1" dirty="0" err="1">
                <a:solidFill>
                  <a:srgbClr val="000000"/>
                </a:solidFill>
                <a:effectLst/>
                <a:latin typeface="Times New Roman" panose="02020603050405020304" pitchFamily="18" charset="0"/>
                <a:ea typeface="Times New Roman" panose="02020603050405020304" pitchFamily="18" charset="0"/>
              </a:rPr>
              <a:t>Sẽ</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có</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cây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có</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cửa</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có</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nhà</a:t>
            </a:r>
            <a:r>
              <a:rPr lang="en-US" sz="3600" i="1"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05121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A9C5325D-F701-71B1-06D1-E8F5A59DF934}"/>
              </a:ext>
            </a:extLst>
          </p:cNvPr>
          <p:cNvSpPr txBox="1"/>
          <p:nvPr/>
        </p:nvSpPr>
        <p:spPr>
          <a:xfrm>
            <a:off x="660400" y="994788"/>
            <a:ext cx="10858500" cy="5509200"/>
          </a:xfrm>
          <a:prstGeom prst="rect">
            <a:avLst/>
          </a:prstGeom>
          <a:noFill/>
        </p:spPr>
        <p:txBody>
          <a:bodyPr wrap="square">
            <a:spAutoFit/>
          </a:bodyPr>
          <a:lstStyle/>
          <a:p>
            <a:pPr fontAlgn="base"/>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cha </a:t>
            </a:r>
            <a:r>
              <a:rPr lang="en-US" sz="3200" dirty="0" err="1">
                <a:solidFill>
                  <a:srgbClr val="000000"/>
                </a:solidFill>
                <a:effectLst/>
                <a:latin typeface="Times New Roman" panose="02020603050405020304" pitchFamily="18" charset="0"/>
                <a:ea typeface="Times New Roman" panose="02020603050405020304" pitchFamily="18" charset="0"/>
              </a:rPr>
              <a:t>cởi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Trước</a:t>
            </a:r>
            <a:r>
              <a:rPr lang="en-US" sz="3200" dirty="0">
                <a:solidFill>
                  <a:srgbClr val="000000"/>
                </a:solidFill>
                <a:effectLst/>
                <a:latin typeface="Times New Roman" panose="02020603050405020304" pitchFamily="18" charset="0"/>
                <a:ea typeface="Times New Roman" panose="02020603050405020304" pitchFamily="18" charset="0"/>
              </a:rPr>
              <a:t> con, cha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giấu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Cha </a:t>
            </a:r>
            <a:r>
              <a:rPr lang="en-US" sz="3200" dirty="0" err="1">
                <a:solidFill>
                  <a:srgbClr val="000000"/>
                </a:solidFill>
                <a:effectLst/>
                <a:latin typeface="Times New Roman" panose="02020603050405020304" pitchFamily="18" charset="0"/>
                <a:ea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phía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trời</a:t>
            </a:r>
            <a:r>
              <a:rPr lang="en-US" sz="3200" dirty="0">
                <a:solidFill>
                  <a:srgbClr val="000000"/>
                </a:solidFill>
                <a:effectLst/>
                <a:latin typeface="Times New Roman" panose="02020603050405020304" pitchFamily="18" charset="0"/>
                <a:ea typeface="Times New Roman" panose="02020603050405020304" pitchFamily="18" charset="0"/>
              </a:rPr>
              <a:t> kia </a:t>
            </a:r>
            <a:r>
              <a:rPr lang="en-US" sz="3200" dirty="0" err="1">
                <a:solidFill>
                  <a:srgbClr val="000000"/>
                </a:solidFill>
                <a:effectLst/>
                <a:latin typeface="Times New Roman" panose="02020603050405020304" pitchFamily="18" charset="0"/>
                <a:ea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mọi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liền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cha </a:t>
            </a:r>
            <a:r>
              <a:rPr lang="en-US" sz="3200" dirty="0" err="1">
                <a:solidFill>
                  <a:srgbClr val="000000"/>
                </a:solidFill>
                <a:effectLst/>
                <a:latin typeface="Times New Roman" panose="02020603050405020304" pitchFamily="18" charset="0"/>
                <a:ea typeface="Times New Roman" panose="02020603050405020304" pitchFamily="18" charset="0"/>
              </a:rPr>
              <a:t>chưa</a:t>
            </a:r>
            <a:r>
              <a:rPr lang="en-US" sz="3200" dirty="0">
                <a:solidFill>
                  <a:srgbClr val="000000"/>
                </a:solidFill>
                <a:effectLst/>
                <a:latin typeface="Times New Roman" panose="02020603050405020304" pitchFamily="18" charset="0"/>
                <a:ea typeface="Times New Roman" panose="02020603050405020304" pitchFamily="18" charset="0"/>
              </a:rPr>
              <a:t> bao </a:t>
            </a:r>
            <a:r>
              <a:rPr lang="en-US" sz="3200" dirty="0" err="1">
                <a:solidFill>
                  <a:srgbClr val="000000"/>
                </a:solidFill>
                <a:effectLst/>
                <a:latin typeface="Times New Roman" panose="02020603050405020304" pitchFamily="18" charset="0"/>
                <a:ea typeface="Times New Roman" panose="02020603050405020304" pitchFamily="18" charset="0"/>
              </a:rPr>
              <a:t>giờ</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bắt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đầu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chuyển</a:t>
            </a:r>
            <a:r>
              <a:rPr lang="en-US" sz="3200" dirty="0">
                <a:solidFill>
                  <a:srgbClr val="000000"/>
                </a:solidFill>
                <a:effectLst/>
                <a:latin typeface="Times New Roman" panose="02020603050405020304" pitchFamily="18" charset="0"/>
                <a:ea typeface="Times New Roman" panose="02020603050405020304" pitchFamily="18" charset="0"/>
              </a:rPr>
              <a:t> sang </a:t>
            </a:r>
            <a:r>
              <a:rPr lang="en-US" sz="3200" dirty="0" err="1">
                <a:solidFill>
                  <a:srgbClr val="000000"/>
                </a:solidFill>
                <a:effectLst/>
                <a:latin typeface="Times New Roman" panose="02020603050405020304" pitchFamily="18" charset="0"/>
                <a:ea typeface="Times New Roman" panose="02020603050405020304" pitchFamily="18" charset="0"/>
              </a:rPr>
              <a:t>trầm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niệm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nỗi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niềm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cha </a:t>
            </a:r>
            <a:r>
              <a:rPr lang="en-US" sz="3200" dirty="0" err="1">
                <a:solidFill>
                  <a:srgbClr val="000000"/>
                </a:solidFill>
                <a:effectLst/>
                <a:latin typeface="Times New Roman" panose="02020603050405020304" pitchFamily="18" charset="0"/>
                <a:ea typeface="Times New Roman" panose="02020603050405020304" pitchFamily="18" charset="0"/>
              </a:rPr>
              <a:t>vẫn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còn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khoải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buồm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xuất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lúc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chỉ</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buồm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thuyền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ngoài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ẩn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mới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97800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1F315E4E-6DA6-7390-7E68-E1AFAAB6A049}"/>
              </a:ext>
            </a:extLst>
          </p:cNvPr>
          <p:cNvSpPr txBox="1"/>
          <p:nvPr/>
        </p:nvSpPr>
        <p:spPr>
          <a:xfrm>
            <a:off x="666750" y="871677"/>
            <a:ext cx="10858500" cy="5632311"/>
          </a:xfrm>
          <a:prstGeom prst="rect">
            <a:avLst/>
          </a:prstGeom>
          <a:noFill/>
        </p:spPr>
        <p:txBody>
          <a:bodyPr wrap="square">
            <a:spAutoFit/>
          </a:bodyPr>
          <a:lstStyle/>
          <a:p>
            <a:pPr fontAlgn="base"/>
            <a:r>
              <a:rPr lang="en-US" sz="3600" dirty="0" err="1">
                <a:solidFill>
                  <a:srgbClr val="000000"/>
                </a:solidFill>
                <a:effectLst/>
                <a:latin typeface="Times New Roman" panose="02020603050405020304" pitchFamily="18" charset="0"/>
                <a:ea typeface="Times New Roman" panose="02020603050405020304" pitchFamily="18" charset="0"/>
              </a:rPr>
              <a:t>Trước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nhưng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cũng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đầy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gợi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đứa</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tò</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mò</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hỏi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tiếp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nhưng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hỏi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dễ</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Đứa</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ngây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bao </a:t>
            </a:r>
            <a:r>
              <a:rPr lang="en-US" sz="3600" dirty="0" err="1">
                <a:solidFill>
                  <a:srgbClr val="000000"/>
                </a:solidFill>
                <a:effectLst/>
                <a:latin typeface="Times New Roman" panose="02020603050405020304" pitchFamily="18" charset="0"/>
                <a:ea typeface="Times New Roman" panose="02020603050405020304" pitchFamily="18" charset="0"/>
              </a:rPr>
              <a:t>nhiêu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lòng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càng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khắc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khoải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bấy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nhiêu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Dường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như</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trước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hỏi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đứa</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cha </a:t>
            </a:r>
            <a:r>
              <a:rPr lang="en-US" sz="3600" dirty="0" err="1">
                <a:solidFill>
                  <a:srgbClr val="000000"/>
                </a:solidFill>
                <a:effectLst/>
                <a:latin typeface="Times New Roman" panose="02020603050405020304" pitchFamily="18" charset="0"/>
                <a:ea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gặp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ước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chính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hiện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hữu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sáng</a:t>
            </a:r>
            <a:r>
              <a:rPr lang="en-US" sz="3600" dirty="0">
                <a:solidFill>
                  <a:srgbClr val="000000"/>
                </a:solidFill>
                <a:effectLst/>
                <a:latin typeface="Times New Roman" panose="02020603050405020304" pitchFamily="18" charset="0"/>
                <a:ea typeface="Times New Roman" panose="02020603050405020304" pitchFamily="18" charset="0"/>
              </a:rPr>
              <a:t> nay. </a:t>
            </a:r>
            <a:r>
              <a:rPr lang="en-US" sz="3600" dirty="0" err="1">
                <a:solidFill>
                  <a:srgbClr val="000000"/>
                </a:solidFill>
                <a:effectLst/>
                <a:latin typeface="Times New Roman" panose="02020603050405020304" pitchFamily="18" charset="0"/>
                <a:ea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lẽ</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quá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khứ</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hiện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tương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lai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đang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xuất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hiện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ảnh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trung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tâm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buồm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đang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vẫy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gọi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ngoài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xa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buồm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hóa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nỗi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niềm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khát</a:t>
            </a:r>
            <a:r>
              <a:rPr lang="en-US" sz="3600" dirty="0">
                <a:solidFill>
                  <a:srgbClr val="000000"/>
                </a:solidFill>
                <a:effectLst/>
                <a:latin typeface="Times New Roman" panose="02020603050405020304" pitchFamily="18" charset="0"/>
                <a:ea typeface="Times New Roman" panose="02020603050405020304" pitchFamily="18" charset="0"/>
              </a:rPr>
              <a:t> khao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con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tương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lai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phía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trước</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8273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64443A7D-D122-EB13-33DB-8BE8845A53FB}"/>
              </a:ext>
            </a:extLst>
          </p:cNvPr>
          <p:cNvSpPr txBox="1"/>
          <p:nvPr/>
        </p:nvSpPr>
        <p:spPr>
          <a:xfrm>
            <a:off x="660400" y="1130300"/>
            <a:ext cx="10858500" cy="5262979"/>
          </a:xfrm>
          <a:prstGeom prst="rect">
            <a:avLst/>
          </a:prstGeom>
          <a:noFill/>
        </p:spPr>
        <p:txBody>
          <a:bodyPr wrap="square">
            <a:spAutoFit/>
          </a:bodyPr>
          <a:lstStyle/>
          <a:p>
            <a:pPr algn="ctr" fontAlgn="base"/>
            <a:r>
              <a:rPr lang="en-US" sz="2800" i="1" dirty="0">
                <a:solidFill>
                  <a:srgbClr val="000000"/>
                </a:solidFill>
                <a:effectLst/>
                <a:latin typeface="Times New Roman" panose="02020603050405020304" pitchFamily="18" charset="0"/>
                <a:ea typeface="Times New Roman" panose="02020603050405020304" pitchFamily="18" charset="0"/>
              </a:rPr>
              <a:t>Cha </a:t>
            </a:r>
            <a:r>
              <a:rPr lang="en-US" sz="2800" i="1" dirty="0" err="1">
                <a:solidFill>
                  <a:srgbClr val="000000"/>
                </a:solidFill>
                <a:effectLst/>
                <a:latin typeface="Times New Roman" panose="02020603050405020304" pitchFamily="18" charset="0"/>
                <a:ea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endParaRPr lang="en-US" sz="2800" dirty="0">
              <a:effectLst/>
              <a:latin typeface="Times New Roman" panose="02020603050405020304" pitchFamily="18" charset="0"/>
              <a:ea typeface="Times New Roman" panose="02020603050405020304" pitchFamily="18" charset="0"/>
            </a:endParaRPr>
          </a:p>
          <a:p>
            <a:pPr algn="ctr" fontAlgn="base"/>
            <a:r>
              <a:rPr lang="en-US" sz="2800" i="1" dirty="0">
                <a:solidFill>
                  <a:srgbClr val="000000"/>
                </a:solidFill>
                <a:effectLst/>
                <a:latin typeface="Times New Roman" panose="02020603050405020304" pitchFamily="18" charset="0"/>
                <a:ea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buồm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khẽ</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fontAlgn="base"/>
            <a:r>
              <a:rPr lang="en-US" sz="2800" i="1" dirty="0">
                <a:solidFill>
                  <a:srgbClr val="000000"/>
                </a:solidFill>
                <a:effectLst/>
                <a:latin typeface="Times New Roman" panose="02020603050405020304" pitchFamily="18" charset="0"/>
                <a:ea typeface="Times New Roman" panose="02020603050405020304" pitchFamily="18" charset="0"/>
              </a:rPr>
              <a:t>Cha </a:t>
            </a:r>
            <a:r>
              <a:rPr lang="en-US" sz="2800" i="1" dirty="0" err="1">
                <a:solidFill>
                  <a:srgbClr val="000000"/>
                </a:solidFill>
                <a:effectLst/>
                <a:latin typeface="Times New Roman" panose="02020603050405020304" pitchFamily="18" charset="0"/>
                <a:ea typeface="Times New Roman" panose="02020603050405020304" pitchFamily="18" charset="0"/>
              </a:rPr>
              <a:t>mượn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buồm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nhé</a:t>
            </a:r>
            <a:endParaRPr lang="en-US" sz="2800" dirty="0">
              <a:effectLst/>
              <a:latin typeface="Times New Roman" panose="02020603050405020304" pitchFamily="18" charset="0"/>
              <a:ea typeface="Times New Roman" panose="02020603050405020304" pitchFamily="18" charset="0"/>
            </a:endParaRPr>
          </a:p>
          <a:p>
            <a:pPr algn="ctr" fontAlgn="base"/>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fontAlgn="base"/>
            <a:r>
              <a:rPr lang="en-US" sz="2800" dirty="0" err="1">
                <a:solidFill>
                  <a:srgbClr val="000000"/>
                </a:solidFill>
                <a:effectLst/>
                <a:latin typeface="Times New Roman" panose="02020603050405020304" pitchFamily="18" charset="0"/>
                <a:ea typeface="Times New Roman" panose="02020603050405020304" pitchFamily="18" charset="0"/>
              </a:rPr>
              <a:t>Bốn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thoát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bồi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xuyến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ưu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6391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2016E48D-5025-7911-18D4-6802B7691EE4}"/>
              </a:ext>
            </a:extLst>
          </p:cNvPr>
          <p:cNvSpPr txBox="1"/>
          <p:nvPr/>
        </p:nvSpPr>
        <p:spPr>
          <a:xfrm>
            <a:off x="660400" y="1015996"/>
            <a:ext cx="10858500" cy="5509200"/>
          </a:xfrm>
          <a:prstGeom prst="rect">
            <a:avLst/>
          </a:prstGeom>
          <a:noFill/>
        </p:spPr>
        <p:txBody>
          <a:bodyPr wrap="square">
            <a:spAutoFit/>
          </a:bodyPr>
          <a:lstStyle/>
          <a:p>
            <a:pPr fontAlgn="base"/>
            <a:r>
              <a:rPr lang="en-US" sz="3200" i="1" dirty="0" err="1">
                <a:solidFill>
                  <a:srgbClr val="000000"/>
                </a:solidFill>
                <a:effectLst/>
                <a:latin typeface="Times New Roman" panose="02020603050405020304" pitchFamily="18" charset="0"/>
                <a:ea typeface="Times New Roman" panose="02020603050405020304" pitchFamily="18" charset="0"/>
              </a:rPr>
              <a:t>Lần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vô</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tận</a:t>
            </a:r>
            <a:endParaRPr lang="en-US" sz="3200" dirty="0">
              <a:effectLst/>
              <a:latin typeface="Times New Roman" panose="02020603050405020304" pitchFamily="18" charset="0"/>
              <a:ea typeface="Times New Roman" panose="02020603050405020304" pitchFamily="18" charset="0"/>
            </a:endParaRPr>
          </a:p>
          <a:p>
            <a:pPr fontAlgn="base"/>
            <a:r>
              <a:rPr lang="en-US" sz="3200" i="1" dirty="0">
                <a:solidFill>
                  <a:srgbClr val="000000"/>
                </a:solidFill>
                <a:effectLst/>
                <a:latin typeface="Times New Roman" panose="02020603050405020304" pitchFamily="18" charset="0"/>
                <a:ea typeface="Times New Roman" panose="02020603050405020304" pitchFamily="18" charset="0"/>
              </a:rPr>
              <a:t>Cha </a:t>
            </a:r>
            <a:r>
              <a:rPr lang="en-US" sz="3200" i="1" dirty="0" err="1">
                <a:solidFill>
                  <a:srgbClr val="000000"/>
                </a:solidFill>
                <a:effectLst/>
                <a:latin typeface="Times New Roman" panose="02020603050405020304" pitchFamily="18" charset="0"/>
                <a:ea typeface="Times New Roman" panose="02020603050405020304" pitchFamily="18" charset="0"/>
              </a:rPr>
              <a:t>gặp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mơ</a:t>
            </a:r>
            <a:r>
              <a:rPr lang="en-US" sz="3200" i="1" dirty="0">
                <a:solidFill>
                  <a:srgbClr val="000000"/>
                </a:solidFill>
                <a:effectLst/>
                <a:latin typeface="Times New Roman" panose="02020603050405020304" pitchFamily="18" charset="0"/>
                <a:ea typeface="Times New Roman" panose="02020603050405020304" pitchFamily="18" charset="0"/>
              </a:rPr>
              <a:t> con.</a:t>
            </a:r>
            <a:endParaRPr lang="en-US" sz="3200" dirty="0">
              <a:effectLst/>
              <a:latin typeface="Times New Roman" panose="02020603050405020304" pitchFamily="18" charset="0"/>
              <a:ea typeface="Times New Roman" panose="02020603050405020304" pitchFamily="18" charset="0"/>
            </a:endParaRPr>
          </a:p>
          <a:p>
            <a:pPr fontAlgn="base"/>
            <a:r>
              <a:rPr lang="en-US" sz="3200" dirty="0" err="1">
                <a:solidFill>
                  <a:srgbClr val="000000"/>
                </a:solidFill>
                <a:effectLst/>
                <a:latin typeface="Times New Roman" panose="02020603050405020304" pitchFamily="18" charset="0"/>
                <a:ea typeface="Times New Roman" panose="02020603050405020304" pitchFamily="18" charset="0"/>
              </a:rPr>
              <a:t>Cánh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buồm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niềm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buồm</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rPr>
              <a:t>, qua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chuyện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hai</a:t>
            </a:r>
            <a:r>
              <a:rPr lang="en-US" sz="3200" dirty="0">
                <a:solidFill>
                  <a:srgbClr val="000000"/>
                </a:solidFill>
                <a:effectLst/>
                <a:latin typeface="Times New Roman" panose="02020603050405020304" pitchFamily="18" charset="0"/>
                <a:ea typeface="Times New Roman" panose="02020603050405020304" pitchFamily="18" charset="0"/>
              </a:rPr>
              <a:t> cha con </a:t>
            </a:r>
            <a:r>
              <a:rPr lang="en-US" sz="3200" dirty="0" err="1">
                <a:solidFill>
                  <a:srgbClr val="000000"/>
                </a:solidFill>
                <a:effectLst/>
                <a:latin typeface="Times New Roman" panose="02020603050405020304" pitchFamily="18" charset="0"/>
                <a:ea typeface="Times New Roman" panose="02020603050405020304" pitchFamily="18" charset="0"/>
              </a:rPr>
              <a:t>bên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chợt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bắt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gặp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niềm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xưa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ngay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rPr>
              <a:t> cha, </a:t>
            </a:r>
            <a:r>
              <a:rPr lang="en-US" sz="3200" dirty="0" err="1">
                <a:solidFill>
                  <a:srgbClr val="000000"/>
                </a:solidFill>
                <a:effectLst/>
                <a:latin typeface="Times New Roman" panose="02020603050405020304" pitchFamily="18" charset="0"/>
                <a:ea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buồm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nhờ</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luôn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ám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khoải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mỗi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hướng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lai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fontAlgn="base"/>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76169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C23CF7A2-CAC1-5240-28BF-FA19F210B8F8}"/>
              </a:ext>
            </a:extLst>
          </p:cNvPr>
          <p:cNvSpPr txBox="1"/>
          <p:nvPr/>
        </p:nvSpPr>
        <p:spPr>
          <a:xfrm>
            <a:off x="660400" y="1026670"/>
            <a:ext cx="10858500" cy="1154162"/>
          </a:xfrm>
          <a:prstGeom prst="rect">
            <a:avLst/>
          </a:prstGeom>
          <a:noFill/>
        </p:spPr>
        <p:txBody>
          <a:bodyPr wrap="square">
            <a:spAutoFit/>
          </a:bodyPr>
          <a:lstStyle/>
          <a:p>
            <a:pPr algn="just">
              <a:spcBef>
                <a:spcPts val="600"/>
              </a:spcBef>
            </a:pPr>
            <a:r>
              <a:rPr lang="en-US" sz="3200" b="1" i="1" dirty="0" err="1">
                <a:solidFill>
                  <a:srgbClr val="000000"/>
                </a:solidFill>
                <a:effectLst/>
                <a:latin typeface="Times New Roman" panose="02020603050405020304" pitchFamily="18" charset="0"/>
                <a:ea typeface="Times New Roman" panose="02020603050405020304" pitchFamily="18" charset="0"/>
              </a:rPr>
              <a:t>Thực</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hiện</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các</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yêu</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cầu</a:t>
            </a:r>
            <a:r>
              <a:rPr lang="en-US" sz="3200" b="1"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spcBef>
                <a:spcPts val="600"/>
              </a:spcBef>
            </a:pPr>
            <a:r>
              <a:rPr lang="vi-VN" sz="3200" b="1" dirty="0">
                <a:solidFill>
                  <a:srgbClr val="000000"/>
                </a:solidFill>
                <a:effectLst/>
                <a:latin typeface="Times New Roman" panose="02020603050405020304" pitchFamily="18" charset="0"/>
                <a:ea typeface="Times New Roman" panose="02020603050405020304" pitchFamily="18" charset="0"/>
              </a:rPr>
              <a:t>Câu 1</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thuộc kiểu văn bản nào?</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9DF1E81A-0F45-11A4-6D37-CC8EA248DDBB}"/>
              </a:ext>
            </a:extLst>
          </p:cNvPr>
          <p:cNvGraphicFramePr>
            <a:graphicFrameLocks noGrp="1"/>
          </p:cNvGraphicFramePr>
          <p:nvPr>
            <p:extLst>
              <p:ext uri="{D42A27DB-BD31-4B8C-83A1-F6EECF244321}">
                <p14:modId xmlns:p14="http://schemas.microsoft.com/office/powerpoint/2010/main" val="3029149773"/>
              </p:ext>
            </p:extLst>
          </p:nvPr>
        </p:nvGraphicFramePr>
        <p:xfrm>
          <a:off x="660400" y="2249775"/>
          <a:ext cx="10858500" cy="975360"/>
        </p:xfrm>
        <a:graphic>
          <a:graphicData uri="http://schemas.openxmlformats.org/drawingml/2006/table">
            <a:tbl>
              <a:tblPr firstRow="1" firstCol="1" bandRow="1"/>
              <a:tblGrid>
                <a:gridCol w="5428648">
                  <a:extLst>
                    <a:ext uri="{9D8B030D-6E8A-4147-A177-3AD203B41FA5}">
                      <a16:colId xmlns:a16="http://schemas.microsoft.com/office/drawing/2014/main" val="525068292"/>
                    </a:ext>
                  </a:extLst>
                </a:gridCol>
                <a:gridCol w="5429852">
                  <a:extLst>
                    <a:ext uri="{9D8B030D-6E8A-4147-A177-3AD203B41FA5}">
                      <a16:colId xmlns:a16="http://schemas.microsoft.com/office/drawing/2014/main" val="183421114"/>
                    </a:ext>
                  </a:extLst>
                </a:gridCol>
              </a:tblGrid>
              <a:tr h="0">
                <a:tc>
                  <a:txBody>
                    <a:bodyPr/>
                    <a:lstStyle/>
                    <a:p>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Tự sự</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Nghị luận</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75225776"/>
                  </a:ext>
                </a:extLst>
              </a:tr>
              <a:tr h="0">
                <a:tc>
                  <a:txBody>
                    <a:bodyPr/>
                    <a:lstStyle/>
                    <a:p>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Biểu cảm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Nhật dụng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83318353"/>
                  </a:ext>
                </a:extLst>
              </a:tr>
            </a:tbl>
          </a:graphicData>
        </a:graphic>
      </p:graphicFrame>
      <p:sp>
        <p:nvSpPr>
          <p:cNvPr id="9" name="TextBox 8">
            <a:extLst>
              <a:ext uri="{FF2B5EF4-FFF2-40B4-BE49-F238E27FC236}">
                <a16:creationId xmlns:a16="http://schemas.microsoft.com/office/drawing/2014/main" id="{73686A8B-1F56-78C2-FA3E-26046629EA55}"/>
              </a:ext>
            </a:extLst>
          </p:cNvPr>
          <p:cNvSpPr txBox="1"/>
          <p:nvPr/>
        </p:nvSpPr>
        <p:spPr>
          <a:xfrm>
            <a:off x="660400" y="3294078"/>
            <a:ext cx="10858500" cy="584775"/>
          </a:xfrm>
          <a:prstGeom prst="rect">
            <a:avLst/>
          </a:prstGeom>
          <a:noFill/>
        </p:spPr>
        <p:txBody>
          <a:bodyPr wrap="square">
            <a:spAutoFit/>
          </a:bodyPr>
          <a:lstStyle/>
          <a:p>
            <a:r>
              <a:rPr lang="vi-VN" sz="3200" b="1" dirty="0">
                <a:solidFill>
                  <a:srgbClr val="000000"/>
                </a:solidFill>
                <a:effectLst/>
                <a:latin typeface="Times New Roman" panose="02020603050405020304" pitchFamily="18" charset="0"/>
                <a:ea typeface="Times New Roman" panose="02020603050405020304" pitchFamily="18" charset="0"/>
              </a:rPr>
              <a:t>Câu 2.</a:t>
            </a:r>
            <a:r>
              <a:rPr lang="vi-VN" sz="3200" dirty="0">
                <a:solidFill>
                  <a:srgbClr val="000000"/>
                </a:solidFill>
                <a:effectLst/>
                <a:latin typeface="Times New Roman" panose="02020603050405020304" pitchFamily="18" charset="0"/>
                <a:ea typeface="Times New Roman" panose="02020603050405020304" pitchFamily="18" charset="0"/>
              </a:rPr>
              <a:t> Văn bản viết về vấn đề gì?</a:t>
            </a:r>
            <a:endParaRPr lang="en-US" sz="3200" dirty="0">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9A5B3C3B-C405-AC9D-DFE7-BDB3A3BC2B64}"/>
              </a:ext>
            </a:extLst>
          </p:cNvPr>
          <p:cNvGraphicFramePr>
            <a:graphicFrameLocks noGrp="1"/>
          </p:cNvGraphicFramePr>
          <p:nvPr>
            <p:extLst>
              <p:ext uri="{D42A27DB-BD31-4B8C-83A1-F6EECF244321}">
                <p14:modId xmlns:p14="http://schemas.microsoft.com/office/powerpoint/2010/main" val="4127688404"/>
              </p:ext>
            </p:extLst>
          </p:nvPr>
        </p:nvGraphicFramePr>
        <p:xfrm>
          <a:off x="660400" y="3947795"/>
          <a:ext cx="10858500" cy="2438400"/>
        </p:xfrm>
        <a:graphic>
          <a:graphicData uri="http://schemas.openxmlformats.org/drawingml/2006/table">
            <a:tbl>
              <a:tblPr firstRow="1" firstCol="1" bandRow="1"/>
              <a:tblGrid>
                <a:gridCol w="5428648">
                  <a:extLst>
                    <a:ext uri="{9D8B030D-6E8A-4147-A177-3AD203B41FA5}">
                      <a16:colId xmlns:a16="http://schemas.microsoft.com/office/drawing/2014/main" val="3716167125"/>
                    </a:ext>
                  </a:extLst>
                </a:gridCol>
                <a:gridCol w="5429852">
                  <a:extLst>
                    <a:ext uri="{9D8B030D-6E8A-4147-A177-3AD203B41FA5}">
                      <a16:colId xmlns:a16="http://schemas.microsoft.com/office/drawing/2014/main" val="1624728149"/>
                    </a:ext>
                  </a:extLst>
                </a:gridCol>
              </a:tblGrid>
              <a:tr h="0">
                <a:tc>
                  <a:txBody>
                    <a:bodyPr/>
                    <a:lstStyle/>
                    <a:p>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Những</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 buồm trong cuộc trò chuyện của hai cha con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Vẻ đẹp nội dung và hình thức của bài thơ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cánh buồm</a:t>
                      </a: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37948473"/>
                  </a:ext>
                </a:extLst>
              </a:tr>
              <a:tr h="0">
                <a:tc>
                  <a:txBody>
                    <a:bodyPr/>
                    <a:lstStyle/>
                    <a:p>
                      <a:pPr algn="just"/>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Những hình ảnh về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con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con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65410337"/>
                  </a:ext>
                </a:extLst>
              </a:tr>
            </a:tbl>
          </a:graphicData>
        </a:graphic>
      </p:graphicFrame>
    </p:spTree>
    <p:extLst>
      <p:ext uri="{BB962C8B-B14F-4D97-AF65-F5344CB8AC3E}">
        <p14:creationId xmlns:p14="http://schemas.microsoft.com/office/powerpoint/2010/main" val="15330977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C369FF-B30A-EC55-6EDF-FFAE5DFBDCEE}"/>
              </a:ext>
            </a:extLst>
          </p:cNvPr>
          <p:cNvSpPr txBox="1"/>
          <p:nvPr/>
        </p:nvSpPr>
        <p:spPr>
          <a:xfrm>
            <a:off x="660400" y="753800"/>
            <a:ext cx="10858500" cy="5509200"/>
          </a:xfrm>
          <a:prstGeom prst="rect">
            <a:avLst/>
          </a:prstGeom>
          <a:noFill/>
        </p:spPr>
        <p:txBody>
          <a:bodyPr wrap="square">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rPr>
              <a:t>2. </a:t>
            </a:r>
            <a:r>
              <a:rPr lang="en-US" sz="3200" b="1" dirty="0" err="1">
                <a:solidFill>
                  <a:srgbClr val="FF0000"/>
                </a:solidFill>
                <a:effectLst/>
                <a:latin typeface="Times New Roman" panose="02020603050405020304" pitchFamily="18" charset="0"/>
                <a:ea typeface="Times New Roman" panose="02020603050405020304" pitchFamily="18" charset="0"/>
              </a:rPr>
              <a:t>Những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lưu</a:t>
            </a:r>
            <a:r>
              <a:rPr lang="en-US" sz="3200" b="1" dirty="0">
                <a:solidFill>
                  <a:srgbClr val="FF0000"/>
                </a:solidFill>
                <a:effectLst/>
                <a:latin typeface="Times New Roman" panose="02020603050405020304" pitchFamily="18" charset="0"/>
                <a:ea typeface="Times New Roman" panose="02020603050405020304" pitchFamily="18" charset="0"/>
              </a:rPr>
              <a:t> ý </a:t>
            </a:r>
            <a:r>
              <a:rPr lang="en-US" sz="3200" b="1" dirty="0" err="1">
                <a:solidFill>
                  <a:srgbClr val="FF0000"/>
                </a:solidFill>
                <a:effectLst/>
                <a:latin typeface="Times New Roman" panose="02020603050405020304" pitchFamily="18" charset="0"/>
                <a:ea typeface="Times New Roman" panose="02020603050405020304" pitchFamily="18" charset="0"/>
              </a:rPr>
              <a:t>khi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đọc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hiểu</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văn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bản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luận</a:t>
            </a:r>
            <a:endParaRPr lang="en-US" sz="3200" dirty="0">
              <a:effectLst/>
              <a:latin typeface="Times New Roman" panose="02020603050405020304" pitchFamily="18" charset="0"/>
              <a:ea typeface="Times New Roman" panose="02020603050405020304" pitchFamily="18" charset="0"/>
            </a:endParaRPr>
          </a:p>
          <a:p>
            <a:pPr algn="just"/>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Đọc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kĩ</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tên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nhan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đề</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từ</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khóa</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câu</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chủ</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đề</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để</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xác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định</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vấn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đề</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được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bàn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luận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a:t>
            </a:r>
          </a:p>
          <a:p>
            <a:pPr algn="just"/>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Đọc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các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tiêu</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đề</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các</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câu</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đứng</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đầu</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hoặc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cuối</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mỗi</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đoạn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những</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câu</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then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chốt</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để</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nhận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diện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hệ</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thống</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ý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kiến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chia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văn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bản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theo</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bố</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cục</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và</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ý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chính</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a:t>
            </a:r>
          </a:p>
          <a:p>
            <a:pPr algn="just"/>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Tóm</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tắt</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nội</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dung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chính</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dựa</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trên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hệ</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thống</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ý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kiến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a:p>
            <a:pPr algn="just"/>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Nhận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biết</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phân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tích</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các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lí</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lẽ</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bằng</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chứng</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a:t>
            </a:r>
          </a:p>
          <a:p>
            <a:pPr algn="just"/>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Phân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tích</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được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ngôn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ngữ</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văn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bản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a:t>
            </a:r>
          </a:p>
          <a:p>
            <a:pPr algn="just"/>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Nhận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ra</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tư</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tưởng</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bài</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học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mà</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tác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giả</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gửi</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gắm</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trong</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văn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bản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a:t>
            </a:r>
          </a:p>
          <a:p>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Rút</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ra</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được</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bài</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học</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liên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rPr>
              <a:t>hệ</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với</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bản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rPr>
              <a:t>thân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463820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80DD6055-78A4-E36E-5DB3-DF3203EE5079}"/>
              </a:ext>
            </a:extLst>
          </p:cNvPr>
          <p:cNvSpPr txBox="1"/>
          <p:nvPr/>
        </p:nvSpPr>
        <p:spPr>
          <a:xfrm>
            <a:off x="666750" y="1032339"/>
            <a:ext cx="10858500" cy="1077218"/>
          </a:xfrm>
          <a:prstGeom prst="rect">
            <a:avLst/>
          </a:prstGeom>
          <a:noFill/>
        </p:spPr>
        <p:txBody>
          <a:bodyPr wrap="square">
            <a:spAutoFit/>
          </a:bodyPr>
          <a:lstStyle/>
          <a:p>
            <a:pPr algn="just"/>
            <a:r>
              <a:rPr lang="vi-VN" sz="3200" b="1" dirty="0">
                <a:solidFill>
                  <a:srgbClr val="000000"/>
                </a:solidFill>
                <a:effectLst/>
                <a:latin typeface="Times New Roman" panose="02020603050405020304" pitchFamily="18" charset="0"/>
                <a:ea typeface="Times New Roman" panose="02020603050405020304" pitchFamily="18" charset="0"/>
              </a:rPr>
              <a:t>Câu 3.</a:t>
            </a:r>
            <a:r>
              <a:rPr lang="vi-VN" sz="3200" dirty="0">
                <a:solidFill>
                  <a:srgbClr val="000000"/>
                </a:solidFill>
                <a:effectLst/>
                <a:latin typeface="Times New Roman" panose="02020603050405020304" pitchFamily="18" charset="0"/>
                <a:ea typeface="Times New Roman" panose="02020603050405020304" pitchFamily="18" charset="0"/>
              </a:rPr>
              <a:t> Câu văn nào nêu bằng chứng mà người viết dẫn ra từ bài </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buồm</a:t>
            </a:r>
            <a:r>
              <a:rPr lang="en-US" sz="3200" i="1"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Thông</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12655E2F-AB17-2819-3F21-F6ACF7D95E33}"/>
              </a:ext>
            </a:extLst>
          </p:cNvPr>
          <p:cNvGraphicFramePr>
            <a:graphicFrameLocks noGrp="1"/>
          </p:cNvGraphicFramePr>
          <p:nvPr>
            <p:extLst>
              <p:ext uri="{D42A27DB-BD31-4B8C-83A1-F6EECF244321}">
                <p14:modId xmlns:p14="http://schemas.microsoft.com/office/powerpoint/2010/main" val="696090076"/>
              </p:ext>
            </p:extLst>
          </p:nvPr>
        </p:nvGraphicFramePr>
        <p:xfrm>
          <a:off x="666750" y="2109557"/>
          <a:ext cx="10858500" cy="4267200"/>
        </p:xfrm>
        <a:graphic>
          <a:graphicData uri="http://schemas.openxmlformats.org/drawingml/2006/table">
            <a:tbl>
              <a:tblPr firstRow="1" firstCol="1" bandRow="1"/>
              <a:tblGrid>
                <a:gridCol w="10858500">
                  <a:extLst>
                    <a:ext uri="{9D8B030D-6E8A-4147-A177-3AD203B41FA5}">
                      <a16:colId xmlns:a16="http://schemas.microsoft.com/office/drawing/2014/main" val="2196719121"/>
                    </a:ext>
                  </a:extLst>
                </a:gridCol>
              </a:tblGrid>
              <a:tr h="0">
                <a:tc>
                  <a:txBody>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99211490"/>
                  </a:ext>
                </a:extLst>
              </a:tr>
              <a:tr h="0">
                <a:tc>
                  <a:txBody>
                    <a:bodyPr/>
                    <a:lstStyle/>
                    <a:p>
                      <a:pPr algn="just"/>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 thơ thanh thoát, cảm xúc thơ lan tỏa, tâm tình thơ chân thật đến vô cùng khiến cho tâm trạng người đọc cũng bồi hồi, xao xuyến và tràn đầy nỗi niềm ưu tư, khắc khoải.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75551450"/>
                  </a:ext>
                </a:extLst>
              </a:tr>
              <a:tr h="0">
                <a:tc>
                  <a:txBody>
                    <a:bodyPr/>
                    <a:lstStyle/>
                    <a:p>
                      <a:pPr algn="just"/>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 hay thường đâu chỉ của riêng tâm tình nhà thơ, mà nó còn lắng đọng trong cảm xúc mọi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83213099"/>
                  </a:ext>
                </a:extLst>
              </a:tr>
              <a:tr h="0">
                <a:tc>
                  <a:txBody>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91068083"/>
                  </a:ext>
                </a:extLst>
              </a:tr>
            </a:tbl>
          </a:graphicData>
        </a:graphic>
      </p:graphicFrame>
    </p:spTree>
    <p:extLst>
      <p:ext uri="{BB962C8B-B14F-4D97-AF65-F5344CB8AC3E}">
        <p14:creationId xmlns:p14="http://schemas.microsoft.com/office/powerpoint/2010/main" val="11677773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D0DCF23B-6C3B-045A-1A13-D521BA3E1B86}"/>
              </a:ext>
            </a:extLst>
          </p:cNvPr>
          <p:cNvSpPr txBox="1"/>
          <p:nvPr/>
        </p:nvSpPr>
        <p:spPr>
          <a:xfrm>
            <a:off x="660399" y="1090177"/>
            <a:ext cx="10858500" cy="954107"/>
          </a:xfrm>
          <a:prstGeom prst="rect">
            <a:avLst/>
          </a:prstGeom>
          <a:noFill/>
        </p:spPr>
        <p:txBody>
          <a:bodyPr wrap="square">
            <a:spAutoFit/>
          </a:bodyPr>
          <a:lstStyle/>
          <a:p>
            <a:pPr algn="just"/>
            <a:r>
              <a:rPr lang="vi-VN" sz="2800" b="1" spc="-30" dirty="0">
                <a:solidFill>
                  <a:srgbClr val="000000"/>
                </a:solidFill>
                <a:effectLst/>
                <a:latin typeface="Times New Roman" panose="02020603050405020304" pitchFamily="18" charset="0"/>
                <a:ea typeface="Times New Roman" panose="02020603050405020304" pitchFamily="18" charset="0"/>
              </a:rPr>
              <a:t>Câu 4</a:t>
            </a:r>
            <a:r>
              <a:rPr lang="vi-VN" sz="2800" spc="-30" dirty="0">
                <a:solidFill>
                  <a:srgbClr val="000000"/>
                </a:solidFill>
                <a:effectLst/>
                <a:latin typeface="Times New Roman" panose="02020603050405020304" pitchFamily="18" charset="0"/>
                <a:ea typeface="Times New Roman" panose="02020603050405020304" pitchFamily="18" charset="0"/>
              </a:rPr>
              <a:t>. Câu văn nào nêu lên ý kiến của người viết </a:t>
            </a:r>
            <a:r>
              <a:rPr lang="en-US" sz="2800" spc="-30" dirty="0" err="1">
                <a:solidFill>
                  <a:srgbClr val="000000"/>
                </a:solidFill>
                <a:effectLst/>
                <a:latin typeface="Times New Roman" panose="02020603050405020304" pitchFamily="18" charset="0"/>
                <a:ea typeface="Times New Roman" panose="02020603050405020304" pitchFamily="18" charset="0"/>
              </a:rPr>
              <a:t>về</a:t>
            </a:r>
            <a:r>
              <a:rPr lang="en-US" sz="2800" spc="-30" dirty="0">
                <a:solidFill>
                  <a:srgbClr val="000000"/>
                </a:solidFill>
                <a:effectLst/>
                <a:latin typeface="Times New Roman" panose="02020603050405020304" pitchFamily="18" charset="0"/>
                <a:ea typeface="Times New Roman" panose="02020603050405020304" pitchFamily="18" charset="0"/>
              </a:rPr>
              <a:t> ý </a:t>
            </a:r>
            <a:r>
              <a:rPr lang="en-US" sz="2800" spc="-30" dirty="0" err="1">
                <a:solidFill>
                  <a:srgbClr val="000000"/>
                </a:solidFill>
                <a:effectLst/>
                <a:latin typeface="Times New Roman" panose="02020603050405020304" pitchFamily="18" charset="0"/>
                <a:ea typeface="Times New Roman" panose="02020603050405020304" pitchFamily="18" charset="0"/>
              </a:rPr>
              <a:t>nghĩa</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của</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hình</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tượng</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những</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cánh</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buồm</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trong</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bài</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thơ</a:t>
            </a:r>
            <a:r>
              <a:rPr lang="en-US" sz="2800" spc="-3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07A1B4F7-568F-8349-006C-A565567F5A69}"/>
              </a:ext>
            </a:extLst>
          </p:cNvPr>
          <p:cNvGraphicFramePr>
            <a:graphicFrameLocks noGrp="1"/>
          </p:cNvGraphicFramePr>
          <p:nvPr>
            <p:extLst>
              <p:ext uri="{D42A27DB-BD31-4B8C-83A1-F6EECF244321}">
                <p14:modId xmlns:p14="http://schemas.microsoft.com/office/powerpoint/2010/main" val="1783571729"/>
              </p:ext>
            </p:extLst>
          </p:nvPr>
        </p:nvGraphicFramePr>
        <p:xfrm>
          <a:off x="660399" y="2044284"/>
          <a:ext cx="10858500" cy="4267200"/>
        </p:xfrm>
        <a:graphic>
          <a:graphicData uri="http://schemas.openxmlformats.org/drawingml/2006/table">
            <a:tbl>
              <a:tblPr firstRow="1" firstCol="1" bandRow="1"/>
              <a:tblGrid>
                <a:gridCol w="10858500">
                  <a:extLst>
                    <a:ext uri="{9D8B030D-6E8A-4147-A177-3AD203B41FA5}">
                      <a16:colId xmlns:a16="http://schemas.microsoft.com/office/drawing/2014/main" val="1592374958"/>
                    </a:ext>
                  </a:extLst>
                </a:gridCol>
              </a:tblGrid>
              <a:tr h="0">
                <a:tc>
                  <a:txBody>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1484925"/>
                  </a:ext>
                </a:extLst>
              </a:tr>
              <a:tr h="0">
                <a:tc>
                  <a:txBody>
                    <a:bodyPr/>
                    <a:lstStyle/>
                    <a:p>
                      <a:pPr algn="just"/>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Cha biết, phía cuối chân trời kia cũng có mọi thứ như ở trên đất liền này, vẫn là của quê hương của những xứ sở đẹp tươi, nhưng là những nơi cha chưa bao giờ đi đến.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93057565"/>
                  </a:ext>
                </a:extLst>
              </a:tr>
              <a:tr h="0">
                <a:tc>
                  <a:txBody>
                    <a:bodyPr/>
                    <a:lstStyle/>
                    <a:p>
                      <a:pPr algn="just"/>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Hình tượng cánh buồm xuất hiện lúc này không chỉ là cánh buồm đang căng gió trên những con thuyền ngoài biển xa mà đã mang một ý nghĩa khác, một ẩn dụ cho khát vọng đi đến những chân trời mới.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66829662"/>
                  </a:ext>
                </a:extLst>
              </a:tr>
              <a:tr h="0">
                <a:tc>
                  <a:txBody>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02114957"/>
                  </a:ext>
                </a:extLst>
              </a:tr>
            </a:tbl>
          </a:graphicData>
        </a:graphic>
      </p:graphicFrame>
    </p:spTree>
    <p:extLst>
      <p:ext uri="{BB962C8B-B14F-4D97-AF65-F5344CB8AC3E}">
        <p14:creationId xmlns:p14="http://schemas.microsoft.com/office/powerpoint/2010/main" val="21950276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63E01FD0-BF83-40A0-F843-DCC8638B5D0A}"/>
              </a:ext>
            </a:extLst>
          </p:cNvPr>
          <p:cNvSpPr txBox="1"/>
          <p:nvPr/>
        </p:nvSpPr>
        <p:spPr>
          <a:xfrm>
            <a:off x="666750" y="1028700"/>
            <a:ext cx="10858500" cy="1077218"/>
          </a:xfrm>
          <a:prstGeom prst="rect">
            <a:avLst/>
          </a:prstGeom>
          <a:noFill/>
        </p:spPr>
        <p:txBody>
          <a:bodyPr wrap="square">
            <a:spAutoFit/>
          </a:bodyPr>
          <a:lstStyle/>
          <a:p>
            <a:pPr algn="just"/>
            <a:r>
              <a:rPr lang="vi-VN" sz="3200" b="1" dirty="0">
                <a:solidFill>
                  <a:srgbClr val="000000"/>
                </a:solidFill>
                <a:effectLst/>
                <a:latin typeface="Times New Roman" panose="02020603050405020304" pitchFamily="18" charset="0"/>
                <a:ea typeface="Times New Roman" panose="02020603050405020304" pitchFamily="18" charset="0"/>
              </a:rPr>
              <a:t>Câu 5</a:t>
            </a:r>
            <a:r>
              <a:rPr lang="vi-VN" sz="3200" dirty="0">
                <a:solidFill>
                  <a:srgbClr val="000000"/>
                </a:solidFill>
                <a:effectLst/>
                <a:latin typeface="Times New Roman" panose="02020603050405020304" pitchFamily="18" charset="0"/>
                <a:ea typeface="Times New Roman" panose="02020603050405020304" pitchFamily="18" charset="0"/>
              </a:rPr>
              <a:t>. Câu văn nào sau đây nêu lên nhận xét về tác dụng 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nhận</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78A53ADC-E7E5-7BE4-065D-2C3F3787310F}"/>
              </a:ext>
            </a:extLst>
          </p:cNvPr>
          <p:cNvGraphicFramePr>
            <a:graphicFrameLocks noGrp="1"/>
          </p:cNvGraphicFramePr>
          <p:nvPr>
            <p:extLst>
              <p:ext uri="{D42A27DB-BD31-4B8C-83A1-F6EECF244321}">
                <p14:modId xmlns:p14="http://schemas.microsoft.com/office/powerpoint/2010/main" val="108059454"/>
              </p:ext>
            </p:extLst>
          </p:nvPr>
        </p:nvGraphicFramePr>
        <p:xfrm>
          <a:off x="660400" y="2164080"/>
          <a:ext cx="10858500" cy="4693920"/>
        </p:xfrm>
        <a:graphic>
          <a:graphicData uri="http://schemas.openxmlformats.org/drawingml/2006/table">
            <a:tbl>
              <a:tblPr firstRow="1" firstCol="1" bandRow="1"/>
              <a:tblGrid>
                <a:gridCol w="10858500">
                  <a:extLst>
                    <a:ext uri="{9D8B030D-6E8A-4147-A177-3AD203B41FA5}">
                      <a16:colId xmlns:a16="http://schemas.microsoft.com/office/drawing/2014/main" val="3292944027"/>
                    </a:ext>
                  </a:extLst>
                </a:gridCol>
              </a:tblGrid>
              <a:tr h="0">
                <a:tc>
                  <a:txBody>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42020728"/>
                  </a:ext>
                </a:extLst>
              </a:tr>
              <a:tr h="0">
                <a:tc>
                  <a:txBody>
                    <a:bodyPr/>
                    <a:lstStyle/>
                    <a:p>
                      <a:pPr algn="just"/>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 câu thơ kết bài là lời biểu cảm sâu lắng, thiết tha của tác giả qua tâm trạng người cha cùng con đi bên biển xanh cát trắng.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87422293"/>
                  </a:ext>
                </a:extLst>
              </a:tr>
              <a:tr h="0">
                <a:tc>
                  <a:txBody>
                    <a:bodyPr/>
                    <a:lstStyle/>
                    <a:p>
                      <a:pPr algn="just"/>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 buồm trở thành biểu tượng cho niềm ước mơ và khát vọng của con người trong cuộc sống</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59265389"/>
                  </a:ext>
                </a:extLst>
              </a:tr>
              <a:tr h="0">
                <a:tc>
                  <a:txBody>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15698599"/>
                  </a:ext>
                </a:extLst>
              </a:tr>
            </a:tbl>
          </a:graphicData>
        </a:graphic>
      </p:graphicFrame>
    </p:spTree>
    <p:extLst>
      <p:ext uri="{BB962C8B-B14F-4D97-AF65-F5344CB8AC3E}">
        <p14:creationId xmlns:p14="http://schemas.microsoft.com/office/powerpoint/2010/main" val="2416847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B3DF97AC-6061-B8C9-4D63-24F5333ADA59}"/>
              </a:ext>
            </a:extLst>
          </p:cNvPr>
          <p:cNvSpPr txBox="1"/>
          <p:nvPr/>
        </p:nvSpPr>
        <p:spPr>
          <a:xfrm>
            <a:off x="660400" y="1356248"/>
            <a:ext cx="10858500" cy="2062103"/>
          </a:xfrm>
          <a:prstGeom prst="rect">
            <a:avLst/>
          </a:prstGeom>
          <a:noFill/>
        </p:spPr>
        <p:txBody>
          <a:bodyPr wrap="square">
            <a:spAutoFit/>
          </a:bodyPr>
          <a:lstStyle/>
          <a:p>
            <a:pPr algn="just"/>
            <a:r>
              <a:rPr lang="vi-VN" sz="3200" b="1" dirty="0">
                <a:solidFill>
                  <a:srgbClr val="000000"/>
                </a:solidFill>
                <a:effectLst/>
                <a:latin typeface="Times New Roman" panose="02020603050405020304" pitchFamily="18" charset="0"/>
                <a:ea typeface="Times New Roman" panose="02020603050405020304" pitchFamily="18" charset="0"/>
              </a:rPr>
              <a:t>Câu 6</a:t>
            </a:r>
            <a:r>
              <a:rPr lang="vi-VN" sz="3200" dirty="0">
                <a:solidFill>
                  <a:srgbClr val="000000"/>
                </a:solidFill>
                <a:effectLst/>
                <a:latin typeface="Times New Roman" panose="02020603050405020304" pitchFamily="18" charset="0"/>
                <a:ea typeface="Times New Roman" panose="02020603050405020304" pitchFamily="18" charset="0"/>
              </a:rPr>
              <a:t>. Trong câu văn: </a:t>
            </a:r>
            <a:r>
              <a:rPr lang="vi-VN"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Trước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chân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thành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đầy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gợi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cha, </a:t>
            </a:r>
            <a:r>
              <a:rPr lang="en-US" sz="3200" i="1" dirty="0" err="1">
                <a:solidFill>
                  <a:srgbClr val="000000"/>
                </a:solidFill>
                <a:effectLst/>
                <a:latin typeface="Times New Roman" panose="02020603050405020304" pitchFamily="18" charset="0"/>
                <a:ea typeface="Times New Roman" panose="02020603050405020304" pitchFamily="18" charset="0"/>
              </a:rPr>
              <a:t>đứa</a:t>
            </a:r>
            <a:r>
              <a:rPr lang="en-US" sz="3200" i="1" dirty="0">
                <a:solidFill>
                  <a:srgbClr val="000000"/>
                </a:solidFill>
                <a:effectLst/>
                <a:latin typeface="Times New Roman" panose="02020603050405020304" pitchFamily="18" charset="0"/>
                <a:ea typeface="Times New Roman" panose="02020603050405020304" pitchFamily="18" charset="0"/>
              </a:rPr>
              <a:t> con </a:t>
            </a:r>
            <a:r>
              <a:rPr lang="en-US" sz="3200" i="1" dirty="0" err="1">
                <a:solidFill>
                  <a:srgbClr val="000000"/>
                </a:solidFill>
                <a:effectLst/>
                <a:latin typeface="Times New Roman" panose="02020603050405020304" pitchFamily="18" charset="0"/>
                <a:ea typeface="Times New Roman" panose="02020603050405020304" pitchFamily="18" charset="0"/>
              </a:rPr>
              <a:t>lại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tò</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mò</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nêu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hỏi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tiếp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hỏi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dễ</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thành phần trạng ngữ được mở rộng bằng một cụm chủ vị nào?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F4776D4-42EF-4723-0278-83241CFEC282}"/>
              </a:ext>
            </a:extLst>
          </p:cNvPr>
          <p:cNvGraphicFramePr>
            <a:graphicFrameLocks noGrp="1"/>
          </p:cNvGraphicFramePr>
          <p:nvPr>
            <p:extLst>
              <p:ext uri="{D42A27DB-BD31-4B8C-83A1-F6EECF244321}">
                <p14:modId xmlns:p14="http://schemas.microsoft.com/office/powerpoint/2010/main" val="286532734"/>
              </p:ext>
            </p:extLst>
          </p:nvPr>
        </p:nvGraphicFramePr>
        <p:xfrm>
          <a:off x="660400" y="3611215"/>
          <a:ext cx="10858500" cy="1950720"/>
        </p:xfrm>
        <a:graphic>
          <a:graphicData uri="http://schemas.openxmlformats.org/drawingml/2006/table">
            <a:tbl>
              <a:tblPr firstRow="1" firstCol="1" bandRow="1"/>
              <a:tblGrid>
                <a:gridCol w="4675982">
                  <a:extLst>
                    <a:ext uri="{9D8B030D-6E8A-4147-A177-3AD203B41FA5}">
                      <a16:colId xmlns:a16="http://schemas.microsoft.com/office/drawing/2014/main" val="2819158158"/>
                    </a:ext>
                  </a:extLst>
                </a:gridCol>
                <a:gridCol w="6182518">
                  <a:extLst>
                    <a:ext uri="{9D8B030D-6E8A-4147-A177-3AD203B41FA5}">
                      <a16:colId xmlns:a16="http://schemas.microsoft.com/office/drawing/2014/main" val="3536825205"/>
                    </a:ext>
                  </a:extLst>
                </a:gridCol>
              </a:tblGrid>
              <a:tr h="0">
                <a:tc>
                  <a:txBody>
                    <a:bodyPr/>
                    <a:lstStyle/>
                    <a:p>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trả lời chân thành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 con lại tò mò nêu câu hỏi tiếp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03108933"/>
                  </a:ext>
                </a:extLst>
              </a:tr>
              <a:tr h="0">
                <a:tc>
                  <a:txBody>
                    <a:bodyPr/>
                    <a:lstStyle/>
                    <a:p>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08856110"/>
                  </a:ext>
                </a:extLst>
              </a:tr>
            </a:tbl>
          </a:graphicData>
        </a:graphic>
      </p:graphicFrame>
    </p:spTree>
    <p:extLst>
      <p:ext uri="{BB962C8B-B14F-4D97-AF65-F5344CB8AC3E}">
        <p14:creationId xmlns:p14="http://schemas.microsoft.com/office/powerpoint/2010/main" val="15262541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C2FCAE1B-47C5-E418-C822-D0F97FF3491B}"/>
              </a:ext>
            </a:extLst>
          </p:cNvPr>
          <p:cNvSpPr txBox="1"/>
          <p:nvPr/>
        </p:nvSpPr>
        <p:spPr>
          <a:xfrm>
            <a:off x="660400" y="1062899"/>
            <a:ext cx="10858500" cy="1200329"/>
          </a:xfrm>
          <a:prstGeom prst="rect">
            <a:avLst/>
          </a:prstGeom>
          <a:noFill/>
        </p:spPr>
        <p:txBody>
          <a:bodyPr wrap="square">
            <a:spAutoFit/>
          </a:bodyPr>
          <a:lstStyle/>
          <a:p>
            <a:pPr algn="just"/>
            <a:r>
              <a:rPr lang="vi-VN" sz="3600" b="1" spc="-30" dirty="0">
                <a:solidFill>
                  <a:srgbClr val="000000"/>
                </a:solidFill>
                <a:effectLst/>
                <a:latin typeface="Times New Roman" panose="02020603050405020304" pitchFamily="18" charset="0"/>
                <a:ea typeface="Times New Roman" panose="02020603050405020304" pitchFamily="18" charset="0"/>
              </a:rPr>
              <a:t>Câu 7. </a:t>
            </a:r>
            <a:r>
              <a:rPr lang="vi-VN" sz="3600" spc="-30" dirty="0">
                <a:solidFill>
                  <a:srgbClr val="000000"/>
                </a:solidFill>
                <a:effectLst/>
                <a:latin typeface="Times New Roman" panose="02020603050405020304" pitchFamily="18" charset="0"/>
                <a:ea typeface="Times New Roman" panose="02020603050405020304" pitchFamily="18" charset="0"/>
              </a:rPr>
              <a:t>Mối liên hệ giữa lí lẽ và bằng chứng trong bài viết trên có tác dụng như thế nào?</a:t>
            </a:r>
            <a:endParaRPr lang="en-US" sz="36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6083685B-C464-E759-174F-8B348A8BE8C3}"/>
              </a:ext>
            </a:extLst>
          </p:cNvPr>
          <p:cNvGraphicFramePr>
            <a:graphicFrameLocks noGrp="1"/>
          </p:cNvGraphicFramePr>
          <p:nvPr>
            <p:extLst>
              <p:ext uri="{D42A27DB-BD31-4B8C-83A1-F6EECF244321}">
                <p14:modId xmlns:p14="http://schemas.microsoft.com/office/powerpoint/2010/main" val="2119333420"/>
              </p:ext>
            </p:extLst>
          </p:nvPr>
        </p:nvGraphicFramePr>
        <p:xfrm>
          <a:off x="660399" y="2300061"/>
          <a:ext cx="10858500" cy="3901440"/>
        </p:xfrm>
        <a:graphic>
          <a:graphicData uri="http://schemas.openxmlformats.org/drawingml/2006/table">
            <a:tbl>
              <a:tblPr firstRow="1" firstCol="1" bandRow="1"/>
              <a:tblGrid>
                <a:gridCol w="10858500">
                  <a:extLst>
                    <a:ext uri="{9D8B030D-6E8A-4147-A177-3AD203B41FA5}">
                      <a16:colId xmlns:a16="http://schemas.microsoft.com/office/drawing/2014/main" val="2338383456"/>
                    </a:ext>
                  </a:extLst>
                </a:gridCol>
              </a:tblGrid>
              <a:tr h="0">
                <a:tc>
                  <a:txBody>
                    <a:bodyPr/>
                    <a:lstStyle/>
                    <a:p>
                      <a:pPr algn="just"/>
                      <a:r>
                        <a:rPr lang="vi-VN"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Làm nổi bật tình yêu </a:t>
                      </a:r>
                      <a:r>
                        <a:rPr lang="en-US"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vi-VN"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en-US"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những ước mong </a:t>
                      </a:r>
                      <a:r>
                        <a:rPr lang="vi-VN"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a:t>
                      </a:r>
                      <a:r>
                        <a:rPr lang="en-US"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 mẹ với con 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84993531"/>
                  </a:ext>
                </a:extLst>
              </a:tr>
              <a:tr h="0">
                <a:tc>
                  <a:txBody>
                    <a:bodyPr/>
                    <a:lstStyle/>
                    <a:p>
                      <a:pPr algn="just"/>
                      <a:r>
                        <a:rPr lang="vi-VN"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Giúp khắc họa </a:t>
                      </a:r>
                      <a:r>
                        <a:rPr lang="en-US"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ảnh cha và con </a:t>
                      </a:r>
                      <a:r>
                        <a:rPr lang="vi-VN"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 luôn song hành, gần gũi với nhau.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30554901"/>
                  </a:ext>
                </a:extLst>
              </a:tr>
              <a:tr h="0">
                <a:tc>
                  <a:txBody>
                    <a:bodyPr/>
                    <a:lstStyle/>
                    <a:p>
                      <a:pPr algn="just"/>
                      <a:r>
                        <a:rPr lang="vi-VN"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Giúp người đọc cảm nhận được vẻ đẹp và ý nghĩa của bài thơ “</a:t>
                      </a:r>
                      <a:r>
                        <a:rPr lang="en-US" sz="3200" i="1"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cánh buồm</a:t>
                      </a:r>
                      <a:r>
                        <a:rPr lang="vi-VN" sz="32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146801358"/>
                  </a:ext>
                </a:extLst>
              </a:tr>
              <a:tr h="0">
                <a:tc>
                  <a:txBody>
                    <a:bodyPr/>
                    <a:lstStyle/>
                    <a:p>
                      <a:pPr algn="just"/>
                      <a:r>
                        <a:rPr lang="vi-VN" sz="3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Đưa ra thông điệp ý nghĩa về</a:t>
                      </a:r>
                      <a:r>
                        <a:rPr lang="en-US" sz="3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con, </a:t>
                      </a:r>
                      <a:r>
                        <a:rPr lang="en-US" sz="3200"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vi-VN" sz="3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yêu quê hương, đất nước.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65849029"/>
                  </a:ext>
                </a:extLst>
              </a:tr>
            </a:tbl>
          </a:graphicData>
        </a:graphic>
      </p:graphicFrame>
    </p:spTree>
    <p:extLst>
      <p:ext uri="{BB962C8B-B14F-4D97-AF65-F5344CB8AC3E}">
        <p14:creationId xmlns:p14="http://schemas.microsoft.com/office/powerpoint/2010/main" val="37452261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2E62964D-C8E3-DE6A-F5B5-0F9B9C786A39}"/>
              </a:ext>
            </a:extLst>
          </p:cNvPr>
          <p:cNvSpPr txBox="1"/>
          <p:nvPr/>
        </p:nvSpPr>
        <p:spPr>
          <a:xfrm>
            <a:off x="601266" y="1146352"/>
            <a:ext cx="10858500" cy="954107"/>
          </a:xfrm>
          <a:prstGeom prst="rect">
            <a:avLst/>
          </a:prstGeom>
          <a:noFill/>
        </p:spPr>
        <p:txBody>
          <a:bodyPr wrap="square">
            <a:spAutoFit/>
          </a:bodyPr>
          <a:lstStyle/>
          <a:p>
            <a:pPr algn="just"/>
            <a:r>
              <a:rPr lang="vi-VN" sz="2800" b="1" spc="-30" dirty="0">
                <a:solidFill>
                  <a:srgbClr val="000000"/>
                </a:solidFill>
                <a:effectLst/>
                <a:latin typeface="Times New Roman" panose="02020603050405020304" pitchFamily="18" charset="0"/>
                <a:ea typeface="Times New Roman" panose="02020603050405020304" pitchFamily="18" charset="0"/>
              </a:rPr>
              <a:t>Câu 8</a:t>
            </a:r>
            <a:r>
              <a:rPr lang="vi-VN" sz="2800" spc="-30" dirty="0">
                <a:solidFill>
                  <a:srgbClr val="000000"/>
                </a:solidFill>
                <a:effectLst/>
                <a:latin typeface="Times New Roman" panose="02020603050405020304" pitchFamily="18" charset="0"/>
                <a:ea typeface="Times New Roman" panose="02020603050405020304" pitchFamily="18" charset="0"/>
              </a:rPr>
              <a:t>. Nhận định nào đúng với cảm xúc của người viết trong văn bản </a:t>
            </a:r>
            <a:r>
              <a:rPr lang="en-US" sz="2800" i="1" spc="-30" dirty="0">
                <a:solidFill>
                  <a:srgbClr val="000000"/>
                </a:solidFill>
                <a:effectLst/>
                <a:latin typeface="Times New Roman" panose="02020603050405020304" pitchFamily="18" charset="0"/>
                <a:ea typeface="Times New Roman" panose="02020603050405020304" pitchFamily="18" charset="0"/>
              </a:rPr>
              <a:t>“</a:t>
            </a:r>
            <a:r>
              <a:rPr lang="en-US" sz="2800" i="1" spc="-30" dirty="0" err="1">
                <a:solidFill>
                  <a:srgbClr val="000000"/>
                </a:solidFill>
                <a:effectLst/>
                <a:latin typeface="Times New Roman" panose="02020603050405020304" pitchFamily="18" charset="0"/>
                <a:ea typeface="Times New Roman" panose="02020603050405020304" pitchFamily="18" charset="0"/>
              </a:rPr>
              <a:t>Những</a:t>
            </a:r>
            <a:r>
              <a:rPr lang="en-US" sz="2800" i="1" spc="-30" dirty="0">
                <a:solidFill>
                  <a:srgbClr val="000000"/>
                </a:solidFill>
                <a:effectLst/>
                <a:latin typeface="Times New Roman" panose="02020603050405020304" pitchFamily="18" charset="0"/>
                <a:ea typeface="Times New Roman" panose="02020603050405020304" pitchFamily="18" charset="0"/>
              </a:rPr>
              <a:t> </a:t>
            </a:r>
            <a:r>
              <a:rPr lang="en-US" sz="2800" i="1" spc="-30" dirty="0" err="1">
                <a:solidFill>
                  <a:srgbClr val="000000"/>
                </a:solidFill>
                <a:effectLst/>
                <a:latin typeface="Times New Roman" panose="02020603050405020304" pitchFamily="18" charset="0"/>
                <a:ea typeface="Times New Roman" panose="02020603050405020304" pitchFamily="18" charset="0"/>
              </a:rPr>
              <a:t>cánh</a:t>
            </a:r>
            <a:r>
              <a:rPr lang="en-US" sz="2800" i="1" spc="-30" dirty="0">
                <a:solidFill>
                  <a:srgbClr val="000000"/>
                </a:solidFill>
                <a:effectLst/>
                <a:latin typeface="Times New Roman" panose="02020603050405020304" pitchFamily="18" charset="0"/>
                <a:ea typeface="Times New Roman" panose="02020603050405020304" pitchFamily="18" charset="0"/>
              </a:rPr>
              <a:t> </a:t>
            </a:r>
            <a:r>
              <a:rPr lang="en-US" sz="2800" i="1" spc="-30" dirty="0" err="1">
                <a:solidFill>
                  <a:srgbClr val="000000"/>
                </a:solidFill>
                <a:effectLst/>
                <a:latin typeface="Times New Roman" panose="02020603050405020304" pitchFamily="18" charset="0"/>
                <a:ea typeface="Times New Roman" panose="02020603050405020304" pitchFamily="18" charset="0"/>
              </a:rPr>
              <a:t>buồm</a:t>
            </a:r>
            <a:r>
              <a:rPr lang="en-US" sz="2800" i="1" spc="-3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54CE8604-7B51-5E80-242B-9CFC60E9A955}"/>
              </a:ext>
            </a:extLst>
          </p:cNvPr>
          <p:cNvGraphicFramePr>
            <a:graphicFrameLocks noGrp="1"/>
          </p:cNvGraphicFramePr>
          <p:nvPr>
            <p:extLst>
              <p:ext uri="{D42A27DB-BD31-4B8C-83A1-F6EECF244321}">
                <p14:modId xmlns:p14="http://schemas.microsoft.com/office/powerpoint/2010/main" val="1956875518"/>
              </p:ext>
            </p:extLst>
          </p:nvPr>
        </p:nvGraphicFramePr>
        <p:xfrm>
          <a:off x="601266" y="2096062"/>
          <a:ext cx="10976769" cy="1981200"/>
        </p:xfrm>
        <a:graphic>
          <a:graphicData uri="http://schemas.openxmlformats.org/drawingml/2006/table">
            <a:tbl>
              <a:tblPr firstRow="1" firstCol="1" bandRow="1"/>
              <a:tblGrid>
                <a:gridCol w="5507642">
                  <a:extLst>
                    <a:ext uri="{9D8B030D-6E8A-4147-A177-3AD203B41FA5}">
                      <a16:colId xmlns:a16="http://schemas.microsoft.com/office/drawing/2014/main" val="1128395207"/>
                    </a:ext>
                  </a:extLst>
                </a:gridCol>
                <a:gridCol w="5469127">
                  <a:extLst>
                    <a:ext uri="{9D8B030D-6E8A-4147-A177-3AD203B41FA5}">
                      <a16:colId xmlns:a16="http://schemas.microsoft.com/office/drawing/2014/main" val="2034947076"/>
                    </a:ext>
                  </a:extLst>
                </a:gridCol>
              </a:tblGrid>
              <a:tr h="0">
                <a:tc>
                  <a:txBody>
                    <a:bodyPr/>
                    <a:lstStyle/>
                    <a:p>
                      <a:pPr algn="just"/>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Trân trọng tình yêu thương của </a:t>
                      </a: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 mẹ </a:t>
                      </a:r>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cái</a:t>
                      </a:r>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quê hương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 yêu con cái và đặt niềm tin vào sự trưởng thành của thế hệ sau</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2869096"/>
                  </a:ext>
                </a:extLst>
              </a:tr>
              <a:tr h="0">
                <a:tc>
                  <a:txBody>
                    <a:bodyPr/>
                    <a:lstStyle/>
                    <a:p>
                      <a:pPr algn="just"/>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Ngưỡng mộ tài năng, phong cách nghệ thuật của nhà thơ </a:t>
                      </a: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 Trung Thông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Xúc động bởi ngôn từ và cảm xúc chân thành từ bài thơ.</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92234595"/>
                  </a:ext>
                </a:extLst>
              </a:tr>
            </a:tbl>
          </a:graphicData>
        </a:graphic>
      </p:graphicFrame>
      <p:sp>
        <p:nvSpPr>
          <p:cNvPr id="10" name="TextBox 9">
            <a:extLst>
              <a:ext uri="{FF2B5EF4-FFF2-40B4-BE49-F238E27FC236}">
                <a16:creationId xmlns:a16="http://schemas.microsoft.com/office/drawing/2014/main" id="{6098A29D-B3BA-2788-BF26-51BFE445207E}"/>
              </a:ext>
            </a:extLst>
          </p:cNvPr>
          <p:cNvSpPr txBox="1"/>
          <p:nvPr/>
        </p:nvSpPr>
        <p:spPr>
          <a:xfrm>
            <a:off x="601266" y="4167240"/>
            <a:ext cx="10858500" cy="2246769"/>
          </a:xfrm>
          <a:prstGeom prst="rect">
            <a:avLst/>
          </a:prstGeom>
          <a:noFill/>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rPr>
              <a:t>Câu 9</a:t>
            </a:r>
            <a:r>
              <a:rPr lang="vi-VN" sz="2800" dirty="0">
                <a:solidFill>
                  <a:srgbClr val="000000"/>
                </a:solidFill>
                <a:effectLst/>
                <a:latin typeface="Times New Roman" panose="02020603050405020304" pitchFamily="18" charset="0"/>
                <a:ea typeface="Times New Roman" panose="02020603050405020304" pitchFamily="18" charset="0"/>
              </a:rPr>
              <a:t>. Em thích nhất ý kiến 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Vì sao?</a:t>
            </a:r>
            <a:endParaRPr lang="en-US" sz="2800" dirty="0">
              <a:effectLst/>
              <a:latin typeface="Times New Roman" panose="02020603050405020304" pitchFamily="18" charset="0"/>
              <a:ea typeface="Times New Roman" panose="02020603050405020304" pitchFamily="18" charset="0"/>
            </a:endParaRPr>
          </a:p>
          <a:p>
            <a:pPr algn="just"/>
            <a:r>
              <a:rPr lang="vi-VN" sz="2800" b="1" spc="-30" dirty="0">
                <a:solidFill>
                  <a:srgbClr val="000000"/>
                </a:solidFill>
                <a:effectLst/>
                <a:latin typeface="Times New Roman" panose="02020603050405020304" pitchFamily="18" charset="0"/>
                <a:ea typeface="Times New Roman" panose="02020603050405020304" pitchFamily="18" charset="0"/>
              </a:rPr>
              <a:t>Câu 10</a:t>
            </a:r>
            <a:r>
              <a:rPr lang="vi-VN" sz="2800" spc="-30" dirty="0">
                <a:solidFill>
                  <a:srgbClr val="000000"/>
                </a:solidFill>
                <a:effectLst/>
                <a:latin typeface="Times New Roman" panose="02020603050405020304" pitchFamily="18" charset="0"/>
                <a:ea typeface="Times New Roman" panose="02020603050405020304" pitchFamily="18" charset="0"/>
              </a:rPr>
              <a:t>. Qua bài thơ </a:t>
            </a:r>
            <a:r>
              <a:rPr lang="en-US" sz="2800" i="1" spc="-30" dirty="0">
                <a:solidFill>
                  <a:srgbClr val="000000"/>
                </a:solidFill>
                <a:effectLst/>
                <a:latin typeface="Times New Roman" panose="02020603050405020304" pitchFamily="18" charset="0"/>
                <a:ea typeface="Times New Roman" panose="02020603050405020304" pitchFamily="18" charset="0"/>
              </a:rPr>
              <a:t>“</a:t>
            </a:r>
            <a:r>
              <a:rPr lang="en-US" sz="2800" i="1" spc="-30" dirty="0" err="1">
                <a:solidFill>
                  <a:srgbClr val="000000"/>
                </a:solidFill>
                <a:effectLst/>
                <a:latin typeface="Times New Roman" panose="02020603050405020304" pitchFamily="18" charset="0"/>
                <a:ea typeface="Times New Roman" panose="02020603050405020304" pitchFamily="18" charset="0"/>
              </a:rPr>
              <a:t>Những</a:t>
            </a:r>
            <a:r>
              <a:rPr lang="en-US" sz="2800" i="1" spc="-30" dirty="0">
                <a:solidFill>
                  <a:srgbClr val="000000"/>
                </a:solidFill>
                <a:effectLst/>
                <a:latin typeface="Times New Roman" panose="02020603050405020304" pitchFamily="18" charset="0"/>
                <a:ea typeface="Times New Roman" panose="02020603050405020304" pitchFamily="18" charset="0"/>
              </a:rPr>
              <a:t> </a:t>
            </a:r>
            <a:r>
              <a:rPr lang="en-US" sz="2800" i="1" spc="-30" dirty="0" err="1">
                <a:solidFill>
                  <a:srgbClr val="000000"/>
                </a:solidFill>
                <a:effectLst/>
                <a:latin typeface="Times New Roman" panose="02020603050405020304" pitchFamily="18" charset="0"/>
                <a:ea typeface="Times New Roman" panose="02020603050405020304" pitchFamily="18" charset="0"/>
              </a:rPr>
              <a:t>cánh</a:t>
            </a:r>
            <a:r>
              <a:rPr lang="en-US" sz="2800" i="1" spc="-30" dirty="0">
                <a:solidFill>
                  <a:srgbClr val="000000"/>
                </a:solidFill>
                <a:effectLst/>
                <a:latin typeface="Times New Roman" panose="02020603050405020304" pitchFamily="18" charset="0"/>
                <a:ea typeface="Times New Roman" panose="02020603050405020304" pitchFamily="18" charset="0"/>
              </a:rPr>
              <a:t> </a:t>
            </a:r>
            <a:r>
              <a:rPr lang="en-US" sz="2800" i="1" spc="-30" dirty="0" err="1">
                <a:solidFill>
                  <a:srgbClr val="000000"/>
                </a:solidFill>
                <a:effectLst/>
                <a:latin typeface="Times New Roman" panose="02020603050405020304" pitchFamily="18" charset="0"/>
                <a:ea typeface="Times New Roman" panose="02020603050405020304" pitchFamily="18" charset="0"/>
              </a:rPr>
              <a:t>buồm</a:t>
            </a:r>
            <a:r>
              <a:rPr lang="en-US" sz="2800" i="1" spc="-30" dirty="0">
                <a:solidFill>
                  <a:srgbClr val="000000"/>
                </a:solidFill>
                <a:effectLst/>
                <a:latin typeface="Times New Roman" panose="02020603050405020304" pitchFamily="18" charset="0"/>
                <a:ea typeface="Times New Roman" panose="02020603050405020304" pitchFamily="18" charset="0"/>
              </a:rPr>
              <a:t>” </a:t>
            </a:r>
            <a:r>
              <a:rPr lang="vi-VN" sz="2800" spc="-30" dirty="0">
                <a:solidFill>
                  <a:srgbClr val="000000"/>
                </a:solidFill>
                <a:effectLst/>
                <a:latin typeface="Times New Roman" panose="02020603050405020304" pitchFamily="18" charset="0"/>
                <a:ea typeface="Times New Roman" panose="02020603050405020304" pitchFamily="18" charset="0"/>
              </a:rPr>
              <a:t>của</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Hoàng</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Trung</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Thông</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vi-VN" sz="2800" spc="-30" dirty="0">
                <a:solidFill>
                  <a:srgbClr val="000000"/>
                </a:solidFill>
                <a:effectLst/>
                <a:latin typeface="Times New Roman" panose="02020603050405020304" pitchFamily="18" charset="0"/>
                <a:ea typeface="Times New Roman" panose="02020603050405020304" pitchFamily="18" charset="0"/>
              </a:rPr>
              <a:t>cũng như qua văn bản </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trên</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em</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thấy</a:t>
            </a:r>
            <a:r>
              <a:rPr lang="en-US" sz="2800" spc="-30" dirty="0">
                <a:solidFill>
                  <a:srgbClr val="000000"/>
                </a:solidFill>
                <a:effectLst/>
                <a:latin typeface="Times New Roman" panose="02020603050405020304" pitchFamily="18" charset="0"/>
                <a:ea typeface="Times New Roman" panose="02020603050405020304" pitchFamily="18" charset="0"/>
              </a:rPr>
              <a:t> con </a:t>
            </a:r>
            <a:r>
              <a:rPr lang="en-US" sz="2800" spc="-30" dirty="0" err="1">
                <a:solidFill>
                  <a:srgbClr val="000000"/>
                </a:solidFill>
                <a:effectLst/>
                <a:latin typeface="Times New Roman" panose="02020603050405020304" pitchFamily="18" charset="0"/>
                <a:ea typeface="Times New Roman" panose="02020603050405020304" pitchFamily="18" charset="0"/>
              </a:rPr>
              <a:t>cái</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cần</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thể</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hiện</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sự</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quan</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tâm</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và</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tình</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cảm</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với</a:t>
            </a:r>
            <a:r>
              <a:rPr lang="en-US" sz="2800" spc="-30" dirty="0">
                <a:solidFill>
                  <a:srgbClr val="000000"/>
                </a:solidFill>
                <a:effectLst/>
                <a:latin typeface="Times New Roman" panose="02020603050405020304" pitchFamily="18" charset="0"/>
                <a:ea typeface="Times New Roman" panose="02020603050405020304" pitchFamily="18" charset="0"/>
              </a:rPr>
              <a:t> cha </a:t>
            </a:r>
            <a:r>
              <a:rPr lang="en-US" sz="2800" spc="-30" dirty="0" err="1">
                <a:solidFill>
                  <a:srgbClr val="000000"/>
                </a:solidFill>
                <a:effectLst/>
                <a:latin typeface="Times New Roman" panose="02020603050405020304" pitchFamily="18" charset="0"/>
                <a:ea typeface="Times New Roman" panose="02020603050405020304" pitchFamily="18" charset="0"/>
              </a:rPr>
              <a:t>mẹ</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như</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thế</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en-US" sz="2800" spc="-30" dirty="0" err="1">
                <a:solidFill>
                  <a:srgbClr val="000000"/>
                </a:solidFill>
                <a:effectLst/>
                <a:latin typeface="Times New Roman" panose="02020603050405020304" pitchFamily="18" charset="0"/>
                <a:ea typeface="Times New Roman" panose="02020603050405020304" pitchFamily="18" charset="0"/>
              </a:rPr>
              <a:t>nào</a:t>
            </a:r>
            <a:r>
              <a:rPr lang="en-US" sz="2800" spc="-30" dirty="0">
                <a:solidFill>
                  <a:srgbClr val="000000"/>
                </a:solidFill>
                <a:effectLst/>
                <a:latin typeface="Times New Roman" panose="02020603050405020304" pitchFamily="18" charset="0"/>
                <a:ea typeface="Times New Roman" panose="02020603050405020304" pitchFamily="18" charset="0"/>
              </a:rPr>
              <a:t>? </a:t>
            </a:r>
            <a:r>
              <a:rPr lang="vi-VN" sz="2800" spc="-30" dirty="0">
                <a:solidFill>
                  <a:srgbClr val="000000"/>
                </a:solidFill>
                <a:effectLst/>
                <a:latin typeface="Times New Roman" panose="02020603050405020304" pitchFamily="18" charset="0"/>
                <a:ea typeface="Times New Roman" panose="02020603050405020304" pitchFamily="18" charset="0"/>
              </a:rPr>
              <a:t>(trả lời bằng 5-7 dòng)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48114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id="{F67294B1-3185-0C0F-2451-24F39E47CD20}"/>
              </a:ext>
            </a:extLst>
          </p:cNvPr>
          <p:cNvGraphicFramePr>
            <a:graphicFrameLocks noGrp="1"/>
          </p:cNvGraphicFramePr>
          <p:nvPr>
            <p:extLst>
              <p:ext uri="{D42A27DB-BD31-4B8C-83A1-F6EECF244321}">
                <p14:modId xmlns:p14="http://schemas.microsoft.com/office/powerpoint/2010/main" val="3108106206"/>
              </p:ext>
            </p:extLst>
          </p:nvPr>
        </p:nvGraphicFramePr>
        <p:xfrm>
          <a:off x="660399" y="1293622"/>
          <a:ext cx="10858500" cy="4677156"/>
        </p:xfrm>
        <a:graphic>
          <a:graphicData uri="http://schemas.openxmlformats.org/drawingml/2006/table">
            <a:tbl>
              <a:tblPr firstRow="1" firstCol="1" bandRow="1"/>
              <a:tblGrid>
                <a:gridCol w="1018775">
                  <a:extLst>
                    <a:ext uri="{9D8B030D-6E8A-4147-A177-3AD203B41FA5}">
                      <a16:colId xmlns:a16="http://schemas.microsoft.com/office/drawing/2014/main" val="1106445456"/>
                    </a:ext>
                  </a:extLst>
                </a:gridCol>
                <a:gridCol w="9839725">
                  <a:extLst>
                    <a:ext uri="{9D8B030D-6E8A-4147-A177-3AD203B41FA5}">
                      <a16:colId xmlns:a16="http://schemas.microsoft.com/office/drawing/2014/main" val="3554994187"/>
                    </a:ext>
                  </a:extLst>
                </a:gridCol>
              </a:tblGrid>
              <a:tr h="0">
                <a:tc>
                  <a:txBody>
                    <a:bodyPr/>
                    <a:lstStyle/>
                    <a:p>
                      <a:pPr algn="just">
                        <a:lnSpc>
                          <a:spcPct val="150000"/>
                        </a:lnSpc>
                        <a:spcBef>
                          <a:spcPts val="600"/>
                        </a:spcBef>
                      </a:pPr>
                      <a:r>
                        <a:rPr lang="en-US" sz="28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pPr>
                      <a:r>
                        <a:rPr lang="en-US" sz="28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144169"/>
                  </a:ext>
                </a:extLst>
              </a:tr>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pPr>
                      <a:r>
                        <a:rPr lang="vi-VN"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 Nghị luận</a:t>
                      </a: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074855"/>
                  </a:ext>
                </a:extLst>
              </a:tr>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Vẻ đẹp nội dung và hình thức của bài thơ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cánh buồm</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322496"/>
                  </a:ext>
                </a:extLst>
              </a:tr>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thơ kết bài là một trường hợp như thế:</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Lần đầu tiên trước biển khơi vô tận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gặp lại mình trong những ước mơ con.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85171"/>
                  </a:ext>
                </a:extLst>
              </a:tr>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24618"/>
                  </a:ext>
                </a:extLst>
              </a:tr>
            </a:tbl>
          </a:graphicData>
        </a:graphic>
      </p:graphicFrame>
    </p:spTree>
    <p:extLst>
      <p:ext uri="{BB962C8B-B14F-4D97-AF65-F5344CB8AC3E}">
        <p14:creationId xmlns:p14="http://schemas.microsoft.com/office/powerpoint/2010/main" val="409251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a:extLst>
              <a:ext uri="{FF2B5EF4-FFF2-40B4-BE49-F238E27FC236}">
                <a16:creationId xmlns:a16="http://schemas.microsoft.com/office/drawing/2014/main" id="{73037709-E569-F60B-FC25-A61873408BCF}"/>
              </a:ext>
            </a:extLst>
          </p:cNvPr>
          <p:cNvGraphicFramePr>
            <a:graphicFrameLocks noGrp="1"/>
          </p:cNvGraphicFramePr>
          <p:nvPr>
            <p:extLst>
              <p:ext uri="{D42A27DB-BD31-4B8C-83A1-F6EECF244321}">
                <p14:modId xmlns:p14="http://schemas.microsoft.com/office/powerpoint/2010/main" val="42721918"/>
              </p:ext>
            </p:extLst>
          </p:nvPr>
        </p:nvGraphicFramePr>
        <p:xfrm>
          <a:off x="660399" y="1613662"/>
          <a:ext cx="10858500" cy="4037076"/>
        </p:xfrm>
        <a:graphic>
          <a:graphicData uri="http://schemas.openxmlformats.org/drawingml/2006/table">
            <a:tbl>
              <a:tblPr firstRow="1" firstCol="1" bandRow="1"/>
              <a:tblGrid>
                <a:gridCol w="1018775">
                  <a:extLst>
                    <a:ext uri="{9D8B030D-6E8A-4147-A177-3AD203B41FA5}">
                      <a16:colId xmlns:a16="http://schemas.microsoft.com/office/drawing/2014/main" val="1211365887"/>
                    </a:ext>
                  </a:extLst>
                </a:gridCol>
                <a:gridCol w="9839725">
                  <a:extLst>
                    <a:ext uri="{9D8B030D-6E8A-4147-A177-3AD203B41FA5}">
                      <a16:colId xmlns:a16="http://schemas.microsoft.com/office/drawing/2014/main" val="443791347"/>
                    </a:ext>
                  </a:extLst>
                </a:gridCol>
              </a:tblGrid>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824944"/>
                  </a:ext>
                </a:extLst>
              </a:tr>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trả lời chân thành nhưng cũng đầy khơi gợi của người cha</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096052"/>
                  </a:ext>
                </a:extLst>
              </a:tr>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 Giúp người đọc cảm nhận được vẻ đẹp và ý nghĩa của bài thơ “</a:t>
                      </a:r>
                      <a:r>
                        <a:rPr lang="en-US" sz="2800" i="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 cánh buồm</a:t>
                      </a:r>
                      <a:r>
                        <a:rPr lang="vi-VN"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677113"/>
                  </a:ext>
                </a:extLst>
              </a:tr>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 Xúc động bởi ngôn từ và cảm xúc chân thành từ bài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74861"/>
                  </a:ext>
                </a:extLst>
              </a:tr>
            </a:tbl>
          </a:graphicData>
        </a:graphic>
      </p:graphicFrame>
    </p:spTree>
    <p:extLst>
      <p:ext uri="{BB962C8B-B14F-4D97-AF65-F5344CB8AC3E}">
        <p14:creationId xmlns:p14="http://schemas.microsoft.com/office/powerpoint/2010/main" val="23871120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id="{1498931B-E141-99C3-2F88-6A872401788E}"/>
              </a:ext>
            </a:extLst>
          </p:cNvPr>
          <p:cNvGraphicFramePr>
            <a:graphicFrameLocks noGrp="1"/>
          </p:cNvGraphicFramePr>
          <p:nvPr>
            <p:extLst>
              <p:ext uri="{D42A27DB-BD31-4B8C-83A1-F6EECF244321}">
                <p14:modId xmlns:p14="http://schemas.microsoft.com/office/powerpoint/2010/main" val="1755610698"/>
              </p:ext>
            </p:extLst>
          </p:nvPr>
        </p:nvGraphicFramePr>
        <p:xfrm>
          <a:off x="660399" y="1367409"/>
          <a:ext cx="10858500" cy="4529582"/>
        </p:xfrm>
        <a:graphic>
          <a:graphicData uri="http://schemas.openxmlformats.org/drawingml/2006/table">
            <a:tbl>
              <a:tblPr firstRow="1" firstCol="1" bandRow="1"/>
              <a:tblGrid>
                <a:gridCol w="1018775">
                  <a:extLst>
                    <a:ext uri="{9D8B030D-6E8A-4147-A177-3AD203B41FA5}">
                      <a16:colId xmlns:a16="http://schemas.microsoft.com/office/drawing/2014/main" val="1154478534"/>
                    </a:ext>
                  </a:extLst>
                </a:gridCol>
                <a:gridCol w="9839725">
                  <a:extLst>
                    <a:ext uri="{9D8B030D-6E8A-4147-A177-3AD203B41FA5}">
                      <a16:colId xmlns:a16="http://schemas.microsoft.com/office/drawing/2014/main" val="2225437440"/>
                    </a:ext>
                  </a:extLst>
                </a:gridCol>
              </a:tblGrid>
              <a:tr h="0">
                <a:tc>
                  <a:txBody>
                    <a:bodyPr/>
                    <a:lstStyle/>
                    <a:p>
                      <a:pPr algn="just">
                        <a:lnSpc>
                          <a:spcPct val="150000"/>
                        </a:lnSpc>
                        <a:spcBef>
                          <a:spcPts val="600"/>
                        </a:spcBef>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318745"/>
                  </a:ext>
                </a:extLst>
              </a:tr>
            </a:tbl>
          </a:graphicData>
        </a:graphic>
      </p:graphicFrame>
    </p:spTree>
    <p:extLst>
      <p:ext uri="{BB962C8B-B14F-4D97-AF65-F5344CB8AC3E}">
        <p14:creationId xmlns:p14="http://schemas.microsoft.com/office/powerpoint/2010/main" val="37183319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970967-B752-6A71-C86A-F8E2947C3779}"/>
              </a:ext>
            </a:extLst>
          </p:cNvPr>
          <p:cNvSpPr/>
          <p:nvPr/>
        </p:nvSpPr>
        <p:spPr>
          <a:xfrm>
            <a:off x="554831" y="760413"/>
            <a:ext cx="11069638" cy="5743575"/>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5B2111-77A1-86C6-CFE4-3400F95060CE}"/>
              </a:ext>
            </a:extLst>
          </p:cNvPr>
          <p:cNvSpPr txBox="1"/>
          <p:nvPr/>
        </p:nvSpPr>
        <p:spPr>
          <a:xfrm>
            <a:off x="4384080" y="354012"/>
            <a:ext cx="3411140" cy="678327"/>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5</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a:extLst>
              <a:ext uri="{FF2B5EF4-FFF2-40B4-BE49-F238E27FC236}">
                <a16:creationId xmlns:a16="http://schemas.microsoft.com/office/drawing/2014/main" id="{44043904-0D69-8820-0614-8F82BC8FFFD7}"/>
              </a:ext>
            </a:extLst>
          </p:cNvPr>
          <p:cNvGraphicFramePr>
            <a:graphicFrameLocks noGrp="1"/>
          </p:cNvGraphicFramePr>
          <p:nvPr>
            <p:extLst>
              <p:ext uri="{D42A27DB-BD31-4B8C-83A1-F6EECF244321}">
                <p14:modId xmlns:p14="http://schemas.microsoft.com/office/powerpoint/2010/main" val="3991426749"/>
              </p:ext>
            </p:extLst>
          </p:nvPr>
        </p:nvGraphicFramePr>
        <p:xfrm>
          <a:off x="666750" y="960796"/>
          <a:ext cx="10858500" cy="5417884"/>
        </p:xfrm>
        <a:graphic>
          <a:graphicData uri="http://schemas.openxmlformats.org/drawingml/2006/table">
            <a:tbl>
              <a:tblPr firstRow="1" firstCol="1" bandRow="1"/>
              <a:tblGrid>
                <a:gridCol w="468314">
                  <a:extLst>
                    <a:ext uri="{9D8B030D-6E8A-4147-A177-3AD203B41FA5}">
                      <a16:colId xmlns:a16="http://schemas.microsoft.com/office/drawing/2014/main" val="828070337"/>
                    </a:ext>
                  </a:extLst>
                </a:gridCol>
                <a:gridCol w="10390186">
                  <a:extLst>
                    <a:ext uri="{9D8B030D-6E8A-4147-A177-3AD203B41FA5}">
                      <a16:colId xmlns:a16="http://schemas.microsoft.com/office/drawing/2014/main" val="716814725"/>
                    </a:ext>
                  </a:extLst>
                </a:gridCol>
              </a:tblGrid>
              <a:tr h="0">
                <a:tc>
                  <a:txBody>
                    <a:bodyPr/>
                    <a:lstStyle/>
                    <a:p>
                      <a:pPr algn="just">
                        <a:lnSpc>
                          <a:spcPct val="150000"/>
                        </a:lnSpc>
                        <a:spcBef>
                          <a:spcPts val="600"/>
                        </a:spcBef>
                      </a:pPr>
                      <a:r>
                        <a:rPr lang="en-US" sz="2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10</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tâm</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tình</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mà</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con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cái</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dành</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mẹ</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ở:</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vả,lo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629606"/>
                  </a:ext>
                </a:extLst>
              </a:tr>
            </a:tbl>
          </a:graphicData>
        </a:graphic>
      </p:graphicFrame>
    </p:spTree>
    <p:extLst>
      <p:ext uri="{BB962C8B-B14F-4D97-AF65-F5344CB8AC3E}">
        <p14:creationId xmlns:p14="http://schemas.microsoft.com/office/powerpoint/2010/main" val="1253488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lÃ ng chÃ i">
            <a:extLst>
              <a:ext uri="{FF2B5EF4-FFF2-40B4-BE49-F238E27FC236}">
                <a16:creationId xmlns:a16="http://schemas.microsoft.com/office/drawing/2014/main" id="{C11E5841-306C-423F-9CCB-DAC3C5920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626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0527EBB-8513-4190-A27A-2F68DE8BB3BA}"/>
              </a:ext>
            </a:extLst>
          </p:cNvPr>
          <p:cNvSpPr/>
          <p:nvPr/>
        </p:nvSpPr>
        <p:spPr>
          <a:xfrm>
            <a:off x="871381" y="1001400"/>
            <a:ext cx="10341564" cy="49229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微软雅黑"/>
              <a:ea typeface="微软雅黑"/>
              <a:cs typeface="+mn-cs"/>
            </a:endParaRPr>
          </a:p>
        </p:txBody>
      </p:sp>
      <p:grpSp>
        <p:nvGrpSpPr>
          <p:cNvPr id="4" name="Group 6">
            <a:extLst>
              <a:ext uri="{FF2B5EF4-FFF2-40B4-BE49-F238E27FC236}">
                <a16:creationId xmlns:a16="http://schemas.microsoft.com/office/drawing/2014/main" id="{B5C8CED4-2661-48AF-980E-FCD7180A36BA}"/>
              </a:ext>
            </a:extLst>
          </p:cNvPr>
          <p:cNvGrpSpPr/>
          <p:nvPr/>
        </p:nvGrpSpPr>
        <p:grpSpPr>
          <a:xfrm rot="2881072">
            <a:off x="8905211" y="1000097"/>
            <a:ext cx="822482" cy="4037493"/>
            <a:chOff x="7267259" y="1044734"/>
            <a:chExt cx="822482" cy="4037493"/>
          </a:xfrm>
          <a:solidFill>
            <a:schemeClr val="bg1">
              <a:lumMod val="85000"/>
            </a:schemeClr>
          </a:solidFill>
        </p:grpSpPr>
        <p:sp>
          <p:nvSpPr>
            <p:cNvPr id="5" name="Isosceles Triangle 7">
              <a:extLst>
                <a:ext uri="{FF2B5EF4-FFF2-40B4-BE49-F238E27FC236}">
                  <a16:creationId xmlns:a16="http://schemas.microsoft.com/office/drawing/2014/main" id="{4AA1C609-B482-41C8-B6C2-4BD2A6E61781}"/>
                </a:ext>
              </a:extLst>
            </p:cNvPr>
            <p:cNvSpPr/>
            <p:nvPr/>
          </p:nvSpPr>
          <p:spPr>
            <a:xfrm flipV="1">
              <a:off x="7352320" y="4245333"/>
              <a:ext cx="657770" cy="836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6" name="Isosceles Triangle 8">
              <a:extLst>
                <a:ext uri="{FF2B5EF4-FFF2-40B4-BE49-F238E27FC236}">
                  <a16:creationId xmlns:a16="http://schemas.microsoft.com/office/drawing/2014/main" id="{4284D1E1-213B-4ED3-A1A3-FFE8570B6AAF}"/>
                </a:ext>
              </a:extLst>
            </p:cNvPr>
            <p:cNvSpPr/>
            <p:nvPr/>
          </p:nvSpPr>
          <p:spPr>
            <a:xfrm flipV="1">
              <a:off x="7548590" y="4744769"/>
              <a:ext cx="265230" cy="33745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7" name="Oval 9">
              <a:extLst>
                <a:ext uri="{FF2B5EF4-FFF2-40B4-BE49-F238E27FC236}">
                  <a16:creationId xmlns:a16="http://schemas.microsoft.com/office/drawing/2014/main" id="{8E7BEA64-A4DB-4101-BB6D-391E95A01A09}"/>
                </a:ext>
              </a:extLst>
            </p:cNvPr>
            <p:cNvSpPr/>
            <p:nvPr/>
          </p:nvSpPr>
          <p:spPr>
            <a:xfrm>
              <a:off x="7267259" y="3856003"/>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8" name="Oval 10">
              <a:extLst>
                <a:ext uri="{FF2B5EF4-FFF2-40B4-BE49-F238E27FC236}">
                  <a16:creationId xmlns:a16="http://schemas.microsoft.com/office/drawing/2014/main" id="{06592BC0-DDFA-4F91-ADDE-9AEA2A99B365}"/>
                </a:ext>
              </a:extLst>
            </p:cNvPr>
            <p:cNvSpPr/>
            <p:nvPr/>
          </p:nvSpPr>
          <p:spPr>
            <a:xfrm>
              <a:off x="7570798" y="3894918"/>
              <a:ext cx="95276" cy="95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9" name="Oval 11">
              <a:extLst>
                <a:ext uri="{FF2B5EF4-FFF2-40B4-BE49-F238E27FC236}">
                  <a16:creationId xmlns:a16="http://schemas.microsoft.com/office/drawing/2014/main" id="{812B738E-5CAB-49B7-964D-81A55AEA4BC0}"/>
                </a:ext>
              </a:extLst>
            </p:cNvPr>
            <p:cNvSpPr/>
            <p:nvPr/>
          </p:nvSpPr>
          <p:spPr>
            <a:xfrm>
              <a:off x="7919620" y="3856003"/>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0" name="Oval 12">
              <a:extLst>
                <a:ext uri="{FF2B5EF4-FFF2-40B4-BE49-F238E27FC236}">
                  <a16:creationId xmlns:a16="http://schemas.microsoft.com/office/drawing/2014/main" id="{A75A9828-CA0F-432A-BF99-E23442E620EE}"/>
                </a:ext>
              </a:extLst>
            </p:cNvPr>
            <p:cNvSpPr/>
            <p:nvPr/>
          </p:nvSpPr>
          <p:spPr>
            <a:xfrm>
              <a:off x="7267259" y="3403432"/>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1" name="Oval 13">
              <a:extLst>
                <a:ext uri="{FF2B5EF4-FFF2-40B4-BE49-F238E27FC236}">
                  <a16:creationId xmlns:a16="http://schemas.microsoft.com/office/drawing/2014/main" id="{B3E0541F-981C-45BE-B332-B1C607E3A20E}"/>
                </a:ext>
              </a:extLst>
            </p:cNvPr>
            <p:cNvSpPr/>
            <p:nvPr/>
          </p:nvSpPr>
          <p:spPr>
            <a:xfrm>
              <a:off x="7296727" y="2993851"/>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2" name="Oval 14">
              <a:extLst>
                <a:ext uri="{FF2B5EF4-FFF2-40B4-BE49-F238E27FC236}">
                  <a16:creationId xmlns:a16="http://schemas.microsoft.com/office/drawing/2014/main" id="{366A2535-65F2-4927-9460-F3967DF51795}"/>
                </a:ext>
              </a:extLst>
            </p:cNvPr>
            <p:cNvSpPr/>
            <p:nvPr/>
          </p:nvSpPr>
          <p:spPr>
            <a:xfrm>
              <a:off x="7267259" y="2440885"/>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3" name="Oval 15">
              <a:extLst>
                <a:ext uri="{FF2B5EF4-FFF2-40B4-BE49-F238E27FC236}">
                  <a16:creationId xmlns:a16="http://schemas.microsoft.com/office/drawing/2014/main" id="{9A4CA5A9-EED0-4CDA-A30C-3EA564664A0A}"/>
                </a:ext>
              </a:extLst>
            </p:cNvPr>
            <p:cNvSpPr/>
            <p:nvPr/>
          </p:nvSpPr>
          <p:spPr>
            <a:xfrm>
              <a:off x="7267259" y="1044734"/>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4" name="Oval 16">
              <a:extLst>
                <a:ext uri="{FF2B5EF4-FFF2-40B4-BE49-F238E27FC236}">
                  <a16:creationId xmlns:a16="http://schemas.microsoft.com/office/drawing/2014/main" id="{FB15138B-E3C9-4FCB-B11C-61C64D5CBD23}"/>
                </a:ext>
              </a:extLst>
            </p:cNvPr>
            <p:cNvSpPr/>
            <p:nvPr/>
          </p:nvSpPr>
          <p:spPr>
            <a:xfrm>
              <a:off x="7267259" y="1469994"/>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5" name="Oval 17">
              <a:extLst>
                <a:ext uri="{FF2B5EF4-FFF2-40B4-BE49-F238E27FC236}">
                  <a16:creationId xmlns:a16="http://schemas.microsoft.com/office/drawing/2014/main" id="{2DAF537D-3525-4013-A98D-0767E57B78D4}"/>
                </a:ext>
              </a:extLst>
            </p:cNvPr>
            <p:cNvSpPr/>
            <p:nvPr/>
          </p:nvSpPr>
          <p:spPr>
            <a:xfrm>
              <a:off x="7291064" y="1962969"/>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6" name="Oval 18">
              <a:extLst>
                <a:ext uri="{FF2B5EF4-FFF2-40B4-BE49-F238E27FC236}">
                  <a16:creationId xmlns:a16="http://schemas.microsoft.com/office/drawing/2014/main" id="{BD7246FF-0BB4-44B4-BFB2-1779454DC517}"/>
                </a:ext>
              </a:extLst>
            </p:cNvPr>
            <p:cNvSpPr/>
            <p:nvPr/>
          </p:nvSpPr>
          <p:spPr>
            <a:xfrm>
              <a:off x="7895562" y="1044734"/>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7" name="Oval 19">
              <a:extLst>
                <a:ext uri="{FF2B5EF4-FFF2-40B4-BE49-F238E27FC236}">
                  <a16:creationId xmlns:a16="http://schemas.microsoft.com/office/drawing/2014/main" id="{06674759-7408-465C-9737-3F5501B5DD83}"/>
                </a:ext>
              </a:extLst>
            </p:cNvPr>
            <p:cNvSpPr/>
            <p:nvPr/>
          </p:nvSpPr>
          <p:spPr>
            <a:xfrm>
              <a:off x="7613815" y="1058172"/>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8" name="Oval 20">
              <a:extLst>
                <a:ext uri="{FF2B5EF4-FFF2-40B4-BE49-F238E27FC236}">
                  <a16:creationId xmlns:a16="http://schemas.microsoft.com/office/drawing/2014/main" id="{6170EDAB-CB54-48DE-85A5-4043BCDCA398}"/>
                </a:ext>
              </a:extLst>
            </p:cNvPr>
            <p:cNvSpPr/>
            <p:nvPr/>
          </p:nvSpPr>
          <p:spPr>
            <a:xfrm>
              <a:off x="7952024" y="1908621"/>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19" name="Oval 21">
              <a:extLst>
                <a:ext uri="{FF2B5EF4-FFF2-40B4-BE49-F238E27FC236}">
                  <a16:creationId xmlns:a16="http://schemas.microsoft.com/office/drawing/2014/main" id="{C3BD1D4A-5DD9-4438-938A-4A62A4366086}"/>
                </a:ext>
              </a:extLst>
            </p:cNvPr>
            <p:cNvSpPr/>
            <p:nvPr/>
          </p:nvSpPr>
          <p:spPr>
            <a:xfrm>
              <a:off x="7901222" y="1476677"/>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0" name="Oval 22">
              <a:extLst>
                <a:ext uri="{FF2B5EF4-FFF2-40B4-BE49-F238E27FC236}">
                  <a16:creationId xmlns:a16="http://schemas.microsoft.com/office/drawing/2014/main" id="{6A2DDF45-837A-4614-BF80-8174543479C8}"/>
                </a:ext>
              </a:extLst>
            </p:cNvPr>
            <p:cNvSpPr/>
            <p:nvPr/>
          </p:nvSpPr>
          <p:spPr>
            <a:xfrm>
              <a:off x="7919619" y="2134959"/>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1" name="Oval 23">
              <a:extLst>
                <a:ext uri="{FF2B5EF4-FFF2-40B4-BE49-F238E27FC236}">
                  <a16:creationId xmlns:a16="http://schemas.microsoft.com/office/drawing/2014/main" id="{2DCB475F-E665-43FB-A76E-609DDE424DB1}"/>
                </a:ext>
              </a:extLst>
            </p:cNvPr>
            <p:cNvSpPr/>
            <p:nvPr/>
          </p:nvSpPr>
          <p:spPr>
            <a:xfrm>
              <a:off x="7952024" y="2740585"/>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2" name="Oval 24">
              <a:extLst>
                <a:ext uri="{FF2B5EF4-FFF2-40B4-BE49-F238E27FC236}">
                  <a16:creationId xmlns:a16="http://schemas.microsoft.com/office/drawing/2014/main" id="{956FA9AA-4C02-402C-B095-ABADF2E391F1}"/>
                </a:ext>
              </a:extLst>
            </p:cNvPr>
            <p:cNvSpPr/>
            <p:nvPr/>
          </p:nvSpPr>
          <p:spPr>
            <a:xfrm>
              <a:off x="7919619" y="3028083"/>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3" name="Oval 25">
              <a:extLst>
                <a:ext uri="{FF2B5EF4-FFF2-40B4-BE49-F238E27FC236}">
                  <a16:creationId xmlns:a16="http://schemas.microsoft.com/office/drawing/2014/main" id="{44CC4987-E37C-44B6-A34E-AB70C250DA20}"/>
                </a:ext>
              </a:extLst>
            </p:cNvPr>
            <p:cNvSpPr/>
            <p:nvPr/>
          </p:nvSpPr>
          <p:spPr>
            <a:xfrm>
              <a:off x="7952024" y="3531482"/>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4" name="Oval 26">
              <a:extLst>
                <a:ext uri="{FF2B5EF4-FFF2-40B4-BE49-F238E27FC236}">
                  <a16:creationId xmlns:a16="http://schemas.microsoft.com/office/drawing/2014/main" id="{BBF05918-1C3E-4D3C-9F1F-AF29D8D0A570}"/>
                </a:ext>
              </a:extLst>
            </p:cNvPr>
            <p:cNvSpPr/>
            <p:nvPr/>
          </p:nvSpPr>
          <p:spPr>
            <a:xfrm>
              <a:off x="7596594" y="2138619"/>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5" name="Oval 27">
              <a:extLst>
                <a:ext uri="{FF2B5EF4-FFF2-40B4-BE49-F238E27FC236}">
                  <a16:creationId xmlns:a16="http://schemas.microsoft.com/office/drawing/2014/main" id="{84A80E15-7721-40A2-923E-B715D807B1D8}"/>
                </a:ext>
              </a:extLst>
            </p:cNvPr>
            <p:cNvSpPr/>
            <p:nvPr/>
          </p:nvSpPr>
          <p:spPr>
            <a:xfrm>
              <a:off x="7634066" y="2440884"/>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6" name="Oval 28">
              <a:extLst>
                <a:ext uri="{FF2B5EF4-FFF2-40B4-BE49-F238E27FC236}">
                  <a16:creationId xmlns:a16="http://schemas.microsoft.com/office/drawing/2014/main" id="{715ECE39-B0B9-4458-897D-FA7E451E1490}"/>
                </a:ext>
              </a:extLst>
            </p:cNvPr>
            <p:cNvSpPr/>
            <p:nvPr/>
          </p:nvSpPr>
          <p:spPr>
            <a:xfrm>
              <a:off x="7440711" y="3050167"/>
              <a:ext cx="247155" cy="247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7" name="Oval 29">
              <a:extLst>
                <a:ext uri="{FF2B5EF4-FFF2-40B4-BE49-F238E27FC236}">
                  <a16:creationId xmlns:a16="http://schemas.microsoft.com/office/drawing/2014/main" id="{A7D3FC56-0FFD-4306-A82D-C78592248335}"/>
                </a:ext>
              </a:extLst>
            </p:cNvPr>
            <p:cNvSpPr/>
            <p:nvPr/>
          </p:nvSpPr>
          <p:spPr>
            <a:xfrm>
              <a:off x="7510488" y="1313645"/>
              <a:ext cx="247155" cy="247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8" name="Oval 30">
              <a:extLst>
                <a:ext uri="{FF2B5EF4-FFF2-40B4-BE49-F238E27FC236}">
                  <a16:creationId xmlns:a16="http://schemas.microsoft.com/office/drawing/2014/main" id="{D1F91B25-AF0A-4DC7-8815-A8F774134C3E}"/>
                </a:ext>
              </a:extLst>
            </p:cNvPr>
            <p:cNvSpPr/>
            <p:nvPr/>
          </p:nvSpPr>
          <p:spPr>
            <a:xfrm>
              <a:off x="7719126" y="1763283"/>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29" name="Oval 31">
              <a:extLst>
                <a:ext uri="{FF2B5EF4-FFF2-40B4-BE49-F238E27FC236}">
                  <a16:creationId xmlns:a16="http://schemas.microsoft.com/office/drawing/2014/main" id="{67F42B3E-5AB5-4F65-826B-E3AB583F8A37}"/>
                </a:ext>
              </a:extLst>
            </p:cNvPr>
            <p:cNvSpPr/>
            <p:nvPr/>
          </p:nvSpPr>
          <p:spPr>
            <a:xfrm>
              <a:off x="7681205" y="3573917"/>
              <a:ext cx="170121" cy="170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30" name="Oval 32">
              <a:extLst>
                <a:ext uri="{FF2B5EF4-FFF2-40B4-BE49-F238E27FC236}">
                  <a16:creationId xmlns:a16="http://schemas.microsoft.com/office/drawing/2014/main" id="{F4AF8674-0CBE-445E-A4F6-7FC5AD8D4F20}"/>
                </a:ext>
              </a:extLst>
            </p:cNvPr>
            <p:cNvSpPr/>
            <p:nvPr/>
          </p:nvSpPr>
          <p:spPr>
            <a:xfrm>
              <a:off x="7508503" y="2735020"/>
              <a:ext cx="105312" cy="105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cxnSp>
          <p:nvCxnSpPr>
            <p:cNvPr id="31" name="Straight Connector 33">
              <a:extLst>
                <a:ext uri="{FF2B5EF4-FFF2-40B4-BE49-F238E27FC236}">
                  <a16:creationId xmlns:a16="http://schemas.microsoft.com/office/drawing/2014/main" id="{1EA356E8-6CC3-4D8B-8946-1B88244D5CF4}"/>
                </a:ext>
              </a:extLst>
            </p:cNvPr>
            <p:cNvCxnSpPr>
              <a:stCxn id="7" idx="6"/>
              <a:endCxn id="8" idx="2"/>
            </p:cNvCxnSpPr>
            <p:nvPr/>
          </p:nvCxnSpPr>
          <p:spPr>
            <a:xfrm>
              <a:off x="7437380" y="3941064"/>
              <a:ext cx="133418" cy="149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34">
              <a:extLst>
                <a:ext uri="{FF2B5EF4-FFF2-40B4-BE49-F238E27FC236}">
                  <a16:creationId xmlns:a16="http://schemas.microsoft.com/office/drawing/2014/main" id="{E989D142-7DF8-4BA6-B939-3D629CE64471}"/>
                </a:ext>
              </a:extLst>
            </p:cNvPr>
            <p:cNvCxnSpPr>
              <a:stCxn id="8" idx="6"/>
              <a:endCxn id="9" idx="2"/>
            </p:cNvCxnSpPr>
            <p:nvPr/>
          </p:nvCxnSpPr>
          <p:spPr>
            <a:xfrm flipV="1">
              <a:off x="7666074" y="3941064"/>
              <a:ext cx="253546" cy="149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35">
              <a:extLst>
                <a:ext uri="{FF2B5EF4-FFF2-40B4-BE49-F238E27FC236}">
                  <a16:creationId xmlns:a16="http://schemas.microsoft.com/office/drawing/2014/main" id="{E20A5B01-DFFA-4E0F-9572-4CF5B7E63FC4}"/>
                </a:ext>
              </a:extLst>
            </p:cNvPr>
            <p:cNvCxnSpPr>
              <a:stCxn id="9" idx="0"/>
              <a:endCxn id="23" idx="4"/>
            </p:cNvCxnSpPr>
            <p:nvPr/>
          </p:nvCxnSpPr>
          <p:spPr>
            <a:xfrm flipH="1" flipV="1">
              <a:off x="8004680" y="3636794"/>
              <a:ext cx="1" cy="21920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6">
              <a:extLst>
                <a:ext uri="{FF2B5EF4-FFF2-40B4-BE49-F238E27FC236}">
                  <a16:creationId xmlns:a16="http://schemas.microsoft.com/office/drawing/2014/main" id="{0FDEE74A-CF54-4A21-B790-78E4A9DC66A2}"/>
                </a:ext>
              </a:extLst>
            </p:cNvPr>
            <p:cNvCxnSpPr>
              <a:stCxn id="23" idx="0"/>
              <a:endCxn id="22" idx="4"/>
            </p:cNvCxnSpPr>
            <p:nvPr/>
          </p:nvCxnSpPr>
          <p:spPr>
            <a:xfrm flipV="1">
              <a:off x="8004680" y="3198203"/>
              <a:ext cx="0" cy="33327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7">
              <a:extLst>
                <a:ext uri="{FF2B5EF4-FFF2-40B4-BE49-F238E27FC236}">
                  <a16:creationId xmlns:a16="http://schemas.microsoft.com/office/drawing/2014/main" id="{391BE5B5-7DE0-4B22-8F8F-EDB9384648C9}"/>
                </a:ext>
              </a:extLst>
            </p:cNvPr>
            <p:cNvCxnSpPr>
              <a:stCxn id="22" idx="0"/>
              <a:endCxn id="21" idx="4"/>
            </p:cNvCxnSpPr>
            <p:nvPr/>
          </p:nvCxnSpPr>
          <p:spPr>
            <a:xfrm flipV="1">
              <a:off x="8004680" y="2845897"/>
              <a:ext cx="0" cy="18218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8">
              <a:extLst>
                <a:ext uri="{FF2B5EF4-FFF2-40B4-BE49-F238E27FC236}">
                  <a16:creationId xmlns:a16="http://schemas.microsoft.com/office/drawing/2014/main" id="{9D1B7321-82D6-4EB1-819A-18C6E0B027A3}"/>
                </a:ext>
              </a:extLst>
            </p:cNvPr>
            <p:cNvCxnSpPr>
              <a:stCxn id="21" idx="0"/>
              <a:endCxn id="20" idx="4"/>
            </p:cNvCxnSpPr>
            <p:nvPr/>
          </p:nvCxnSpPr>
          <p:spPr>
            <a:xfrm flipV="1">
              <a:off x="8004680" y="2305080"/>
              <a:ext cx="1" cy="43550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9">
              <a:extLst>
                <a:ext uri="{FF2B5EF4-FFF2-40B4-BE49-F238E27FC236}">
                  <a16:creationId xmlns:a16="http://schemas.microsoft.com/office/drawing/2014/main" id="{834408DE-8BF4-4DCB-BFA0-F4B3E61D1BDE}"/>
                </a:ext>
              </a:extLst>
            </p:cNvPr>
            <p:cNvCxnSpPr>
              <a:stCxn id="20" idx="0"/>
              <a:endCxn id="18" idx="4"/>
            </p:cNvCxnSpPr>
            <p:nvPr/>
          </p:nvCxnSpPr>
          <p:spPr>
            <a:xfrm flipH="1" flipV="1">
              <a:off x="8004680" y="2013933"/>
              <a:ext cx="1" cy="121026"/>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40">
              <a:extLst>
                <a:ext uri="{FF2B5EF4-FFF2-40B4-BE49-F238E27FC236}">
                  <a16:creationId xmlns:a16="http://schemas.microsoft.com/office/drawing/2014/main" id="{A8ADDD8B-7AC9-4501-A6CA-1080189B235E}"/>
                </a:ext>
              </a:extLst>
            </p:cNvPr>
            <p:cNvCxnSpPr>
              <a:stCxn id="18" idx="0"/>
              <a:endCxn id="19" idx="4"/>
            </p:cNvCxnSpPr>
            <p:nvPr/>
          </p:nvCxnSpPr>
          <p:spPr>
            <a:xfrm flipH="1" flipV="1">
              <a:off x="7986283" y="1646798"/>
              <a:ext cx="18397" cy="261823"/>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41">
              <a:extLst>
                <a:ext uri="{FF2B5EF4-FFF2-40B4-BE49-F238E27FC236}">
                  <a16:creationId xmlns:a16="http://schemas.microsoft.com/office/drawing/2014/main" id="{886707BD-7514-470C-8287-07BBC9D7792B}"/>
                </a:ext>
              </a:extLst>
            </p:cNvPr>
            <p:cNvCxnSpPr>
              <a:stCxn id="19" idx="0"/>
              <a:endCxn id="16" idx="4"/>
            </p:cNvCxnSpPr>
            <p:nvPr/>
          </p:nvCxnSpPr>
          <p:spPr>
            <a:xfrm flipH="1" flipV="1">
              <a:off x="7980623" y="1214855"/>
              <a:ext cx="5660" cy="26182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42">
              <a:extLst>
                <a:ext uri="{FF2B5EF4-FFF2-40B4-BE49-F238E27FC236}">
                  <a16:creationId xmlns:a16="http://schemas.microsoft.com/office/drawing/2014/main" id="{052EB5A4-80EB-4844-99FD-E41D96879DB3}"/>
                </a:ext>
              </a:extLst>
            </p:cNvPr>
            <p:cNvCxnSpPr>
              <a:stCxn id="16" idx="2"/>
              <a:endCxn id="17" idx="6"/>
            </p:cNvCxnSpPr>
            <p:nvPr/>
          </p:nvCxnSpPr>
          <p:spPr>
            <a:xfrm flipH="1" flipV="1">
              <a:off x="7719127" y="1110828"/>
              <a:ext cx="176435" cy="1896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43">
              <a:extLst>
                <a:ext uri="{FF2B5EF4-FFF2-40B4-BE49-F238E27FC236}">
                  <a16:creationId xmlns:a16="http://schemas.microsoft.com/office/drawing/2014/main" id="{5AE3530E-504A-44FF-A00B-8AAEB8BCE347}"/>
                </a:ext>
              </a:extLst>
            </p:cNvPr>
            <p:cNvCxnSpPr>
              <a:stCxn id="17" idx="2"/>
              <a:endCxn id="13" idx="6"/>
            </p:cNvCxnSpPr>
            <p:nvPr/>
          </p:nvCxnSpPr>
          <p:spPr>
            <a:xfrm flipH="1">
              <a:off x="7437380" y="1110828"/>
              <a:ext cx="176435" cy="1896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4">
              <a:extLst>
                <a:ext uri="{FF2B5EF4-FFF2-40B4-BE49-F238E27FC236}">
                  <a16:creationId xmlns:a16="http://schemas.microsoft.com/office/drawing/2014/main" id="{B7D33D29-191F-48CF-9BDB-6A3550F28C6A}"/>
                </a:ext>
              </a:extLst>
            </p:cNvPr>
            <p:cNvCxnSpPr>
              <a:stCxn id="13" idx="4"/>
              <a:endCxn id="14" idx="0"/>
            </p:cNvCxnSpPr>
            <p:nvPr/>
          </p:nvCxnSpPr>
          <p:spPr>
            <a:xfrm>
              <a:off x="7352320" y="1214855"/>
              <a:ext cx="0" cy="25513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5">
              <a:extLst>
                <a:ext uri="{FF2B5EF4-FFF2-40B4-BE49-F238E27FC236}">
                  <a16:creationId xmlns:a16="http://schemas.microsoft.com/office/drawing/2014/main" id="{6D09D66A-6A24-461E-AF41-694383E56AB5}"/>
                </a:ext>
              </a:extLst>
            </p:cNvPr>
            <p:cNvCxnSpPr>
              <a:stCxn id="14" idx="4"/>
              <a:endCxn id="15" idx="0"/>
            </p:cNvCxnSpPr>
            <p:nvPr/>
          </p:nvCxnSpPr>
          <p:spPr>
            <a:xfrm flipH="1">
              <a:off x="7343720" y="1640115"/>
              <a:ext cx="8600" cy="322854"/>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6">
              <a:extLst>
                <a:ext uri="{FF2B5EF4-FFF2-40B4-BE49-F238E27FC236}">
                  <a16:creationId xmlns:a16="http://schemas.microsoft.com/office/drawing/2014/main" id="{53217C04-1397-4505-A60D-175CC452E26C}"/>
                </a:ext>
              </a:extLst>
            </p:cNvPr>
            <p:cNvCxnSpPr>
              <a:stCxn id="15" idx="4"/>
              <a:endCxn id="12" idx="0"/>
            </p:cNvCxnSpPr>
            <p:nvPr/>
          </p:nvCxnSpPr>
          <p:spPr>
            <a:xfrm>
              <a:off x="7343720" y="2068281"/>
              <a:ext cx="8600" cy="372604"/>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7">
              <a:extLst>
                <a:ext uri="{FF2B5EF4-FFF2-40B4-BE49-F238E27FC236}">
                  <a16:creationId xmlns:a16="http://schemas.microsoft.com/office/drawing/2014/main" id="{5E6ACE69-6C46-42DB-8C2C-057F37DF3949}"/>
                </a:ext>
              </a:extLst>
            </p:cNvPr>
            <p:cNvCxnSpPr>
              <a:stCxn id="12" idx="4"/>
              <a:endCxn id="11" idx="0"/>
            </p:cNvCxnSpPr>
            <p:nvPr/>
          </p:nvCxnSpPr>
          <p:spPr>
            <a:xfrm flipH="1">
              <a:off x="7349383" y="2611006"/>
              <a:ext cx="2937" cy="38284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8">
              <a:extLst>
                <a:ext uri="{FF2B5EF4-FFF2-40B4-BE49-F238E27FC236}">
                  <a16:creationId xmlns:a16="http://schemas.microsoft.com/office/drawing/2014/main" id="{556A491A-BC40-45CF-9B24-3EC9FE0AD6AC}"/>
                </a:ext>
              </a:extLst>
            </p:cNvPr>
            <p:cNvCxnSpPr>
              <a:stCxn id="11" idx="4"/>
              <a:endCxn id="10" idx="0"/>
            </p:cNvCxnSpPr>
            <p:nvPr/>
          </p:nvCxnSpPr>
          <p:spPr>
            <a:xfrm>
              <a:off x="7349383" y="3099163"/>
              <a:ext cx="2937" cy="30426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9">
              <a:extLst>
                <a:ext uri="{FF2B5EF4-FFF2-40B4-BE49-F238E27FC236}">
                  <a16:creationId xmlns:a16="http://schemas.microsoft.com/office/drawing/2014/main" id="{C209C689-7036-43AB-BE1A-F40E01E8DACE}"/>
                </a:ext>
              </a:extLst>
            </p:cNvPr>
            <p:cNvCxnSpPr>
              <a:stCxn id="10" idx="4"/>
              <a:endCxn id="7" idx="0"/>
            </p:cNvCxnSpPr>
            <p:nvPr/>
          </p:nvCxnSpPr>
          <p:spPr>
            <a:xfrm>
              <a:off x="7352320" y="3573553"/>
              <a:ext cx="0" cy="282450"/>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50">
              <a:extLst>
                <a:ext uri="{FF2B5EF4-FFF2-40B4-BE49-F238E27FC236}">
                  <a16:creationId xmlns:a16="http://schemas.microsoft.com/office/drawing/2014/main" id="{9BF504AA-EFF8-49A7-B644-1877D09404F5}"/>
                </a:ext>
              </a:extLst>
            </p:cNvPr>
            <p:cNvCxnSpPr>
              <a:stCxn id="7" idx="7"/>
              <a:endCxn id="29" idx="2"/>
            </p:cNvCxnSpPr>
            <p:nvPr/>
          </p:nvCxnSpPr>
          <p:spPr>
            <a:xfrm flipV="1">
              <a:off x="7412466" y="3658978"/>
              <a:ext cx="268739" cy="22193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51">
              <a:extLst>
                <a:ext uri="{FF2B5EF4-FFF2-40B4-BE49-F238E27FC236}">
                  <a16:creationId xmlns:a16="http://schemas.microsoft.com/office/drawing/2014/main" id="{38683526-A520-4001-9A91-855BAB0C04EE}"/>
                </a:ext>
              </a:extLst>
            </p:cNvPr>
            <p:cNvCxnSpPr>
              <a:stCxn id="29" idx="6"/>
              <a:endCxn id="9" idx="1"/>
            </p:cNvCxnSpPr>
            <p:nvPr/>
          </p:nvCxnSpPr>
          <p:spPr>
            <a:xfrm>
              <a:off x="7851326" y="3658978"/>
              <a:ext cx="93208" cy="22193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52">
              <a:extLst>
                <a:ext uri="{FF2B5EF4-FFF2-40B4-BE49-F238E27FC236}">
                  <a16:creationId xmlns:a16="http://schemas.microsoft.com/office/drawing/2014/main" id="{A361F43C-5A3E-4E9F-80F4-C33026FCEFF4}"/>
                </a:ext>
              </a:extLst>
            </p:cNvPr>
            <p:cNvCxnSpPr>
              <a:stCxn id="29" idx="4"/>
              <a:endCxn id="8" idx="7"/>
            </p:cNvCxnSpPr>
            <p:nvPr/>
          </p:nvCxnSpPr>
          <p:spPr>
            <a:xfrm flipH="1">
              <a:off x="7652121" y="3744038"/>
              <a:ext cx="114145" cy="164833"/>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3">
              <a:extLst>
                <a:ext uri="{FF2B5EF4-FFF2-40B4-BE49-F238E27FC236}">
                  <a16:creationId xmlns:a16="http://schemas.microsoft.com/office/drawing/2014/main" id="{AB990E06-9B03-46DC-A498-98C53D0F0233}"/>
                </a:ext>
              </a:extLst>
            </p:cNvPr>
            <p:cNvCxnSpPr>
              <a:stCxn id="29" idx="1"/>
              <a:endCxn id="10" idx="6"/>
            </p:cNvCxnSpPr>
            <p:nvPr/>
          </p:nvCxnSpPr>
          <p:spPr>
            <a:xfrm flipH="1" flipV="1">
              <a:off x="7437380" y="3488493"/>
              <a:ext cx="268739" cy="11033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4">
              <a:extLst>
                <a:ext uri="{FF2B5EF4-FFF2-40B4-BE49-F238E27FC236}">
                  <a16:creationId xmlns:a16="http://schemas.microsoft.com/office/drawing/2014/main" id="{03804FCE-AE75-402C-908B-14138CA09809}"/>
                </a:ext>
              </a:extLst>
            </p:cNvPr>
            <p:cNvCxnSpPr>
              <a:stCxn id="10" idx="7"/>
              <a:endCxn id="26" idx="3"/>
            </p:cNvCxnSpPr>
            <p:nvPr/>
          </p:nvCxnSpPr>
          <p:spPr>
            <a:xfrm flipV="1">
              <a:off x="7412466" y="3261127"/>
              <a:ext cx="64440" cy="16721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5">
              <a:extLst>
                <a:ext uri="{FF2B5EF4-FFF2-40B4-BE49-F238E27FC236}">
                  <a16:creationId xmlns:a16="http://schemas.microsoft.com/office/drawing/2014/main" id="{C5D5BE9A-6B87-449D-9D2D-F5A0168604CE}"/>
                </a:ext>
              </a:extLst>
            </p:cNvPr>
            <p:cNvCxnSpPr>
              <a:stCxn id="26" idx="6"/>
              <a:endCxn id="22" idx="2"/>
            </p:cNvCxnSpPr>
            <p:nvPr/>
          </p:nvCxnSpPr>
          <p:spPr>
            <a:xfrm flipV="1">
              <a:off x="7687866" y="3113143"/>
              <a:ext cx="231753" cy="6060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6">
              <a:extLst>
                <a:ext uri="{FF2B5EF4-FFF2-40B4-BE49-F238E27FC236}">
                  <a16:creationId xmlns:a16="http://schemas.microsoft.com/office/drawing/2014/main" id="{FEBAB612-3AE9-4567-A4BA-B6A35A2F261A}"/>
                </a:ext>
              </a:extLst>
            </p:cNvPr>
            <p:cNvCxnSpPr>
              <a:stCxn id="23" idx="1"/>
              <a:endCxn id="26" idx="5"/>
            </p:cNvCxnSpPr>
            <p:nvPr/>
          </p:nvCxnSpPr>
          <p:spPr>
            <a:xfrm flipH="1" flipV="1">
              <a:off x="7651671" y="3261127"/>
              <a:ext cx="315776" cy="28577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7">
              <a:extLst>
                <a:ext uri="{FF2B5EF4-FFF2-40B4-BE49-F238E27FC236}">
                  <a16:creationId xmlns:a16="http://schemas.microsoft.com/office/drawing/2014/main" id="{50F34E75-72AD-4941-979B-C07A863FA76E}"/>
                </a:ext>
              </a:extLst>
            </p:cNvPr>
            <p:cNvCxnSpPr>
              <a:stCxn id="29" idx="0"/>
              <a:endCxn id="22" idx="3"/>
            </p:cNvCxnSpPr>
            <p:nvPr/>
          </p:nvCxnSpPr>
          <p:spPr>
            <a:xfrm flipV="1">
              <a:off x="7766266" y="3173289"/>
              <a:ext cx="178267" cy="40062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8">
              <a:extLst>
                <a:ext uri="{FF2B5EF4-FFF2-40B4-BE49-F238E27FC236}">
                  <a16:creationId xmlns:a16="http://schemas.microsoft.com/office/drawing/2014/main" id="{EE9AE68D-78BB-41C0-A562-85AD6FDE07D2}"/>
                </a:ext>
              </a:extLst>
            </p:cNvPr>
            <p:cNvCxnSpPr>
              <a:stCxn id="22" idx="1"/>
              <a:endCxn id="30" idx="5"/>
            </p:cNvCxnSpPr>
            <p:nvPr/>
          </p:nvCxnSpPr>
          <p:spPr>
            <a:xfrm flipH="1" flipV="1">
              <a:off x="7598392" y="2824909"/>
              <a:ext cx="346141" cy="22808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9">
              <a:extLst>
                <a:ext uri="{FF2B5EF4-FFF2-40B4-BE49-F238E27FC236}">
                  <a16:creationId xmlns:a16="http://schemas.microsoft.com/office/drawing/2014/main" id="{B8D6D9A2-E380-4359-A508-C13AE26D48B5}"/>
                </a:ext>
              </a:extLst>
            </p:cNvPr>
            <p:cNvCxnSpPr>
              <a:stCxn id="11" idx="7"/>
              <a:endCxn id="30" idx="3"/>
            </p:cNvCxnSpPr>
            <p:nvPr/>
          </p:nvCxnSpPr>
          <p:spPr>
            <a:xfrm flipV="1">
              <a:off x="7386616" y="2824909"/>
              <a:ext cx="137310" cy="18436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60">
              <a:extLst>
                <a:ext uri="{FF2B5EF4-FFF2-40B4-BE49-F238E27FC236}">
                  <a16:creationId xmlns:a16="http://schemas.microsoft.com/office/drawing/2014/main" id="{90F9C805-4357-44FB-8127-75458F8EA7EF}"/>
                </a:ext>
              </a:extLst>
            </p:cNvPr>
            <p:cNvCxnSpPr>
              <a:stCxn id="30" idx="7"/>
              <a:endCxn id="25" idx="3"/>
            </p:cNvCxnSpPr>
            <p:nvPr/>
          </p:nvCxnSpPr>
          <p:spPr>
            <a:xfrm flipV="1">
              <a:off x="7598392" y="2586091"/>
              <a:ext cx="60588" cy="16435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61">
              <a:extLst>
                <a:ext uri="{FF2B5EF4-FFF2-40B4-BE49-F238E27FC236}">
                  <a16:creationId xmlns:a16="http://schemas.microsoft.com/office/drawing/2014/main" id="{F6482159-E230-4EA1-AFBA-32DAD68A940B}"/>
                </a:ext>
              </a:extLst>
            </p:cNvPr>
            <p:cNvCxnSpPr>
              <a:stCxn id="21" idx="1"/>
              <a:endCxn id="25" idx="5"/>
            </p:cNvCxnSpPr>
            <p:nvPr/>
          </p:nvCxnSpPr>
          <p:spPr>
            <a:xfrm flipH="1" flipV="1">
              <a:off x="7779273" y="2586091"/>
              <a:ext cx="188174" cy="16991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62">
              <a:extLst>
                <a:ext uri="{FF2B5EF4-FFF2-40B4-BE49-F238E27FC236}">
                  <a16:creationId xmlns:a16="http://schemas.microsoft.com/office/drawing/2014/main" id="{949F8F77-F141-4789-A602-E9D600CFF015}"/>
                </a:ext>
              </a:extLst>
            </p:cNvPr>
            <p:cNvCxnSpPr>
              <a:stCxn id="26" idx="0"/>
              <a:endCxn id="30" idx="4"/>
            </p:cNvCxnSpPr>
            <p:nvPr/>
          </p:nvCxnSpPr>
          <p:spPr>
            <a:xfrm flipH="1" flipV="1">
              <a:off x="7561159" y="2840332"/>
              <a:ext cx="3130" cy="20983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3">
              <a:extLst>
                <a:ext uri="{FF2B5EF4-FFF2-40B4-BE49-F238E27FC236}">
                  <a16:creationId xmlns:a16="http://schemas.microsoft.com/office/drawing/2014/main" id="{434D8EC1-2B21-4C41-BCCF-F36A76EBFFB7}"/>
                </a:ext>
              </a:extLst>
            </p:cNvPr>
            <p:cNvCxnSpPr>
              <a:stCxn id="30" idx="0"/>
              <a:endCxn id="12" idx="5"/>
            </p:cNvCxnSpPr>
            <p:nvPr/>
          </p:nvCxnSpPr>
          <p:spPr>
            <a:xfrm flipH="1" flipV="1">
              <a:off x="7412466" y="2586092"/>
              <a:ext cx="148693" cy="14892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4">
              <a:extLst>
                <a:ext uri="{FF2B5EF4-FFF2-40B4-BE49-F238E27FC236}">
                  <a16:creationId xmlns:a16="http://schemas.microsoft.com/office/drawing/2014/main" id="{DB9CE27E-B370-4AE6-AF12-E97A6AC5BED1}"/>
                </a:ext>
              </a:extLst>
            </p:cNvPr>
            <p:cNvCxnSpPr>
              <a:stCxn id="12" idx="7"/>
              <a:endCxn id="24" idx="3"/>
            </p:cNvCxnSpPr>
            <p:nvPr/>
          </p:nvCxnSpPr>
          <p:spPr>
            <a:xfrm flipV="1">
              <a:off x="7412466" y="2228508"/>
              <a:ext cx="199551" cy="237291"/>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5">
              <a:extLst>
                <a:ext uri="{FF2B5EF4-FFF2-40B4-BE49-F238E27FC236}">
                  <a16:creationId xmlns:a16="http://schemas.microsoft.com/office/drawing/2014/main" id="{DCC8950B-D54F-4335-8FF2-CC655397BAC7}"/>
                </a:ext>
              </a:extLst>
            </p:cNvPr>
            <p:cNvCxnSpPr>
              <a:stCxn id="24" idx="1"/>
              <a:endCxn id="15" idx="6"/>
            </p:cNvCxnSpPr>
            <p:nvPr/>
          </p:nvCxnSpPr>
          <p:spPr>
            <a:xfrm flipH="1" flipV="1">
              <a:off x="7396376" y="2015625"/>
              <a:ext cx="215641" cy="138417"/>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6">
              <a:extLst>
                <a:ext uri="{FF2B5EF4-FFF2-40B4-BE49-F238E27FC236}">
                  <a16:creationId xmlns:a16="http://schemas.microsoft.com/office/drawing/2014/main" id="{45788511-773D-4366-BAC5-576697C8C5D6}"/>
                </a:ext>
              </a:extLst>
            </p:cNvPr>
            <p:cNvCxnSpPr>
              <a:stCxn id="15" idx="7"/>
              <a:endCxn id="28" idx="2"/>
            </p:cNvCxnSpPr>
            <p:nvPr/>
          </p:nvCxnSpPr>
          <p:spPr>
            <a:xfrm flipV="1">
              <a:off x="7380953" y="1815939"/>
              <a:ext cx="338173" cy="162453"/>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7">
              <a:extLst>
                <a:ext uri="{FF2B5EF4-FFF2-40B4-BE49-F238E27FC236}">
                  <a16:creationId xmlns:a16="http://schemas.microsoft.com/office/drawing/2014/main" id="{C638F8A9-E255-457B-A999-D59895C59CAA}"/>
                </a:ext>
              </a:extLst>
            </p:cNvPr>
            <p:cNvCxnSpPr>
              <a:stCxn id="24" idx="0"/>
              <a:endCxn id="28" idx="4"/>
            </p:cNvCxnSpPr>
            <p:nvPr/>
          </p:nvCxnSpPr>
          <p:spPr>
            <a:xfrm flipV="1">
              <a:off x="7649250" y="1868595"/>
              <a:ext cx="122532" cy="270024"/>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8">
              <a:extLst>
                <a:ext uri="{FF2B5EF4-FFF2-40B4-BE49-F238E27FC236}">
                  <a16:creationId xmlns:a16="http://schemas.microsoft.com/office/drawing/2014/main" id="{93A73010-E074-4AF1-8CAC-0CAE19F99F7F}"/>
                </a:ext>
              </a:extLst>
            </p:cNvPr>
            <p:cNvCxnSpPr>
              <a:stCxn id="25" idx="0"/>
              <a:endCxn id="24" idx="5"/>
            </p:cNvCxnSpPr>
            <p:nvPr/>
          </p:nvCxnSpPr>
          <p:spPr>
            <a:xfrm flipH="1" flipV="1">
              <a:off x="7686483" y="2228508"/>
              <a:ext cx="32644" cy="212376"/>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9">
              <a:extLst>
                <a:ext uri="{FF2B5EF4-FFF2-40B4-BE49-F238E27FC236}">
                  <a16:creationId xmlns:a16="http://schemas.microsoft.com/office/drawing/2014/main" id="{5100BDCF-4E15-47F0-BF95-FF944B98D580}"/>
                </a:ext>
              </a:extLst>
            </p:cNvPr>
            <p:cNvCxnSpPr>
              <a:stCxn id="24" idx="7"/>
              <a:endCxn id="18" idx="2"/>
            </p:cNvCxnSpPr>
            <p:nvPr/>
          </p:nvCxnSpPr>
          <p:spPr>
            <a:xfrm flipV="1">
              <a:off x="7686483" y="1961277"/>
              <a:ext cx="265541" cy="19276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70">
              <a:extLst>
                <a:ext uri="{FF2B5EF4-FFF2-40B4-BE49-F238E27FC236}">
                  <a16:creationId xmlns:a16="http://schemas.microsoft.com/office/drawing/2014/main" id="{C3D4AFE8-D6BE-4C5C-870A-7AEEB0251B14}"/>
                </a:ext>
              </a:extLst>
            </p:cNvPr>
            <p:cNvCxnSpPr>
              <a:stCxn id="18" idx="1"/>
              <a:endCxn id="28" idx="6"/>
            </p:cNvCxnSpPr>
            <p:nvPr/>
          </p:nvCxnSpPr>
          <p:spPr>
            <a:xfrm flipH="1" flipV="1">
              <a:off x="7824438" y="1815939"/>
              <a:ext cx="143009" cy="10810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71">
              <a:extLst>
                <a:ext uri="{FF2B5EF4-FFF2-40B4-BE49-F238E27FC236}">
                  <a16:creationId xmlns:a16="http://schemas.microsoft.com/office/drawing/2014/main" id="{7AA7B5A6-2048-4E93-8D5A-D9DA2A2F039B}"/>
                </a:ext>
              </a:extLst>
            </p:cNvPr>
            <p:cNvCxnSpPr>
              <a:stCxn id="28" idx="7"/>
              <a:endCxn id="19" idx="3"/>
            </p:cNvCxnSpPr>
            <p:nvPr/>
          </p:nvCxnSpPr>
          <p:spPr>
            <a:xfrm flipV="1">
              <a:off x="7809015" y="1621884"/>
              <a:ext cx="117121" cy="156822"/>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72">
              <a:extLst>
                <a:ext uri="{FF2B5EF4-FFF2-40B4-BE49-F238E27FC236}">
                  <a16:creationId xmlns:a16="http://schemas.microsoft.com/office/drawing/2014/main" id="{38961598-4C35-45C6-B25C-70C7404AF01A}"/>
                </a:ext>
              </a:extLst>
            </p:cNvPr>
            <p:cNvCxnSpPr>
              <a:stCxn id="28" idx="1"/>
              <a:endCxn id="27" idx="4"/>
            </p:cNvCxnSpPr>
            <p:nvPr/>
          </p:nvCxnSpPr>
          <p:spPr>
            <a:xfrm flipH="1" flipV="1">
              <a:off x="7634066" y="1560800"/>
              <a:ext cx="100483" cy="217906"/>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73">
              <a:extLst>
                <a:ext uri="{FF2B5EF4-FFF2-40B4-BE49-F238E27FC236}">
                  <a16:creationId xmlns:a16="http://schemas.microsoft.com/office/drawing/2014/main" id="{DD5CDADE-CFD6-49A6-B5F0-D573F1D9BD44}"/>
                </a:ext>
              </a:extLst>
            </p:cNvPr>
            <p:cNvCxnSpPr>
              <a:stCxn id="14" idx="7"/>
              <a:endCxn id="27" idx="2"/>
            </p:cNvCxnSpPr>
            <p:nvPr/>
          </p:nvCxnSpPr>
          <p:spPr>
            <a:xfrm flipV="1">
              <a:off x="7412466" y="1437223"/>
              <a:ext cx="98022" cy="57685"/>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4">
              <a:extLst>
                <a:ext uri="{FF2B5EF4-FFF2-40B4-BE49-F238E27FC236}">
                  <a16:creationId xmlns:a16="http://schemas.microsoft.com/office/drawing/2014/main" id="{88FA8C1A-7F0F-4A2E-896E-D83F52E9F58E}"/>
                </a:ext>
              </a:extLst>
            </p:cNvPr>
            <p:cNvCxnSpPr>
              <a:stCxn id="27" idx="1"/>
              <a:endCxn id="13" idx="5"/>
            </p:cNvCxnSpPr>
            <p:nvPr/>
          </p:nvCxnSpPr>
          <p:spPr>
            <a:xfrm flipH="1" flipV="1">
              <a:off x="7412466" y="1189941"/>
              <a:ext cx="134217" cy="15989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5">
              <a:extLst>
                <a:ext uri="{FF2B5EF4-FFF2-40B4-BE49-F238E27FC236}">
                  <a16:creationId xmlns:a16="http://schemas.microsoft.com/office/drawing/2014/main" id="{6A2FA935-44D6-479E-A24B-A7EE67EB6B86}"/>
                </a:ext>
              </a:extLst>
            </p:cNvPr>
            <p:cNvCxnSpPr>
              <a:stCxn id="27" idx="0"/>
              <a:endCxn id="17" idx="4"/>
            </p:cNvCxnSpPr>
            <p:nvPr/>
          </p:nvCxnSpPr>
          <p:spPr>
            <a:xfrm flipV="1">
              <a:off x="7634066" y="1163484"/>
              <a:ext cx="32405" cy="150161"/>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6">
              <a:extLst>
                <a:ext uri="{FF2B5EF4-FFF2-40B4-BE49-F238E27FC236}">
                  <a16:creationId xmlns:a16="http://schemas.microsoft.com/office/drawing/2014/main" id="{B11B2E85-6483-4C82-AB71-72E92EBC5655}"/>
                </a:ext>
              </a:extLst>
            </p:cNvPr>
            <p:cNvCxnSpPr>
              <a:stCxn id="27" idx="7"/>
              <a:endCxn id="16" idx="3"/>
            </p:cNvCxnSpPr>
            <p:nvPr/>
          </p:nvCxnSpPr>
          <p:spPr>
            <a:xfrm flipV="1">
              <a:off x="7721448" y="1189941"/>
              <a:ext cx="199028" cy="159899"/>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7">
              <a:extLst>
                <a:ext uri="{FF2B5EF4-FFF2-40B4-BE49-F238E27FC236}">
                  <a16:creationId xmlns:a16="http://schemas.microsoft.com/office/drawing/2014/main" id="{F7283908-F79E-4589-9A30-768C2C67E26B}"/>
                </a:ext>
              </a:extLst>
            </p:cNvPr>
            <p:cNvCxnSpPr>
              <a:stCxn id="27" idx="6"/>
              <a:endCxn id="19" idx="1"/>
            </p:cNvCxnSpPr>
            <p:nvPr/>
          </p:nvCxnSpPr>
          <p:spPr>
            <a:xfrm>
              <a:off x="7757643" y="1437223"/>
              <a:ext cx="168493" cy="64368"/>
            </a:xfrm>
            <a:prstGeom prst="line">
              <a:avLst/>
            </a:prstGeom>
            <a:grpFill/>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6" name="Oval 78">
              <a:extLst>
                <a:ext uri="{FF2B5EF4-FFF2-40B4-BE49-F238E27FC236}">
                  <a16:creationId xmlns:a16="http://schemas.microsoft.com/office/drawing/2014/main" id="{D8928F64-CDBE-452C-B5A9-F1A8BB33E26D}"/>
                </a:ext>
              </a:extLst>
            </p:cNvPr>
            <p:cNvSpPr/>
            <p:nvPr/>
          </p:nvSpPr>
          <p:spPr>
            <a:xfrm>
              <a:off x="7551064" y="4701628"/>
              <a:ext cx="260282" cy="86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grpSp>
      <p:sp>
        <p:nvSpPr>
          <p:cNvPr id="77" name="Freeform 13">
            <a:extLst>
              <a:ext uri="{FF2B5EF4-FFF2-40B4-BE49-F238E27FC236}">
                <a16:creationId xmlns:a16="http://schemas.microsoft.com/office/drawing/2014/main" id="{F6C713FD-37F7-4300-B132-79CC301DCD2A}"/>
              </a:ext>
            </a:extLst>
          </p:cNvPr>
          <p:cNvSpPr>
            <a:spLocks noEditPoints="1"/>
          </p:cNvSpPr>
          <p:nvPr/>
        </p:nvSpPr>
        <p:spPr bwMode="auto">
          <a:xfrm>
            <a:off x="2842215" y="4469771"/>
            <a:ext cx="4886699" cy="122510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等线" panose="020F0502020204030204"/>
              <a:ea typeface="微软雅黑"/>
              <a:cs typeface="+mn-cs"/>
            </a:endParaRPr>
          </a:p>
        </p:txBody>
      </p:sp>
      <p:sp>
        <p:nvSpPr>
          <p:cNvPr id="78" name="TextBox 77">
            <a:extLst>
              <a:ext uri="{FF2B5EF4-FFF2-40B4-BE49-F238E27FC236}">
                <a16:creationId xmlns:a16="http://schemas.microsoft.com/office/drawing/2014/main" id="{BCFE4668-965F-43BC-8093-5DFE87974C83}"/>
              </a:ext>
            </a:extLst>
          </p:cNvPr>
          <p:cNvSpPr txBox="1"/>
          <p:nvPr/>
        </p:nvSpPr>
        <p:spPr>
          <a:xfrm rot="19942476">
            <a:off x="1305082" y="2611431"/>
            <a:ext cx="92821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6600" b="0" i="0" u="none" strike="noStrike" kern="1200" cap="none" spc="0" normalizeH="0" baseline="0" noProof="0" dirty="0">
                <a:ln>
                  <a:noFill/>
                </a:ln>
                <a:solidFill>
                  <a:srgbClr val="000000"/>
                </a:solidFill>
                <a:effectLst>
                  <a:glow rad="63500">
                    <a:srgbClr val="0867CB">
                      <a:satMod val="175000"/>
                      <a:alpha val="40000"/>
                    </a:srgbClr>
                  </a:glow>
                </a:effectLst>
                <a:uLnTx/>
                <a:uFillTx/>
                <a:latin typeface="Times New Roman" panose="02020603050405020304" pitchFamily="18" charset="0"/>
                <a:ea typeface="微软雅黑"/>
                <a:cs typeface="Times New Roman" panose="02020603050405020304" pitchFamily="18" charset="0"/>
              </a:rPr>
              <a:t>LUYỆN</a:t>
            </a:r>
            <a:r>
              <a:rPr kumimoji="0" lang="en-SG" sz="6600" b="0" i="0" u="none" strike="noStrike" kern="1200" cap="none" spc="0" normalizeH="0" noProof="0" dirty="0">
                <a:ln>
                  <a:noFill/>
                </a:ln>
                <a:solidFill>
                  <a:srgbClr val="000000"/>
                </a:solidFill>
                <a:effectLst>
                  <a:glow rad="63500">
                    <a:srgbClr val="0867CB">
                      <a:satMod val="175000"/>
                      <a:alpha val="40000"/>
                    </a:srgbClr>
                  </a:glow>
                </a:effectLst>
                <a:uLnTx/>
                <a:uFillTx/>
                <a:latin typeface="Times New Roman" panose="02020603050405020304" pitchFamily="18" charset="0"/>
                <a:ea typeface="微软雅黑"/>
                <a:cs typeface="Times New Roman" panose="02020603050405020304" pitchFamily="18" charset="0"/>
              </a:rPr>
              <a:t> ĐỀ ĐỌC HIỂU</a:t>
            </a:r>
            <a:endParaRPr kumimoji="0" lang="en-SG" sz="6600" b="0" i="0" u="none" strike="noStrike" kern="1200" cap="none" spc="0" normalizeH="0" baseline="0" noProof="0" dirty="0">
              <a:ln>
                <a:noFill/>
              </a:ln>
              <a:solidFill>
                <a:srgbClr val="000000"/>
              </a:solidFill>
              <a:effectLst>
                <a:glow rad="63500">
                  <a:srgbClr val="0867CB">
                    <a:satMod val="175000"/>
                    <a:alpha val="40000"/>
                  </a:srgbClr>
                </a:glow>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7518271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249"/>
                                          </p:stCondLst>
                                        </p:cTn>
                                        <p:tgtEl>
                                          <p:spTgt spid="7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125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par>
                                <p:cTn id="20" presetID="0" presetClass="path" presetSubtype="0" accel="50000" decel="50000" fill="hold" nodeType="withEffect">
                                  <p:stCondLst>
                                    <p:cond delay="0"/>
                                  </p:stCondLst>
                                  <p:childTnLst>
                                    <p:animMotion origin="layout" path="M -0.40117 0.12916 L -0.40117 0.12939 C -0.40091 0.12963 -0.39492 0.13356 -0.39323 0.13472 C -0.39192 0.13518 -0.39075 0.13541 -0.38971 0.13611 C -0.38919 0.13634 -0.38867 0.13703 -0.38776 0.1375 C -0.38698 0.13796 -0.38554 0.13819 -0.38476 0.13889 C -0.38424 0.13912 -0.38307 0.13981 -0.38229 0.14004 C -0.38125 0.14074 -0.38073 0.14097 -0.37929 0.14143 C -0.37604 0.14305 -0.37734 0.14351 -0.37304 0.14421 C -0.36992 0.1449 -0.3664 0.14514 -0.36393 0.1456 C -0.36289 0.14652 -0.36041 0.14814 -0.35924 0.14838 L -0.33841 0.15115 C -0.33763 0.15162 -0.3362 0.15231 -0.33541 0.15254 C -0.33268 0.15324 -0.33021 0.15301 -0.32747 0.15393 C -0.32578 0.15439 -0.32422 0.15601 -0.32278 0.15671 C -0.31679 0.15879 -0.32031 0.15787 -0.31185 0.15949 C -0.30638 0.16273 -0.31315 0.15879 -0.30638 0.16203 C -0.30612 0.1625 -0.30495 0.16319 -0.30416 0.16342 C -0.30247 0.16412 -0.30117 0.16435 -0.29948 0.16481 C -0.29179 0.16736 -0.29974 0.16527 -0.28958 0.16759 C -0.28307 0.1706 -0.29075 0.16736 -0.28086 0.17037 C -0.27838 0.17129 -0.27591 0.17199 -0.27317 0.17314 C -0.27239 0.17361 -0.27148 0.1743 -0.27018 0.17453 C -0.26771 0.17523 -0.26523 0.17546 -0.26328 0.17592 C -0.25859 0.17893 -0.2625 0.17685 -0.25312 0.1787 L -0.24114 0.18148 C -0.2345 0.18426 -0.24049 0.18171 -0.23034 0.18402 C -0.22135 0.18611 -0.22955 0.18518 -0.21992 0.1868 C -0.21666 0.1875 -0.21367 0.18773 -0.21093 0.18819 C -0.20924 0.18865 -0.20794 0.18958 -0.20703 0.18958 C -0.18463 0.18958 -0.19088 0.19259 -0.18047 0.1868 C -0.17851 0.18125 -0.17773 0.18101 -0.17995 0.17176 C -0.18021 0.17014 -0.18125 0.17014 -0.18216 0.16898 C -0.18294 0.16782 -0.18372 0.1662 -0.18463 0.16481 C -0.18567 0.16389 -0.18567 0.16319 -0.18672 0.16203 C -0.18789 0.16088 -0.18815 0.15902 -0.18893 0.1581 C -0.18984 0.15717 -0.19088 0.15717 -0.19114 0.15671 C -0.19284 0.15486 -0.19479 0.15301 -0.19583 0.15115 C -0.19661 0.15023 -0.19804 0.1493 -0.19856 0.14838 C -0.19909 0.14699 -0.19935 0.14537 -0.20026 0.14421 C -0.20104 0.14259 -0.20429 0.13935 -0.20547 0.13889 C -0.20651 0.13796 -0.20924 0.13726 -0.21093 0.13611 C -0.2125 0.13449 -0.21367 0.1324 -0.21536 0.13078 C -0.2164 0.12963 -0.21666 0.1287 -0.21771 0.12847 C -0.22083 0.12639 -0.2194 0.12777 -0.2233 0.12569 C -0.22461 0.12407 -0.22578 0.12106 -0.2276 0.1206 C -0.23034 0.11967 -0.23346 0.11828 -0.23554 0.11666 C -0.23971 0.11273 -0.2375 0.11412 -0.24245 0.1125 C -0.24323 0.11157 -0.24388 0.11018 -0.24466 0.10972 C -0.24713 0.10833 -0.25117 0.10694 -0.25117 0.10717 C -0.25182 0.10555 -0.25234 0.10393 -0.25312 0.10277 C -0.2539 0.10208 -0.25481 0.10231 -0.2556 0.10139 C -0.25755 0.09953 -0.25755 0.09583 -0.25807 0.09328 C -0.25755 0.09004 -0.25885 0.08449 -0.25755 0.08379 C -0.23971 0.07847 -0.23776 0.08379 -0.2263 0.08634 C -0.22083 0.08773 -0.21588 0.08819 -0.20976 0.08912 C -0.20182 0.09375 -0.21862 0.08449 -0.19856 0.09328 C -0.19258 0.09606 -0.19856 0.09328 -0.18893 0.09606 C -0.17773 0.09907 -0.19804 0.09583 -0.17448 0.09861 C -0.16562 0.10277 -0.17526 0.09861 -0.15495 0.10139 C -0.15364 0.10162 -0.15273 0.10277 -0.15169 0.10277 C -0.14153 0.1037 -0.1319 0.1037 -0.12265 0.10416 C -0.11901 0.10509 -0.11601 0.10532 -0.11276 0.10694 C -0.11198 0.1074 -0.11106 0.1081 -0.11054 0.10833 C -0.10729 0.10902 -0.10455 0.10926 -0.10143 0.10972 C -0.09987 0.10995 -0.09817 0.11064 -0.09661 0.11111 C -0.09349 0.11064 -0.09075 0.11157 -0.08776 0.10972 C -0.08698 0.10902 -0.08672 0.10625 -0.08672 0.10416 C -0.0862 0.09606 -0.08672 0.08773 -0.08698 0.07963 C -0.08724 0.07801 -0.08828 0.07708 -0.08854 0.07569 C -0.08919 0.07384 -0.08971 0.07199 -0.09023 0.07014 C -0.09166 0.06389 -0.09075 0.05972 -0.09661 0.05625 C -0.09817 0.05555 -0.09935 0.05463 -0.10091 0.0537 C -0.1026 0.05092 -0.10364 0.04652 -0.10534 0.04537 C -0.10885 0.04328 -0.10703 0.04467 -0.11106 0.0412 C -0.09843 0.03402 -0.10612 0.03796 -0.0763 0.0412 C -0.07409 0.04143 -0.07239 0.04305 -0.07018 0.04398 C -0.06888 0.04444 -0.0681 0.0449 -0.06718 0.04537 C -0.06523 0.04768 -0.06367 0.04976 -0.06172 0.05092 C -0.0595 0.05208 -0.05755 0.05277 -0.05521 0.0537 C -0.05455 0.05416 -0.05351 0.05463 -0.05234 0.05509 L -0.04466 0.05764 " pathEditMode="relative" rAng="0" ptsTypes="AAAAAAAAAAAAAAAAAAAAAAAAAAAAAAAAAAAAAAAAAAAAAAAAAAAAAAAAAAAAAAAAAAAAAAAAAAAAAAAAAA">
                                      <p:cBhvr>
                                        <p:cTn id="21" dur="1250" fill="hold"/>
                                        <p:tgtEl>
                                          <p:spTgt spid="4"/>
                                        </p:tgtEl>
                                        <p:attrNameLst>
                                          <p:attrName>ppt_x</p:attrName>
                                          <p:attrName>ppt_y</p:attrName>
                                        </p:attrNameLst>
                                      </p:cBhvr>
                                      <p:rCtr x="17826" y="-1528"/>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7" grpId="0" animBg="1"/>
      <p:bldP spid="77" grpId="1"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CDC1B8-7AAD-D698-7A2F-36D2371A5A0C}"/>
              </a:ext>
            </a:extLst>
          </p:cNvPr>
          <p:cNvSpPr/>
          <p:nvPr/>
        </p:nvSpPr>
        <p:spPr>
          <a:xfrm>
            <a:off x="597693" y="706438"/>
            <a:ext cx="10983913" cy="5529262"/>
          </a:xfrm>
          <a:prstGeom prst="roundRect">
            <a:avLst/>
          </a:prstGeom>
          <a:noFill/>
          <a:ln w="28575">
            <a:solidFill>
              <a:schemeClr val="accent1">
                <a:shade val="50000"/>
                <a:alpha val="34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F0DD45-6F1B-50F8-1899-699F178F6DF3}"/>
              </a:ext>
            </a:extLst>
          </p:cNvPr>
          <p:cNvSpPr txBox="1"/>
          <p:nvPr/>
        </p:nvSpPr>
        <p:spPr>
          <a:xfrm>
            <a:off x="735807" y="706438"/>
            <a:ext cx="10858500" cy="5281895"/>
          </a:xfrm>
          <a:prstGeom prst="rect">
            <a:avLst/>
          </a:prstGeom>
          <a:noFill/>
        </p:spPr>
        <p:txBody>
          <a:bodyPr wrap="square">
            <a:spAutoFit/>
          </a:bodyPr>
          <a:lstStyle/>
          <a:p>
            <a:pPr algn="ctr" fontAlgn="base">
              <a:lnSpc>
                <a:spcPct val="115000"/>
              </a:lnSpc>
            </a:pPr>
            <a:r>
              <a:rPr lang="en-US" sz="2600" b="1" dirty="0">
                <a:solidFill>
                  <a:srgbClr val="FF0000"/>
                </a:solidFill>
                <a:effectLst/>
                <a:latin typeface="Times New Roman" panose="02020603050405020304" pitchFamily="18" charset="0"/>
                <a:ea typeface="Times New Roman" panose="02020603050405020304" pitchFamily="18" charset="0"/>
              </a:rPr>
              <a:t>ĐỀ SỐ 1</a:t>
            </a:r>
            <a:endParaRPr lang="en-US" sz="2600" dirty="0">
              <a:effectLst/>
              <a:latin typeface="Times New Roman" panose="02020603050405020304" pitchFamily="18" charset="0"/>
              <a:ea typeface="Times New Roman" panose="02020603050405020304" pitchFamily="18" charset="0"/>
            </a:endParaRPr>
          </a:p>
          <a:p>
            <a:pPr>
              <a:lnSpc>
                <a:spcPct val="150000"/>
              </a:lnSpc>
            </a:pPr>
            <a:r>
              <a:rPr lang="en-US" sz="2600" b="1" dirty="0" err="1">
                <a:effectLst/>
                <a:latin typeface="Times New Roman" panose="02020603050405020304" pitchFamily="18" charset="0"/>
                <a:ea typeface="Times New Roman" panose="02020603050405020304" pitchFamily="18" charset="0"/>
              </a:rPr>
              <a:t>Đọc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đoạn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trích</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sau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và</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thực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hiện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các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yêu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cầu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từ</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rPr>
              <a:t> 1 </a:t>
            </a:r>
            <a:r>
              <a:rPr lang="en-US" sz="2600" b="1" dirty="0" err="1">
                <a:effectLst/>
                <a:latin typeface="Times New Roman" panose="02020603050405020304" pitchFamily="18" charset="0"/>
                <a:ea typeface="Times New Roman" panose="02020603050405020304" pitchFamily="18" charset="0"/>
              </a:rPr>
              <a:t>đến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rPr>
              <a:t> 4</a:t>
            </a:r>
            <a:endParaRPr lang="en-US" sz="2600" dirty="0">
              <a:effectLst/>
              <a:latin typeface="Times New Roman" panose="02020603050405020304" pitchFamily="18" charset="0"/>
              <a:ea typeface="Times New Roman" panose="02020603050405020304" pitchFamily="18" charset="0"/>
            </a:endParaRPr>
          </a:p>
          <a:p>
            <a:pPr algn="just">
              <a:lnSpc>
                <a:spcPct val="150000"/>
              </a:lnSpc>
            </a:pP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Mỗi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người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đều</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có</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một</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ước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riêng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cho</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mình</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Có</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những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ước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nhỏ</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nhoi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như</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của</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cô</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bé</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bán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diêm</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trong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truyện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cổ</a:t>
            </a:r>
            <a:r>
              <a:rPr lang="en-US" sz="2600" i="1" dirty="0">
                <a:effectLst/>
                <a:latin typeface="Times New Roman" panose="02020603050405020304" pitchFamily="18" charset="0"/>
                <a:ea typeface="Times New Roman" panose="02020603050405020304" pitchFamily="18" charset="0"/>
              </a:rPr>
              <a:t> An-</a:t>
            </a:r>
            <a:r>
              <a:rPr lang="en-US" sz="2600" i="1" dirty="0" err="1">
                <a:effectLst/>
                <a:latin typeface="Times New Roman" panose="02020603050405020304" pitchFamily="18" charset="0"/>
                <a:ea typeface="Times New Roman" panose="02020603050405020304" pitchFamily="18" charset="0"/>
              </a:rPr>
              <a:t>đéc</a:t>
            </a:r>
            <a:r>
              <a:rPr lang="en-US" sz="2600" i="1" dirty="0">
                <a:effectLst/>
                <a:latin typeface="Times New Roman" panose="02020603050405020304" pitchFamily="18" charset="0"/>
                <a:ea typeface="Times New Roman" panose="02020603050405020304" pitchFamily="18" charset="0"/>
              </a:rPr>
              <a:t>-xen: </a:t>
            </a:r>
            <a:r>
              <a:rPr lang="en-US" sz="2600" i="1" dirty="0" err="1">
                <a:effectLst/>
                <a:latin typeface="Times New Roman" panose="02020603050405020304" pitchFamily="18" charset="0"/>
                <a:ea typeface="Times New Roman" panose="02020603050405020304" pitchFamily="18" charset="0"/>
              </a:rPr>
              <a:t>một</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mái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nhà</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trong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đêm</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đông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giá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buốt</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Cũng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có</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những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ước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lớn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lao</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làm</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thay</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đổi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cả</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thế</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giới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như</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của</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tỷ</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phú</a:t>
            </a:r>
            <a:r>
              <a:rPr lang="en-US" sz="2600" i="1" dirty="0">
                <a:effectLst/>
                <a:latin typeface="Times New Roman" panose="02020603050405020304" pitchFamily="18" charset="0"/>
                <a:ea typeface="Times New Roman" panose="02020603050405020304" pitchFamily="18" charset="0"/>
              </a:rPr>
              <a:t> Bill Gates. </a:t>
            </a:r>
            <a:r>
              <a:rPr lang="en-US" sz="2600" i="1" dirty="0" err="1">
                <a:effectLst/>
                <a:latin typeface="Times New Roman" panose="02020603050405020304" pitchFamily="18" charset="0"/>
                <a:ea typeface="Times New Roman" panose="02020603050405020304" pitchFamily="18" charset="0"/>
              </a:rPr>
              <a:t>Mơ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ước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khiến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chúng</a:t>
            </a:r>
            <a:r>
              <a:rPr lang="en-US" sz="2600" i="1" dirty="0">
                <a:effectLst/>
                <a:latin typeface="Times New Roman" panose="02020603050405020304" pitchFamily="18" charset="0"/>
                <a:ea typeface="Times New Roman" panose="02020603050405020304" pitchFamily="18" charset="0"/>
              </a:rPr>
              <a:t> ta </a:t>
            </a:r>
            <a:r>
              <a:rPr lang="en-US" sz="2600" i="1" dirty="0" err="1">
                <a:effectLst/>
                <a:latin typeface="Times New Roman" panose="02020603050405020304" pitchFamily="18" charset="0"/>
                <a:ea typeface="Times New Roman" panose="02020603050405020304" pitchFamily="18" charset="0"/>
              </a:rPr>
              <a:t>trở</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nên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năng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động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một</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cách</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sáng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tạo</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Nhưng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chỉ</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thôi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thì</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chưa</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đủ</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Ước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chỉ</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trở</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thành</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hiện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thực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khi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kèm</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với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hành</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động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và</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nỗ</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lực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thực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hiện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ước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Tất</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cả</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chúng</a:t>
            </a:r>
            <a:r>
              <a:rPr lang="en-US" sz="2600" i="1" dirty="0">
                <a:effectLst/>
                <a:latin typeface="Times New Roman" panose="02020603050405020304" pitchFamily="18" charset="0"/>
                <a:ea typeface="Times New Roman" panose="02020603050405020304" pitchFamily="18" charset="0"/>
              </a:rPr>
              <a:t> ta </a:t>
            </a:r>
            <a:r>
              <a:rPr lang="en-US" sz="2600" i="1" dirty="0" err="1">
                <a:effectLst/>
                <a:latin typeface="Times New Roman" panose="02020603050405020304" pitchFamily="18" charset="0"/>
                <a:ea typeface="Times New Roman" panose="02020603050405020304" pitchFamily="18" charset="0"/>
              </a:rPr>
              <a:t>đều</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phải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hành</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động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nhằm</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biến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ước</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mơ</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của</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mình</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thành</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hiện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thực</a:t>
            </a:r>
            <a:r>
              <a:rPr lang="en-US" sz="2600" i="1" dirty="0">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42403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3">
      <a:dk1>
        <a:srgbClr val="000000"/>
      </a:dk1>
      <a:lt1>
        <a:srgbClr val="FFFFFF"/>
      </a:lt1>
      <a:dk2>
        <a:srgbClr val="778495"/>
      </a:dk2>
      <a:lt2>
        <a:srgbClr val="F0F0F0"/>
      </a:lt2>
      <a:accent1>
        <a:srgbClr val="2277DC"/>
      </a:accent1>
      <a:accent2>
        <a:srgbClr val="1AA60F"/>
      </a:accent2>
      <a:accent3>
        <a:srgbClr val="0867CB"/>
      </a:accent3>
      <a:accent4>
        <a:srgbClr val="45B60D"/>
      </a:accent4>
      <a:accent5>
        <a:srgbClr val="0970D7"/>
      </a:accent5>
      <a:accent6>
        <a:srgbClr val="78CD15"/>
      </a:accent6>
      <a:hlink>
        <a:srgbClr val="76C5EF"/>
      </a:hlink>
      <a:folHlink>
        <a:srgbClr val="BFBFB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8873</Words>
  <PresentationFormat>Widescreen</PresentationFormat>
  <Paragraphs>529</Paragraphs>
  <Slides>79</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79</vt:i4>
      </vt:variant>
    </vt:vector>
  </HeadingPairs>
  <TitlesOfParts>
    <vt:vector size="93" baseType="lpstr">
      <vt:lpstr>等线</vt:lpstr>
      <vt:lpstr>Microsoft YaHei</vt:lpstr>
      <vt:lpstr>Arial</vt:lpstr>
      <vt:lpstr>Baskerville</vt:lpstr>
      <vt:lpstr>Baskerville Old Face</vt:lpstr>
      <vt:lpstr>Calibri</vt:lpstr>
      <vt:lpstr>Calibri Light</vt:lpstr>
      <vt:lpstr>Gill Sans Light</vt:lpstr>
      <vt:lpstr>Gill Sans Nova</vt:lpstr>
      <vt:lpstr>Gill Sans Nova Light</vt:lpstr>
      <vt:lpstr>Times New Roman</vt:lpstr>
      <vt:lpstr>1_Office Theme</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2023-05-24T09:24:50Z</dcterms:created>
  <dcterms:modified xsi:type="dcterms:W3CDTF">2023-05-25T23:18:13Z</dcterms:modified>
</cp:coreProperties>
</file>