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2"/>
  </p:notesMasterIdLst>
  <p:sldIdLst>
    <p:sldId id="257" r:id="rId5"/>
    <p:sldId id="263" r:id="rId6"/>
    <p:sldId id="260" r:id="rId7"/>
    <p:sldId id="337" r:id="rId8"/>
    <p:sldId id="338" r:id="rId9"/>
    <p:sldId id="342" r:id="rId10"/>
    <p:sldId id="343" r:id="rId11"/>
    <p:sldId id="341" r:id="rId12"/>
    <p:sldId id="340" r:id="rId13"/>
    <p:sldId id="271" r:id="rId14"/>
    <p:sldId id="259" r:id="rId15"/>
    <p:sldId id="317" r:id="rId16"/>
    <p:sldId id="344" r:id="rId17"/>
    <p:sldId id="313" r:id="rId18"/>
    <p:sldId id="319" r:id="rId19"/>
    <p:sldId id="346" r:id="rId20"/>
    <p:sldId id="347" r:id="rId21"/>
    <p:sldId id="320" r:id="rId22"/>
    <p:sldId id="322" r:id="rId23"/>
    <p:sldId id="348" r:id="rId24"/>
    <p:sldId id="349" r:id="rId25"/>
    <p:sldId id="350" r:id="rId26"/>
    <p:sldId id="351" r:id="rId27"/>
    <p:sldId id="493" r:id="rId28"/>
    <p:sldId id="494" r:id="rId29"/>
    <p:sldId id="495" r:id="rId30"/>
    <p:sldId id="496" r:id="rId31"/>
    <p:sldId id="497" r:id="rId32"/>
    <p:sldId id="498" r:id="rId33"/>
    <p:sldId id="500" r:id="rId34"/>
    <p:sldId id="499" r:id="rId35"/>
    <p:sldId id="501" r:id="rId36"/>
    <p:sldId id="502" r:id="rId37"/>
    <p:sldId id="505" r:id="rId38"/>
    <p:sldId id="504" r:id="rId39"/>
    <p:sldId id="506" r:id="rId40"/>
    <p:sldId id="32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63" autoAdjust="0"/>
  </p:normalViewPr>
  <p:slideViewPr>
    <p:cSldViewPr snapToGrid="0">
      <p:cViewPr varScale="1">
        <p:scale>
          <a:sx n="50" d="100"/>
          <a:sy n="50" d="100"/>
        </p:scale>
        <p:origin x="148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5</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2023/8/11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691D83-553F-4F6C-A6C7-326174F253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0636E8-2755-4988-8521-E060254386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ED3EE7-0BF0-47B7-AD4D-F125654F74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9B55970-90C9-465A-A7C4-9E0B1F0316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9.png"/><Relationship Id="rId4" Type="http://schemas.openxmlformats.org/officeDocument/2006/relationships/tags" Target="../tags/tag4.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control" Target="../activeX/activeX1.xml"/><Relationship Id="rId5" Type="http://schemas.openxmlformats.org/officeDocument/2006/relationships/image" Target="../media/image51.wmf"/><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control" Target="../activeX/activeX2.xml"/><Relationship Id="rId5" Type="http://schemas.openxmlformats.org/officeDocument/2006/relationships/image" Target="../media/image52.w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control" Target="../activeX/activeX3.xml"/><Relationship Id="rId5" Type="http://schemas.openxmlformats.org/officeDocument/2006/relationships/image" Target="../media/image53.wmf"/><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xml"/><Relationship Id="rId7" Type="http://schemas.openxmlformats.org/officeDocument/2006/relationships/image" Target="../media/image6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4.gif"/><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7.xml"/><Relationship Id="rId3" Type="http://schemas.openxmlformats.org/officeDocument/2006/relationships/image" Target="../media/image31.GIF"/><Relationship Id="rId7" Type="http://schemas.microsoft.com/office/2007/relationships/hdphoto" Target="../media/hdphoto5.wdp"/><Relationship Id="rId12"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36.GIF"/><Relationship Id="rId4" Type="http://schemas.openxmlformats.org/officeDocument/2006/relationships/image" Target="../media/image32.png"/><Relationship Id="rId9" Type="http://schemas.openxmlformats.org/officeDocument/2006/relationships/image" Target="../media/image35.GIF"/><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7B8FA8D-9F2B-D20D-A034-B4AD992D9DA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6DA96153-11A1-1E60-7B5D-E5D50D584F09}"/>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415AE392-C2CF-A9D6-B8BE-A955782569EA}"/>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3C51CEF6-8332-8E0E-78B4-EB8351AA33CA}"/>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D25231AB-4B0D-2674-4194-DF801698A972}"/>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0A46384-B966-973B-40FB-B7950BA0F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EC4F2B0-1C3D-A67D-8F8A-D81F5A4B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93D3712-F166-5EDF-BE42-15572DE24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2537</Words>
  <PresentationFormat>Widescreen</PresentationFormat>
  <Paragraphs>162</Paragraphs>
  <Slides>37</Slides>
  <Notes>29</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37</vt:i4>
      </vt:variant>
    </vt:vector>
  </HeadingPairs>
  <TitlesOfParts>
    <vt:vector size="54" baseType="lpstr">
      <vt:lpstr>等线</vt:lpstr>
      <vt:lpstr>#9Slide07 SVNBeachwood Sans</vt:lpstr>
      <vt:lpstr>Arial</vt:lpstr>
      <vt:lpstr>Bodoni MT</vt:lpstr>
      <vt:lpstr>Calibri</vt:lpstr>
      <vt:lpstr>Calibri Light</vt:lpstr>
      <vt:lpstr>Cambria</vt:lpstr>
      <vt:lpstr>Comic Sans MS</vt:lpstr>
      <vt:lpstr>Segoe UI Historic</vt:lpstr>
      <vt:lpstr>Times New Roman</vt:lpstr>
      <vt:lpstr>字魂73号-江南手书</vt:lpstr>
      <vt:lpstr>方正行楷简体</vt:lpstr>
      <vt:lpstr>汉真广标</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2023-07-28T23:53:47Z</dcterms:created>
  <dcterms:modified xsi:type="dcterms:W3CDTF">2023-08-11T13:35:13Z</dcterms:modified>
</cp:coreProperties>
</file>