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4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48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2020-08-20T13:13:00Z</dcterms:created>
  <dcterms:modified xsi:type="dcterms:W3CDTF">2021-04-24T06:01:43Z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