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8"/>
  </p:notesMasterIdLst>
  <p:sldIdLst>
    <p:sldId id="257" r:id="rId3"/>
    <p:sldId id="260" r:id="rId4"/>
    <p:sldId id="302" r:id="rId5"/>
    <p:sldId id="304" r:id="rId6"/>
    <p:sldId id="306" r:id="rId7"/>
    <p:sldId id="307" r:id="rId8"/>
    <p:sldId id="308" r:id="rId9"/>
    <p:sldId id="303" r:id="rId10"/>
    <p:sldId id="265" r:id="rId11"/>
    <p:sldId id="266" r:id="rId12"/>
    <p:sldId id="315" r:id="rId13"/>
    <p:sldId id="322" r:id="rId14"/>
    <p:sldId id="323" r:id="rId15"/>
    <p:sldId id="320" r:id="rId16"/>
    <p:sldId id="32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317" autoAdjust="0"/>
  </p:normalViewPr>
  <p:slideViewPr>
    <p:cSldViewPr snapToGrid="0">
      <p:cViewPr>
        <p:scale>
          <a:sx n="25" d="100"/>
          <a:sy n="25" d="100"/>
        </p:scale>
        <p:origin x="244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13390-5DA5-4AFC-918E-B8AE698542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7D5DF-8D08-41A3-888E-CBA49C2AC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0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9325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126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027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12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</p:spTree>
    <p:extLst>
      <p:ext uri="{BB962C8B-B14F-4D97-AF65-F5344CB8AC3E}">
        <p14:creationId xmlns:p14="http://schemas.microsoft.com/office/powerpoint/2010/main" val="334081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D5DF-8D08-41A3-888E-CBA49C2AC2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3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D5DF-8D08-41A3-888E-CBA49C2AC2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2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528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0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8c901f3876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8c901f3876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10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29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785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9" y="1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931433" y="3429000"/>
            <a:ext cx="6337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0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927400" y="4384600"/>
            <a:ext cx="6337200" cy="1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5335557" y="920078"/>
            <a:ext cx="1624063" cy="2004209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5101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1" y="-160999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6709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9749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8208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148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/>
          <p:nvPr/>
        </p:nvSpPr>
        <p:spPr>
          <a:xfrm rot="6532479">
            <a:off x="2520123" y="61039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415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6766891" y="-15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5"/>
          <p:cNvSpPr/>
          <p:nvPr/>
        </p:nvSpPr>
        <p:spPr>
          <a:xfrm rot="-1931421">
            <a:off x="6034957" y="817884"/>
            <a:ext cx="379160" cy="28812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5"/>
          <p:cNvSpPr/>
          <p:nvPr/>
        </p:nvSpPr>
        <p:spPr>
          <a:xfrm rot="-9295350">
            <a:off x="769199" y="5695296"/>
            <a:ext cx="379067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5"/>
          <p:cNvSpPr/>
          <p:nvPr/>
        </p:nvSpPr>
        <p:spPr>
          <a:xfrm rot="-9295189">
            <a:off x="1203981" y="5946775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86892" y="-74685"/>
            <a:ext cx="1033675" cy="840552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10315171" y="-479919"/>
            <a:ext cx="2358711" cy="2254029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317500" y="837598"/>
            <a:ext cx="528453" cy="461437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953426" y="384795"/>
            <a:ext cx="454997" cy="472247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705600" y="1898600"/>
            <a:ext cx="8780800" cy="3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467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4225200" y="5131067"/>
            <a:ext cx="6261200" cy="4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975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670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7917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429867" y="2748586"/>
            <a:ext cx="5095101" cy="410393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3594219" y="-45830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5770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2406143" y="2051067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2408413" y="4261024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7570565" y="4260856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404700" y="2711233"/>
            <a:ext cx="3214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404600" y="492114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7567600" y="492103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7567600" y="2051067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7567600" y="2711240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622930" y="-57467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502348" y="380201"/>
            <a:ext cx="261715" cy="22747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11668781" y="2107308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3798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4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833451" y="1349633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7848460" y="4389030"/>
            <a:ext cx="4407045" cy="2468980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3528067" y="1856872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833451" y="284121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2568549" y="3629983"/>
            <a:ext cx="70548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833451" y="433676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3527900" y="5437073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8446130" y="491400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8"/>
          <p:cNvSpPr/>
          <p:nvPr/>
        </p:nvSpPr>
        <p:spPr>
          <a:xfrm rot="-4086806">
            <a:off x="7618992" y="6325305"/>
            <a:ext cx="337453" cy="29328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11192844" y="819793"/>
            <a:ext cx="585768" cy="636503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9855572" y="85676"/>
            <a:ext cx="1005344" cy="1003875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10337560" y="1652695"/>
            <a:ext cx="976088" cy="999277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825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960000" y="1499800"/>
            <a:ext cx="5219600" cy="2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4010200"/>
            <a:ext cx="5219600" cy="1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973799" y="807388"/>
            <a:ext cx="272368" cy="23673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0"/>
          <p:cNvSpPr/>
          <p:nvPr/>
        </p:nvSpPr>
        <p:spPr>
          <a:xfrm rot="-2955913">
            <a:off x="627764" y="437639"/>
            <a:ext cx="379061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9283700" y="94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2294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0850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69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1517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6818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0116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75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/>
          <p:nvPr/>
        </p:nvSpPr>
        <p:spPr>
          <a:xfrm rot="6532479">
            <a:off x="11251246" y="59924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4"/>
          <p:cNvSpPr txBox="1">
            <a:spLocks noGrp="1"/>
          </p:cNvSpPr>
          <p:nvPr>
            <p:ph type="title" hasCustomPrompt="1"/>
          </p:nvPr>
        </p:nvSpPr>
        <p:spPr>
          <a:xfrm>
            <a:off x="3680800" y="1901953"/>
            <a:ext cx="1141200" cy="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2"/>
          </p:nvPr>
        </p:nvSpPr>
        <p:spPr>
          <a:xfrm>
            <a:off x="3680800" y="2900069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3680800" y="2409019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title" idx="3" hasCustomPrompt="1"/>
          </p:nvPr>
        </p:nvSpPr>
        <p:spPr>
          <a:xfrm>
            <a:off x="3680784" y="4165833"/>
            <a:ext cx="1290800" cy="9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2" name="Google Shape;252;p14"/>
          <p:cNvSpPr txBox="1">
            <a:spLocks noGrp="1"/>
          </p:cNvSpPr>
          <p:nvPr>
            <p:ph type="title" idx="4"/>
          </p:nvPr>
        </p:nvSpPr>
        <p:spPr>
          <a:xfrm>
            <a:off x="3680800" y="5275840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5"/>
          </p:nvPr>
        </p:nvSpPr>
        <p:spPr>
          <a:xfrm>
            <a:off x="3680800" y="4800248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 idx="6" hasCustomPrompt="1"/>
          </p:nvPr>
        </p:nvSpPr>
        <p:spPr>
          <a:xfrm>
            <a:off x="7808343" y="1901937"/>
            <a:ext cx="1290800" cy="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5" name="Google Shape;255;p14"/>
          <p:cNvSpPr txBox="1">
            <a:spLocks noGrp="1"/>
          </p:cNvSpPr>
          <p:nvPr>
            <p:ph type="title" idx="7"/>
          </p:nvPr>
        </p:nvSpPr>
        <p:spPr>
          <a:xfrm>
            <a:off x="7808343" y="2897552"/>
            <a:ext cx="34164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8"/>
          </p:nvPr>
        </p:nvSpPr>
        <p:spPr>
          <a:xfrm>
            <a:off x="7808343" y="2408985"/>
            <a:ext cx="34164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title" idx="9" hasCustomPrompt="1"/>
          </p:nvPr>
        </p:nvSpPr>
        <p:spPr>
          <a:xfrm>
            <a:off x="7808343" y="4367007"/>
            <a:ext cx="12908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8" name="Google Shape;258;p14"/>
          <p:cNvSpPr txBox="1">
            <a:spLocks noGrp="1"/>
          </p:cNvSpPr>
          <p:nvPr>
            <p:ph type="title" idx="13"/>
          </p:nvPr>
        </p:nvSpPr>
        <p:spPr>
          <a:xfrm>
            <a:off x="7808343" y="5280657"/>
            <a:ext cx="330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subTitle" idx="14"/>
          </p:nvPr>
        </p:nvSpPr>
        <p:spPr>
          <a:xfrm>
            <a:off x="7808343" y="4805315"/>
            <a:ext cx="34164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5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46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68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6315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70727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346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EEC4D38-1BFC-89B8-E4CC-11F4F1E6AF6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308616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70" r:id="rId6"/>
    <p:sldLayoutId id="2147483675" r:id="rId7"/>
    <p:sldLayoutId id="2147483676" r:id="rId8"/>
    <p:sldLayoutId id="214748369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14145A3-8D02-78F1-EC3F-EABE0E10B2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70941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160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395948" y="61333"/>
            <a:ext cx="10872843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115937" y="994511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10059523" y="6203827"/>
            <a:ext cx="513712" cy="635212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185066" y="2502913"/>
            <a:ext cx="651633" cy="80428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3423517" y="6315595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4652466" y="6161660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11102001" y="772141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>
            <a:off x="4037540" y="5722393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8638079" y="61424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767811" y="1874323"/>
            <a:ext cx="6978751" cy="3704287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7733969" y="5897749"/>
            <a:ext cx="2184596" cy="756249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671275" y="5392229"/>
            <a:ext cx="2052168" cy="1253503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4" name="Google Shape;866;p48">
            <a:extLst>
              <a:ext uri="{FF2B5EF4-FFF2-40B4-BE49-F238E27FC236}">
                <a16:creationId xmlns:a16="http://schemas.microsoft.com/office/drawing/2014/main" id="{F5D001CB-2E8B-4E5E-A0DE-BBB9068F4E3C}"/>
              </a:ext>
            </a:extLst>
          </p:cNvPr>
          <p:cNvGrpSpPr/>
          <p:nvPr/>
        </p:nvGrpSpPr>
        <p:grpSpPr>
          <a:xfrm rot="20529526" flipH="1">
            <a:off x="8973218" y="2835792"/>
            <a:ext cx="3941605" cy="4365933"/>
            <a:chOff x="228875" y="1971376"/>
            <a:chExt cx="2619086" cy="3172113"/>
          </a:xfrm>
        </p:grpSpPr>
        <p:sp>
          <p:nvSpPr>
            <p:cNvPr id="185" name="Google Shape;867;p48">
              <a:extLst>
                <a:ext uri="{FF2B5EF4-FFF2-40B4-BE49-F238E27FC236}">
                  <a16:creationId xmlns:a16="http://schemas.microsoft.com/office/drawing/2014/main" id="{82AB28EA-6831-4F46-A0A3-D2A70621D920}"/>
                </a:ext>
              </a:extLst>
            </p:cNvPr>
            <p:cNvSpPr/>
            <p:nvPr/>
          </p:nvSpPr>
          <p:spPr>
            <a:xfrm flipH="1">
              <a:off x="931486" y="4488074"/>
              <a:ext cx="713473" cy="290448"/>
            </a:xfrm>
            <a:custGeom>
              <a:avLst/>
              <a:gdLst/>
              <a:ahLst/>
              <a:cxnLst/>
              <a:rect l="l" t="t" r="r" b="b"/>
              <a:pathLst>
                <a:path w="20337" h="8279" extrusionOk="0">
                  <a:moveTo>
                    <a:pt x="1168" y="1"/>
                  </a:moveTo>
                  <a:cubicBezTo>
                    <a:pt x="1168" y="1"/>
                    <a:pt x="644" y="1942"/>
                    <a:pt x="1" y="4561"/>
                  </a:cubicBezTo>
                  <a:cubicBezTo>
                    <a:pt x="1513" y="5644"/>
                    <a:pt x="4156" y="7085"/>
                    <a:pt x="8204" y="7883"/>
                  </a:cubicBezTo>
                  <a:cubicBezTo>
                    <a:pt x="9555" y="8147"/>
                    <a:pt x="10921" y="8278"/>
                    <a:pt x="12284" y="8278"/>
                  </a:cubicBezTo>
                  <a:cubicBezTo>
                    <a:pt x="15031" y="8278"/>
                    <a:pt x="17767" y="7746"/>
                    <a:pt x="20337" y="6704"/>
                  </a:cubicBezTo>
                  <a:cubicBezTo>
                    <a:pt x="20230" y="6252"/>
                    <a:pt x="20134" y="5811"/>
                    <a:pt x="20015" y="5406"/>
                  </a:cubicBezTo>
                  <a:cubicBezTo>
                    <a:pt x="18706" y="370"/>
                    <a:pt x="18682" y="120"/>
                    <a:pt x="18682" y="120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868;p48">
              <a:extLst>
                <a:ext uri="{FF2B5EF4-FFF2-40B4-BE49-F238E27FC236}">
                  <a16:creationId xmlns:a16="http://schemas.microsoft.com/office/drawing/2014/main" id="{715DAE8C-E916-46A0-9292-9CD66EF58B19}"/>
                </a:ext>
              </a:extLst>
            </p:cNvPr>
            <p:cNvSpPr/>
            <p:nvPr/>
          </p:nvSpPr>
          <p:spPr>
            <a:xfrm flipH="1">
              <a:off x="893447" y="4809042"/>
              <a:ext cx="268150" cy="156462"/>
            </a:xfrm>
            <a:custGeom>
              <a:avLst/>
              <a:gdLst/>
              <a:ahLst/>
              <a:cxnLst/>
              <a:rect l="l" t="t" r="r" b="b"/>
              <a:pathLst>
                <a:path w="6383" h="3198" extrusionOk="0">
                  <a:moveTo>
                    <a:pt x="707" y="1"/>
                  </a:moveTo>
                  <a:cubicBezTo>
                    <a:pt x="615" y="1"/>
                    <a:pt x="530" y="25"/>
                    <a:pt x="441" y="78"/>
                  </a:cubicBezTo>
                  <a:cubicBezTo>
                    <a:pt x="1" y="340"/>
                    <a:pt x="2572" y="2935"/>
                    <a:pt x="6382" y="3197"/>
                  </a:cubicBezTo>
                  <a:cubicBezTo>
                    <a:pt x="6323" y="2757"/>
                    <a:pt x="6263" y="2304"/>
                    <a:pt x="6204" y="1852"/>
                  </a:cubicBezTo>
                  <a:cubicBezTo>
                    <a:pt x="5323" y="1745"/>
                    <a:pt x="4001" y="1518"/>
                    <a:pt x="2965" y="1054"/>
                  </a:cubicBezTo>
                  <a:cubicBezTo>
                    <a:pt x="1598" y="438"/>
                    <a:pt x="1095" y="1"/>
                    <a:pt x="70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869;p48">
              <a:extLst>
                <a:ext uri="{FF2B5EF4-FFF2-40B4-BE49-F238E27FC236}">
                  <a16:creationId xmlns:a16="http://schemas.microsoft.com/office/drawing/2014/main" id="{D9F890A1-F86E-4790-8DB3-F055C4425DAB}"/>
                </a:ext>
              </a:extLst>
            </p:cNvPr>
            <p:cNvSpPr/>
            <p:nvPr/>
          </p:nvSpPr>
          <p:spPr>
            <a:xfrm flipH="1">
              <a:off x="1529495" y="4736602"/>
              <a:ext cx="173898" cy="180916"/>
            </a:xfrm>
            <a:custGeom>
              <a:avLst/>
              <a:gdLst/>
              <a:ahLst/>
              <a:cxnLst/>
              <a:rect l="l" t="t" r="r" b="b"/>
              <a:pathLst>
                <a:path w="4180" h="4139" extrusionOk="0">
                  <a:moveTo>
                    <a:pt x="3589" y="1"/>
                  </a:moveTo>
                  <a:cubicBezTo>
                    <a:pt x="3162" y="1"/>
                    <a:pt x="2856" y="572"/>
                    <a:pt x="1572" y="1662"/>
                  </a:cubicBezTo>
                  <a:cubicBezTo>
                    <a:pt x="1167" y="1983"/>
                    <a:pt x="738" y="2269"/>
                    <a:pt x="298" y="2519"/>
                  </a:cubicBezTo>
                  <a:cubicBezTo>
                    <a:pt x="191" y="3067"/>
                    <a:pt x="95" y="3615"/>
                    <a:pt x="0" y="4138"/>
                  </a:cubicBezTo>
                  <a:cubicBezTo>
                    <a:pt x="2822" y="2674"/>
                    <a:pt x="4179" y="138"/>
                    <a:pt x="3727" y="19"/>
                  </a:cubicBezTo>
                  <a:cubicBezTo>
                    <a:pt x="3679" y="7"/>
                    <a:pt x="3633" y="1"/>
                    <a:pt x="3589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870;p48">
              <a:extLst>
                <a:ext uri="{FF2B5EF4-FFF2-40B4-BE49-F238E27FC236}">
                  <a16:creationId xmlns:a16="http://schemas.microsoft.com/office/drawing/2014/main" id="{F5B5C22C-9D11-417E-A349-933134E936BD}"/>
                </a:ext>
              </a:extLst>
            </p:cNvPr>
            <p:cNvSpPr/>
            <p:nvPr/>
          </p:nvSpPr>
          <p:spPr>
            <a:xfrm flipH="1">
              <a:off x="871742" y="4646826"/>
              <a:ext cx="859662" cy="496663"/>
            </a:xfrm>
            <a:custGeom>
              <a:avLst/>
              <a:gdLst/>
              <a:ahLst/>
              <a:cxnLst/>
              <a:rect l="l" t="t" r="r" b="b"/>
              <a:pathLst>
                <a:path w="24504" h="14157" extrusionOk="0">
                  <a:moveTo>
                    <a:pt x="2465" y="0"/>
                  </a:moveTo>
                  <a:cubicBezTo>
                    <a:pt x="2108" y="1477"/>
                    <a:pt x="1715" y="3155"/>
                    <a:pt x="1346" y="4834"/>
                  </a:cubicBezTo>
                  <a:cubicBezTo>
                    <a:pt x="1262" y="5239"/>
                    <a:pt x="1179" y="5656"/>
                    <a:pt x="1096" y="6060"/>
                  </a:cubicBezTo>
                  <a:cubicBezTo>
                    <a:pt x="1548" y="5810"/>
                    <a:pt x="1965" y="5525"/>
                    <a:pt x="2370" y="5203"/>
                  </a:cubicBezTo>
                  <a:cubicBezTo>
                    <a:pt x="3665" y="4113"/>
                    <a:pt x="3962" y="3542"/>
                    <a:pt x="4396" y="3542"/>
                  </a:cubicBezTo>
                  <a:cubicBezTo>
                    <a:pt x="4441" y="3542"/>
                    <a:pt x="4488" y="3548"/>
                    <a:pt x="4537" y="3560"/>
                  </a:cubicBezTo>
                  <a:cubicBezTo>
                    <a:pt x="4977" y="3679"/>
                    <a:pt x="3632" y="6215"/>
                    <a:pt x="810" y="7680"/>
                  </a:cubicBezTo>
                  <a:cubicBezTo>
                    <a:pt x="215" y="11216"/>
                    <a:pt x="0" y="14157"/>
                    <a:pt x="0" y="14157"/>
                  </a:cubicBezTo>
                  <a:lnTo>
                    <a:pt x="24503" y="14157"/>
                  </a:lnTo>
                  <a:cubicBezTo>
                    <a:pt x="24503" y="14157"/>
                    <a:pt x="24289" y="11668"/>
                    <a:pt x="23884" y="8585"/>
                  </a:cubicBezTo>
                  <a:cubicBezTo>
                    <a:pt x="20074" y="8323"/>
                    <a:pt x="17503" y="5739"/>
                    <a:pt x="17943" y="5477"/>
                  </a:cubicBezTo>
                  <a:cubicBezTo>
                    <a:pt x="18033" y="5422"/>
                    <a:pt x="18120" y="5396"/>
                    <a:pt x="18212" y="5396"/>
                  </a:cubicBezTo>
                  <a:cubicBezTo>
                    <a:pt x="18598" y="5396"/>
                    <a:pt x="19098" y="5840"/>
                    <a:pt x="20479" y="6453"/>
                  </a:cubicBezTo>
                  <a:cubicBezTo>
                    <a:pt x="21503" y="6918"/>
                    <a:pt x="22825" y="7144"/>
                    <a:pt x="23706" y="7251"/>
                  </a:cubicBezTo>
                  <a:cubicBezTo>
                    <a:pt x="23456" y="5549"/>
                    <a:pt x="23158" y="3751"/>
                    <a:pt x="22801" y="2143"/>
                  </a:cubicBezTo>
                  <a:cubicBezTo>
                    <a:pt x="20222" y="3189"/>
                    <a:pt x="17477" y="3721"/>
                    <a:pt x="14724" y="3721"/>
                  </a:cubicBezTo>
                  <a:cubicBezTo>
                    <a:pt x="13372" y="3721"/>
                    <a:pt x="12018" y="3593"/>
                    <a:pt x="10680" y="3334"/>
                  </a:cubicBezTo>
                  <a:cubicBezTo>
                    <a:pt x="6620" y="2524"/>
                    <a:pt x="3989" y="1084"/>
                    <a:pt x="2465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871;p48">
              <a:extLst>
                <a:ext uri="{FF2B5EF4-FFF2-40B4-BE49-F238E27FC236}">
                  <a16:creationId xmlns:a16="http://schemas.microsoft.com/office/drawing/2014/main" id="{2D040B06-B28C-47FD-80C1-783B04534C37}"/>
                </a:ext>
              </a:extLst>
            </p:cNvPr>
            <p:cNvSpPr/>
            <p:nvPr/>
          </p:nvSpPr>
          <p:spPr>
            <a:xfrm flipH="1">
              <a:off x="1498313" y="4536138"/>
              <a:ext cx="88969" cy="103072"/>
            </a:xfrm>
            <a:custGeom>
              <a:avLst/>
              <a:gdLst/>
              <a:ahLst/>
              <a:cxnLst/>
              <a:rect l="l" t="t" r="r" b="b"/>
              <a:pathLst>
                <a:path w="2536" h="2938" extrusionOk="0">
                  <a:moveTo>
                    <a:pt x="524" y="0"/>
                  </a:moveTo>
                  <a:cubicBezTo>
                    <a:pt x="524" y="0"/>
                    <a:pt x="0" y="2750"/>
                    <a:pt x="1226" y="2929"/>
                  </a:cubicBezTo>
                  <a:cubicBezTo>
                    <a:pt x="1266" y="2935"/>
                    <a:pt x="1305" y="2938"/>
                    <a:pt x="1342" y="2938"/>
                  </a:cubicBezTo>
                  <a:cubicBezTo>
                    <a:pt x="2458" y="2938"/>
                    <a:pt x="2536" y="441"/>
                    <a:pt x="2536" y="441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872;p48">
              <a:extLst>
                <a:ext uri="{FF2B5EF4-FFF2-40B4-BE49-F238E27FC236}">
                  <a16:creationId xmlns:a16="http://schemas.microsoft.com/office/drawing/2014/main" id="{EA591735-8172-475F-AB4D-6BBB73169818}"/>
                </a:ext>
              </a:extLst>
            </p:cNvPr>
            <p:cNvSpPr/>
            <p:nvPr/>
          </p:nvSpPr>
          <p:spPr>
            <a:xfrm flipH="1">
              <a:off x="1119029" y="4587500"/>
              <a:ext cx="104441" cy="107388"/>
            </a:xfrm>
            <a:custGeom>
              <a:avLst/>
              <a:gdLst/>
              <a:ahLst/>
              <a:cxnLst/>
              <a:rect l="l" t="t" r="r" b="b"/>
              <a:pathLst>
                <a:path w="2977" h="3061" extrusionOk="0">
                  <a:moveTo>
                    <a:pt x="2882" y="1"/>
                  </a:moveTo>
                  <a:lnTo>
                    <a:pt x="0" y="417"/>
                  </a:lnTo>
                  <a:cubicBezTo>
                    <a:pt x="0" y="417"/>
                    <a:pt x="611" y="3061"/>
                    <a:pt x="1775" y="3061"/>
                  </a:cubicBezTo>
                  <a:cubicBezTo>
                    <a:pt x="1783" y="3061"/>
                    <a:pt x="1790" y="3061"/>
                    <a:pt x="1798" y="3060"/>
                  </a:cubicBezTo>
                  <a:cubicBezTo>
                    <a:pt x="2977" y="3025"/>
                    <a:pt x="2882" y="1"/>
                    <a:pt x="2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873;p48">
              <a:extLst>
                <a:ext uri="{FF2B5EF4-FFF2-40B4-BE49-F238E27FC236}">
                  <a16:creationId xmlns:a16="http://schemas.microsoft.com/office/drawing/2014/main" id="{C63572A4-7512-4324-925C-919999B37388}"/>
                </a:ext>
              </a:extLst>
            </p:cNvPr>
            <p:cNvSpPr/>
            <p:nvPr/>
          </p:nvSpPr>
          <p:spPr>
            <a:xfrm flipH="1">
              <a:off x="437749" y="4502283"/>
              <a:ext cx="131173" cy="131209"/>
            </a:xfrm>
            <a:custGeom>
              <a:avLst/>
              <a:gdLst/>
              <a:ahLst/>
              <a:cxnLst/>
              <a:rect l="l" t="t" r="r" b="b"/>
              <a:pathLst>
                <a:path w="3739" h="3740" extrusionOk="0">
                  <a:moveTo>
                    <a:pt x="1465" y="1"/>
                  </a:moveTo>
                  <a:lnTo>
                    <a:pt x="0" y="1846"/>
                  </a:lnTo>
                  <a:cubicBezTo>
                    <a:pt x="691" y="2727"/>
                    <a:pt x="1632" y="3382"/>
                    <a:pt x="2691" y="3739"/>
                  </a:cubicBezTo>
                  <a:lnTo>
                    <a:pt x="3739" y="1596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874;p48">
              <a:extLst>
                <a:ext uri="{FF2B5EF4-FFF2-40B4-BE49-F238E27FC236}">
                  <a16:creationId xmlns:a16="http://schemas.microsoft.com/office/drawing/2014/main" id="{BE40D220-8F63-412D-A2CF-8CF2F94FEF39}"/>
                </a:ext>
              </a:extLst>
            </p:cNvPr>
            <p:cNvSpPr/>
            <p:nvPr/>
          </p:nvSpPr>
          <p:spPr>
            <a:xfrm flipH="1">
              <a:off x="444032" y="4555645"/>
              <a:ext cx="289045" cy="258172"/>
            </a:xfrm>
            <a:custGeom>
              <a:avLst/>
              <a:gdLst/>
              <a:ahLst/>
              <a:cxnLst/>
              <a:rect l="l" t="t" r="r" b="b"/>
              <a:pathLst>
                <a:path w="8239" h="7359" extrusionOk="0">
                  <a:moveTo>
                    <a:pt x="3562" y="1"/>
                  </a:moveTo>
                  <a:cubicBezTo>
                    <a:pt x="3172" y="1"/>
                    <a:pt x="2740" y="132"/>
                    <a:pt x="2370" y="563"/>
                  </a:cubicBezTo>
                  <a:cubicBezTo>
                    <a:pt x="1417" y="1671"/>
                    <a:pt x="0" y="3718"/>
                    <a:pt x="1096" y="4516"/>
                  </a:cubicBezTo>
                  <a:cubicBezTo>
                    <a:pt x="1405" y="4742"/>
                    <a:pt x="1698" y="4823"/>
                    <a:pt x="1958" y="4823"/>
                  </a:cubicBezTo>
                  <a:cubicBezTo>
                    <a:pt x="2619" y="4823"/>
                    <a:pt x="3072" y="4302"/>
                    <a:pt x="3072" y="4302"/>
                  </a:cubicBezTo>
                  <a:lnTo>
                    <a:pt x="3072" y="4302"/>
                  </a:lnTo>
                  <a:cubicBezTo>
                    <a:pt x="3072" y="4302"/>
                    <a:pt x="2394" y="5635"/>
                    <a:pt x="3429" y="6183"/>
                  </a:cubicBezTo>
                  <a:cubicBezTo>
                    <a:pt x="3647" y="6300"/>
                    <a:pt x="3862" y="6346"/>
                    <a:pt x="4065" y="6346"/>
                  </a:cubicBezTo>
                  <a:cubicBezTo>
                    <a:pt x="4816" y="6346"/>
                    <a:pt x="5406" y="5719"/>
                    <a:pt x="5406" y="5719"/>
                  </a:cubicBezTo>
                  <a:lnTo>
                    <a:pt x="5406" y="5719"/>
                  </a:lnTo>
                  <a:cubicBezTo>
                    <a:pt x="5406" y="5719"/>
                    <a:pt x="5191" y="6885"/>
                    <a:pt x="6156" y="7314"/>
                  </a:cubicBezTo>
                  <a:cubicBezTo>
                    <a:pt x="6223" y="7345"/>
                    <a:pt x="6292" y="7359"/>
                    <a:pt x="6361" y="7359"/>
                  </a:cubicBezTo>
                  <a:cubicBezTo>
                    <a:pt x="7263" y="7359"/>
                    <a:pt x="8239" y="4909"/>
                    <a:pt x="8227" y="3968"/>
                  </a:cubicBezTo>
                  <a:cubicBezTo>
                    <a:pt x="8216" y="2956"/>
                    <a:pt x="7382" y="2218"/>
                    <a:pt x="7382" y="2218"/>
                  </a:cubicBezTo>
                  <a:cubicBezTo>
                    <a:pt x="6311" y="1861"/>
                    <a:pt x="5370" y="1206"/>
                    <a:pt x="4679" y="325"/>
                  </a:cubicBezTo>
                  <a:cubicBezTo>
                    <a:pt x="4679" y="325"/>
                    <a:pt x="4173" y="1"/>
                    <a:pt x="3562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875;p48">
              <a:extLst>
                <a:ext uri="{FF2B5EF4-FFF2-40B4-BE49-F238E27FC236}">
                  <a16:creationId xmlns:a16="http://schemas.microsoft.com/office/drawing/2014/main" id="{CF5D3E73-BE8D-47DB-81A0-A221BE427AAC}"/>
                </a:ext>
              </a:extLst>
            </p:cNvPr>
            <p:cNvSpPr/>
            <p:nvPr/>
          </p:nvSpPr>
          <p:spPr>
            <a:xfrm flipH="1">
              <a:off x="294870" y="3653179"/>
              <a:ext cx="640335" cy="476692"/>
            </a:xfrm>
            <a:custGeom>
              <a:avLst/>
              <a:gdLst/>
              <a:ahLst/>
              <a:cxnLst/>
              <a:rect l="l" t="t" r="r" b="b"/>
              <a:pathLst>
                <a:path w="17919" h="13224" extrusionOk="0">
                  <a:moveTo>
                    <a:pt x="3262" y="1"/>
                  </a:moveTo>
                  <a:cubicBezTo>
                    <a:pt x="1798" y="2013"/>
                    <a:pt x="691" y="4275"/>
                    <a:pt x="0" y="6668"/>
                  </a:cubicBezTo>
                  <a:cubicBezTo>
                    <a:pt x="1584" y="8133"/>
                    <a:pt x="5679" y="11585"/>
                    <a:pt x="10144" y="12669"/>
                  </a:cubicBezTo>
                  <a:cubicBezTo>
                    <a:pt x="11724" y="13038"/>
                    <a:pt x="13341" y="13224"/>
                    <a:pt x="14958" y="13224"/>
                  </a:cubicBezTo>
                  <a:cubicBezTo>
                    <a:pt x="15948" y="13224"/>
                    <a:pt x="16938" y="13154"/>
                    <a:pt x="17919" y="13014"/>
                  </a:cubicBezTo>
                  <a:cubicBezTo>
                    <a:pt x="17526" y="11728"/>
                    <a:pt x="16907" y="10514"/>
                    <a:pt x="16085" y="9442"/>
                  </a:cubicBezTo>
                  <a:cubicBezTo>
                    <a:pt x="11180" y="3156"/>
                    <a:pt x="4691" y="513"/>
                    <a:pt x="3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876;p48">
              <a:extLst>
                <a:ext uri="{FF2B5EF4-FFF2-40B4-BE49-F238E27FC236}">
                  <a16:creationId xmlns:a16="http://schemas.microsoft.com/office/drawing/2014/main" id="{A4F88F13-A264-4B13-8163-8D9BB77248AB}"/>
                </a:ext>
              </a:extLst>
            </p:cNvPr>
            <p:cNvSpPr/>
            <p:nvPr/>
          </p:nvSpPr>
          <p:spPr>
            <a:xfrm flipH="1">
              <a:off x="228875" y="3890361"/>
              <a:ext cx="718911" cy="691687"/>
            </a:xfrm>
            <a:custGeom>
              <a:avLst/>
              <a:gdLst/>
              <a:ahLst/>
              <a:cxnLst/>
              <a:rect l="l" t="t" r="r" b="b"/>
              <a:pathLst>
                <a:path w="20492" h="19716" extrusionOk="0">
                  <a:moveTo>
                    <a:pt x="691" y="0"/>
                  </a:moveTo>
                  <a:cubicBezTo>
                    <a:pt x="262" y="1465"/>
                    <a:pt x="24" y="2989"/>
                    <a:pt x="0" y="4524"/>
                  </a:cubicBezTo>
                  <a:cubicBezTo>
                    <a:pt x="0" y="4524"/>
                    <a:pt x="7239" y="5786"/>
                    <a:pt x="9633" y="9037"/>
                  </a:cubicBezTo>
                  <a:cubicBezTo>
                    <a:pt x="12026" y="12287"/>
                    <a:pt x="10692" y="17133"/>
                    <a:pt x="10692" y="17133"/>
                  </a:cubicBezTo>
                  <a:cubicBezTo>
                    <a:pt x="10692" y="17133"/>
                    <a:pt x="11407" y="18395"/>
                    <a:pt x="13645" y="19276"/>
                  </a:cubicBezTo>
                  <a:cubicBezTo>
                    <a:pt x="14407" y="19568"/>
                    <a:pt x="15209" y="19715"/>
                    <a:pt x="16010" y="19715"/>
                  </a:cubicBezTo>
                  <a:cubicBezTo>
                    <a:pt x="16650" y="19715"/>
                    <a:pt x="17289" y="19621"/>
                    <a:pt x="17907" y="19431"/>
                  </a:cubicBezTo>
                  <a:cubicBezTo>
                    <a:pt x="17907" y="19431"/>
                    <a:pt x="20491" y="12347"/>
                    <a:pt x="18610" y="6346"/>
                  </a:cubicBezTo>
                  <a:lnTo>
                    <a:pt x="18610" y="6346"/>
                  </a:lnTo>
                  <a:cubicBezTo>
                    <a:pt x="17629" y="6486"/>
                    <a:pt x="16639" y="6556"/>
                    <a:pt x="15649" y="6556"/>
                  </a:cubicBezTo>
                  <a:cubicBezTo>
                    <a:pt x="14032" y="6556"/>
                    <a:pt x="12415" y="6370"/>
                    <a:pt x="10835" y="6001"/>
                  </a:cubicBezTo>
                  <a:cubicBezTo>
                    <a:pt x="6370" y="4905"/>
                    <a:pt x="2275" y="1465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877;p48">
              <a:extLst>
                <a:ext uri="{FF2B5EF4-FFF2-40B4-BE49-F238E27FC236}">
                  <a16:creationId xmlns:a16="http://schemas.microsoft.com/office/drawing/2014/main" id="{2F7FC548-3DEC-49CF-A5A6-30017A42DF60}"/>
                </a:ext>
              </a:extLst>
            </p:cNvPr>
            <p:cNvSpPr/>
            <p:nvPr/>
          </p:nvSpPr>
          <p:spPr>
            <a:xfrm flipH="1">
              <a:off x="2092705" y="2644027"/>
              <a:ext cx="755256" cy="612961"/>
            </a:xfrm>
            <a:custGeom>
              <a:avLst/>
              <a:gdLst/>
              <a:ahLst/>
              <a:cxnLst/>
              <a:rect l="l" t="t" r="r" b="b"/>
              <a:pathLst>
                <a:path w="21528" h="17472" extrusionOk="0">
                  <a:moveTo>
                    <a:pt x="13146" y="1"/>
                  </a:moveTo>
                  <a:cubicBezTo>
                    <a:pt x="12371" y="1"/>
                    <a:pt x="11525" y="356"/>
                    <a:pt x="10419" y="1092"/>
                  </a:cubicBezTo>
                  <a:cubicBezTo>
                    <a:pt x="7204" y="3223"/>
                    <a:pt x="1561" y="8629"/>
                    <a:pt x="775" y="9879"/>
                  </a:cubicBezTo>
                  <a:cubicBezTo>
                    <a:pt x="1" y="11117"/>
                    <a:pt x="203" y="11855"/>
                    <a:pt x="2620" y="14701"/>
                  </a:cubicBezTo>
                  <a:cubicBezTo>
                    <a:pt x="4193" y="16570"/>
                    <a:pt x="5094" y="17471"/>
                    <a:pt x="6285" y="17471"/>
                  </a:cubicBezTo>
                  <a:cubicBezTo>
                    <a:pt x="6915" y="17471"/>
                    <a:pt x="7627" y="17219"/>
                    <a:pt x="8562" y="16725"/>
                  </a:cubicBezTo>
                  <a:cubicBezTo>
                    <a:pt x="11252" y="15296"/>
                    <a:pt x="14360" y="13415"/>
                    <a:pt x="14360" y="13415"/>
                  </a:cubicBezTo>
                  <a:cubicBezTo>
                    <a:pt x="14360" y="13415"/>
                    <a:pt x="17479" y="11939"/>
                    <a:pt x="19194" y="10653"/>
                  </a:cubicBezTo>
                  <a:cubicBezTo>
                    <a:pt x="20908" y="9367"/>
                    <a:pt x="21527" y="7295"/>
                    <a:pt x="18087" y="3664"/>
                  </a:cubicBezTo>
                  <a:cubicBezTo>
                    <a:pt x="15834" y="1279"/>
                    <a:pt x="14617" y="1"/>
                    <a:pt x="1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878;p48">
              <a:extLst>
                <a:ext uri="{FF2B5EF4-FFF2-40B4-BE49-F238E27FC236}">
                  <a16:creationId xmlns:a16="http://schemas.microsoft.com/office/drawing/2014/main" id="{2E73B8A0-2415-4567-BC7D-D57217B7076F}"/>
                </a:ext>
              </a:extLst>
            </p:cNvPr>
            <p:cNvSpPr/>
            <p:nvPr/>
          </p:nvSpPr>
          <p:spPr>
            <a:xfrm flipH="1">
              <a:off x="2239309" y="3036434"/>
              <a:ext cx="308726" cy="283782"/>
            </a:xfrm>
            <a:custGeom>
              <a:avLst/>
              <a:gdLst/>
              <a:ahLst/>
              <a:cxnLst/>
              <a:rect l="l" t="t" r="r" b="b"/>
              <a:pathLst>
                <a:path w="8800" h="8089" extrusionOk="0">
                  <a:moveTo>
                    <a:pt x="7548" y="1"/>
                  </a:moveTo>
                  <a:cubicBezTo>
                    <a:pt x="7463" y="1"/>
                    <a:pt x="7375" y="13"/>
                    <a:pt x="7287" y="39"/>
                  </a:cubicBezTo>
                  <a:cubicBezTo>
                    <a:pt x="6490" y="266"/>
                    <a:pt x="5799" y="2230"/>
                    <a:pt x="5799" y="2230"/>
                  </a:cubicBezTo>
                  <a:lnTo>
                    <a:pt x="1" y="5528"/>
                  </a:lnTo>
                  <a:cubicBezTo>
                    <a:pt x="1" y="5528"/>
                    <a:pt x="1069" y="6682"/>
                    <a:pt x="1941" y="6682"/>
                  </a:cubicBezTo>
                  <a:cubicBezTo>
                    <a:pt x="1989" y="6682"/>
                    <a:pt x="2037" y="6679"/>
                    <a:pt x="2084" y="6671"/>
                  </a:cubicBezTo>
                  <a:cubicBezTo>
                    <a:pt x="2441" y="6624"/>
                    <a:pt x="2799" y="6564"/>
                    <a:pt x="3144" y="6469"/>
                  </a:cubicBezTo>
                  <a:lnTo>
                    <a:pt x="4168" y="8088"/>
                  </a:lnTo>
                  <a:lnTo>
                    <a:pt x="6775" y="6540"/>
                  </a:lnTo>
                  <a:lnTo>
                    <a:pt x="6275" y="4314"/>
                  </a:lnTo>
                  <a:cubicBezTo>
                    <a:pt x="6275" y="4314"/>
                    <a:pt x="7799" y="2945"/>
                    <a:pt x="8323" y="1825"/>
                  </a:cubicBezTo>
                  <a:cubicBezTo>
                    <a:pt x="8800" y="819"/>
                    <a:pt x="8239" y="1"/>
                    <a:pt x="754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879;p48">
              <a:extLst>
                <a:ext uri="{FF2B5EF4-FFF2-40B4-BE49-F238E27FC236}">
                  <a16:creationId xmlns:a16="http://schemas.microsoft.com/office/drawing/2014/main" id="{4F4E7F89-D940-45FA-B10E-DC0DFB859967}"/>
                </a:ext>
              </a:extLst>
            </p:cNvPr>
            <p:cNvSpPr/>
            <p:nvPr/>
          </p:nvSpPr>
          <p:spPr>
            <a:xfrm flipH="1">
              <a:off x="2446085" y="2763240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1"/>
                  </a:moveTo>
                  <a:cubicBezTo>
                    <a:pt x="1353" y="1"/>
                    <a:pt x="1245" y="37"/>
                    <a:pt x="1155" y="111"/>
                  </a:cubicBezTo>
                  <a:lnTo>
                    <a:pt x="238" y="873"/>
                  </a:lnTo>
                  <a:cubicBezTo>
                    <a:pt x="36" y="1040"/>
                    <a:pt x="0" y="1338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2" y="2746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5"/>
                    <a:pt x="2846" y="1397"/>
                    <a:pt x="2679" y="1195"/>
                  </a:cubicBezTo>
                  <a:lnTo>
                    <a:pt x="1822" y="171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880;p48">
              <a:extLst>
                <a:ext uri="{FF2B5EF4-FFF2-40B4-BE49-F238E27FC236}">
                  <a16:creationId xmlns:a16="http://schemas.microsoft.com/office/drawing/2014/main" id="{0129492A-0198-4493-9449-698FECB0FE37}"/>
                </a:ext>
              </a:extLst>
            </p:cNvPr>
            <p:cNvSpPr/>
            <p:nvPr/>
          </p:nvSpPr>
          <p:spPr>
            <a:xfrm flipH="1">
              <a:off x="2177491" y="2691811"/>
              <a:ext cx="251927" cy="279292"/>
            </a:xfrm>
            <a:custGeom>
              <a:avLst/>
              <a:gdLst/>
              <a:ahLst/>
              <a:cxnLst/>
              <a:rect l="l" t="t" r="r" b="b"/>
              <a:pathLst>
                <a:path w="7181" h="7961" extrusionOk="0">
                  <a:moveTo>
                    <a:pt x="1450" y="1"/>
                  </a:moveTo>
                  <a:cubicBezTo>
                    <a:pt x="1342" y="1"/>
                    <a:pt x="1234" y="37"/>
                    <a:pt x="1144" y="111"/>
                  </a:cubicBezTo>
                  <a:lnTo>
                    <a:pt x="227" y="873"/>
                  </a:lnTo>
                  <a:cubicBezTo>
                    <a:pt x="25" y="1040"/>
                    <a:pt x="1" y="1338"/>
                    <a:pt x="168" y="1540"/>
                  </a:cubicBezTo>
                  <a:lnTo>
                    <a:pt x="5359" y="7791"/>
                  </a:lnTo>
                  <a:cubicBezTo>
                    <a:pt x="5452" y="7903"/>
                    <a:pt x="5585" y="7961"/>
                    <a:pt x="5720" y="7961"/>
                  </a:cubicBezTo>
                  <a:cubicBezTo>
                    <a:pt x="5827" y="7961"/>
                    <a:pt x="5936" y="7924"/>
                    <a:pt x="6026" y="7850"/>
                  </a:cubicBezTo>
                  <a:lnTo>
                    <a:pt x="6954" y="7088"/>
                  </a:lnTo>
                  <a:cubicBezTo>
                    <a:pt x="7157" y="6922"/>
                    <a:pt x="7180" y="6612"/>
                    <a:pt x="7014" y="6410"/>
                  </a:cubicBezTo>
                  <a:lnTo>
                    <a:pt x="1811" y="171"/>
                  </a:lnTo>
                  <a:cubicBezTo>
                    <a:pt x="1718" y="58"/>
                    <a:pt x="1585" y="1"/>
                    <a:pt x="1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881;p48">
              <a:extLst>
                <a:ext uri="{FF2B5EF4-FFF2-40B4-BE49-F238E27FC236}">
                  <a16:creationId xmlns:a16="http://schemas.microsoft.com/office/drawing/2014/main" id="{DCE8CF21-E4B5-4648-B62D-0CBAF4001034}"/>
                </a:ext>
              </a:extLst>
            </p:cNvPr>
            <p:cNvSpPr/>
            <p:nvPr/>
          </p:nvSpPr>
          <p:spPr>
            <a:xfrm flipH="1">
              <a:off x="2371709" y="285807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5" y="111"/>
                  </a:cubicBezTo>
                  <a:lnTo>
                    <a:pt x="239" y="873"/>
                  </a:lnTo>
                  <a:cubicBezTo>
                    <a:pt x="36" y="1040"/>
                    <a:pt x="0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4"/>
                    <a:pt x="2846" y="1397"/>
                    <a:pt x="2679" y="1194"/>
                  </a:cubicBezTo>
                  <a:lnTo>
                    <a:pt x="1822" y="170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882;p48">
              <a:extLst>
                <a:ext uri="{FF2B5EF4-FFF2-40B4-BE49-F238E27FC236}">
                  <a16:creationId xmlns:a16="http://schemas.microsoft.com/office/drawing/2014/main" id="{223FD8ED-0190-4D61-B46B-447A85420F68}"/>
                </a:ext>
              </a:extLst>
            </p:cNvPr>
            <p:cNvSpPr/>
            <p:nvPr/>
          </p:nvSpPr>
          <p:spPr>
            <a:xfrm flipH="1">
              <a:off x="2302384" y="2939288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4"/>
                    <a:pt x="1156" y="106"/>
                  </a:cubicBezTo>
                  <a:lnTo>
                    <a:pt x="239" y="880"/>
                  </a:lnTo>
                  <a:cubicBezTo>
                    <a:pt x="37" y="1046"/>
                    <a:pt x="1" y="1344"/>
                    <a:pt x="179" y="1546"/>
                  </a:cubicBezTo>
                  <a:lnTo>
                    <a:pt x="1025" y="2570"/>
                  </a:lnTo>
                  <a:cubicBezTo>
                    <a:pt x="1118" y="2684"/>
                    <a:pt x="1254" y="2745"/>
                    <a:pt x="1390" y="2745"/>
                  </a:cubicBezTo>
                  <a:cubicBezTo>
                    <a:pt x="1496" y="2745"/>
                    <a:pt x="1603" y="2708"/>
                    <a:pt x="1692" y="2630"/>
                  </a:cubicBezTo>
                  <a:lnTo>
                    <a:pt x="2620" y="1868"/>
                  </a:lnTo>
                  <a:cubicBezTo>
                    <a:pt x="2823" y="1701"/>
                    <a:pt x="2846" y="1404"/>
                    <a:pt x="2680" y="1201"/>
                  </a:cubicBezTo>
                  <a:lnTo>
                    <a:pt x="1823" y="177"/>
                  </a:lnTo>
                  <a:cubicBezTo>
                    <a:pt x="1727" y="61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883;p48">
              <a:extLst>
                <a:ext uri="{FF2B5EF4-FFF2-40B4-BE49-F238E27FC236}">
                  <a16:creationId xmlns:a16="http://schemas.microsoft.com/office/drawing/2014/main" id="{8EEABCDA-EF4E-49C4-8371-F7AB6B370335}"/>
                </a:ext>
              </a:extLst>
            </p:cNvPr>
            <p:cNvSpPr/>
            <p:nvPr/>
          </p:nvSpPr>
          <p:spPr>
            <a:xfrm flipH="1">
              <a:off x="2532109" y="2827337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5"/>
                    <a:pt x="1155" y="106"/>
                  </a:cubicBezTo>
                  <a:lnTo>
                    <a:pt x="227" y="880"/>
                  </a:lnTo>
                  <a:cubicBezTo>
                    <a:pt x="24" y="1046"/>
                    <a:pt x="0" y="1344"/>
                    <a:pt x="167" y="1547"/>
                  </a:cubicBezTo>
                  <a:lnTo>
                    <a:pt x="1024" y="2570"/>
                  </a:lnTo>
                  <a:cubicBezTo>
                    <a:pt x="1118" y="2684"/>
                    <a:pt x="1253" y="2745"/>
                    <a:pt x="1389" y="2745"/>
                  </a:cubicBezTo>
                  <a:cubicBezTo>
                    <a:pt x="1496" y="2745"/>
                    <a:pt x="1602" y="2708"/>
                    <a:pt x="1691" y="2630"/>
                  </a:cubicBezTo>
                  <a:lnTo>
                    <a:pt x="2620" y="1868"/>
                  </a:lnTo>
                  <a:cubicBezTo>
                    <a:pt x="2822" y="1701"/>
                    <a:pt x="2846" y="1404"/>
                    <a:pt x="2679" y="1201"/>
                  </a:cubicBezTo>
                  <a:lnTo>
                    <a:pt x="1822" y="177"/>
                  </a:lnTo>
                  <a:cubicBezTo>
                    <a:pt x="1727" y="62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884;p48">
              <a:extLst>
                <a:ext uri="{FF2B5EF4-FFF2-40B4-BE49-F238E27FC236}">
                  <a16:creationId xmlns:a16="http://schemas.microsoft.com/office/drawing/2014/main" id="{E8122113-F209-4394-9C7F-5F00F609BDE7}"/>
                </a:ext>
              </a:extLst>
            </p:cNvPr>
            <p:cNvSpPr/>
            <p:nvPr/>
          </p:nvSpPr>
          <p:spPr>
            <a:xfrm flipH="1">
              <a:off x="2456926" y="2920975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7" y="0"/>
                  </a:moveTo>
                  <a:cubicBezTo>
                    <a:pt x="1351" y="0"/>
                    <a:pt x="1244" y="38"/>
                    <a:pt x="1155" y="116"/>
                  </a:cubicBezTo>
                  <a:lnTo>
                    <a:pt x="227" y="878"/>
                  </a:lnTo>
                  <a:cubicBezTo>
                    <a:pt x="24" y="1044"/>
                    <a:pt x="1" y="1342"/>
                    <a:pt x="167" y="1545"/>
                  </a:cubicBezTo>
                  <a:lnTo>
                    <a:pt x="1025" y="2568"/>
                  </a:lnTo>
                  <a:cubicBezTo>
                    <a:pt x="1120" y="2684"/>
                    <a:pt x="1258" y="2745"/>
                    <a:pt x="1397" y="2745"/>
                  </a:cubicBezTo>
                  <a:cubicBezTo>
                    <a:pt x="1501" y="2745"/>
                    <a:pt x="1605" y="2711"/>
                    <a:pt x="1691" y="2640"/>
                  </a:cubicBezTo>
                  <a:lnTo>
                    <a:pt x="2608" y="1866"/>
                  </a:lnTo>
                  <a:cubicBezTo>
                    <a:pt x="2810" y="1699"/>
                    <a:pt x="2846" y="1402"/>
                    <a:pt x="2679" y="1199"/>
                  </a:cubicBezTo>
                  <a:lnTo>
                    <a:pt x="1822" y="175"/>
                  </a:lnTo>
                  <a:cubicBezTo>
                    <a:pt x="1729" y="62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885;p48">
              <a:extLst>
                <a:ext uri="{FF2B5EF4-FFF2-40B4-BE49-F238E27FC236}">
                  <a16:creationId xmlns:a16="http://schemas.microsoft.com/office/drawing/2014/main" id="{2D01A136-64A0-453F-997A-EBDA185F3C33}"/>
                </a:ext>
              </a:extLst>
            </p:cNvPr>
            <p:cNvSpPr/>
            <p:nvPr/>
          </p:nvSpPr>
          <p:spPr>
            <a:xfrm flipH="1">
              <a:off x="2379673" y="3010542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3" y="0"/>
                    <a:pt x="1245" y="37"/>
                    <a:pt x="1155" y="111"/>
                  </a:cubicBezTo>
                  <a:lnTo>
                    <a:pt x="226" y="885"/>
                  </a:lnTo>
                  <a:cubicBezTo>
                    <a:pt x="24" y="1051"/>
                    <a:pt x="0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8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886;p48">
              <a:extLst>
                <a:ext uri="{FF2B5EF4-FFF2-40B4-BE49-F238E27FC236}">
                  <a16:creationId xmlns:a16="http://schemas.microsoft.com/office/drawing/2014/main" id="{002E7E96-34C1-40C0-BB02-35BFFF0656AF}"/>
                </a:ext>
              </a:extLst>
            </p:cNvPr>
            <p:cNvSpPr/>
            <p:nvPr/>
          </p:nvSpPr>
          <p:spPr>
            <a:xfrm flipH="1">
              <a:off x="2616098" y="2891084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1"/>
                  </a:cubicBezTo>
                  <a:lnTo>
                    <a:pt x="238" y="884"/>
                  </a:lnTo>
                  <a:cubicBezTo>
                    <a:pt x="36" y="1051"/>
                    <a:pt x="0" y="1349"/>
                    <a:pt x="179" y="1551"/>
                  </a:cubicBezTo>
                  <a:lnTo>
                    <a:pt x="1024" y="2575"/>
                  </a:lnTo>
                  <a:cubicBezTo>
                    <a:pt x="1124" y="2688"/>
                    <a:pt x="1260" y="2745"/>
                    <a:pt x="1396" y="2745"/>
                  </a:cubicBezTo>
                  <a:cubicBezTo>
                    <a:pt x="1505" y="2745"/>
                    <a:pt x="1613" y="2709"/>
                    <a:pt x="1703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887;p48">
              <a:extLst>
                <a:ext uri="{FF2B5EF4-FFF2-40B4-BE49-F238E27FC236}">
                  <a16:creationId xmlns:a16="http://schemas.microsoft.com/office/drawing/2014/main" id="{D5984E8C-9C2F-437F-BE48-F9124FCE425D}"/>
                </a:ext>
              </a:extLst>
            </p:cNvPr>
            <p:cNvSpPr/>
            <p:nvPr/>
          </p:nvSpPr>
          <p:spPr>
            <a:xfrm flipH="1">
              <a:off x="2549265" y="2989071"/>
              <a:ext cx="99845" cy="96477"/>
            </a:xfrm>
            <a:custGeom>
              <a:avLst/>
              <a:gdLst/>
              <a:ahLst/>
              <a:cxnLst/>
              <a:rect l="l" t="t" r="r" b="b"/>
              <a:pathLst>
                <a:path w="2846" h="2750" extrusionOk="0">
                  <a:moveTo>
                    <a:pt x="1457" y="0"/>
                  </a:moveTo>
                  <a:cubicBezTo>
                    <a:pt x="1351" y="0"/>
                    <a:pt x="1244" y="37"/>
                    <a:pt x="1155" y="115"/>
                  </a:cubicBezTo>
                  <a:lnTo>
                    <a:pt x="227" y="877"/>
                  </a:lnTo>
                  <a:cubicBezTo>
                    <a:pt x="24" y="1044"/>
                    <a:pt x="0" y="1342"/>
                    <a:pt x="167" y="1544"/>
                  </a:cubicBezTo>
                  <a:lnTo>
                    <a:pt x="1024" y="2580"/>
                  </a:lnTo>
                  <a:cubicBezTo>
                    <a:pt x="1117" y="2693"/>
                    <a:pt x="1250" y="2750"/>
                    <a:pt x="1385" y="2750"/>
                  </a:cubicBezTo>
                  <a:cubicBezTo>
                    <a:pt x="1493" y="2750"/>
                    <a:pt x="1601" y="2714"/>
                    <a:pt x="1691" y="2640"/>
                  </a:cubicBezTo>
                  <a:lnTo>
                    <a:pt x="2620" y="1866"/>
                  </a:lnTo>
                  <a:cubicBezTo>
                    <a:pt x="2822" y="1699"/>
                    <a:pt x="2846" y="1401"/>
                    <a:pt x="2679" y="1199"/>
                  </a:cubicBezTo>
                  <a:lnTo>
                    <a:pt x="1822" y="175"/>
                  </a:lnTo>
                  <a:cubicBezTo>
                    <a:pt x="1728" y="61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888;p48">
              <a:extLst>
                <a:ext uri="{FF2B5EF4-FFF2-40B4-BE49-F238E27FC236}">
                  <a16:creationId xmlns:a16="http://schemas.microsoft.com/office/drawing/2014/main" id="{9EF04DAD-1DD3-4980-AC31-1F887D8CA922}"/>
                </a:ext>
              </a:extLst>
            </p:cNvPr>
            <p:cNvSpPr/>
            <p:nvPr/>
          </p:nvSpPr>
          <p:spPr>
            <a:xfrm flipH="1">
              <a:off x="2474888" y="3066500"/>
              <a:ext cx="99459" cy="96337"/>
            </a:xfrm>
            <a:custGeom>
              <a:avLst/>
              <a:gdLst/>
              <a:ahLst/>
              <a:cxnLst/>
              <a:rect l="l" t="t" r="r" b="b"/>
              <a:pathLst>
                <a:path w="2835" h="2746" extrusionOk="0">
                  <a:moveTo>
                    <a:pt x="1449" y="1"/>
                  </a:moveTo>
                  <a:cubicBezTo>
                    <a:pt x="1342" y="1"/>
                    <a:pt x="1233" y="37"/>
                    <a:pt x="1144" y="111"/>
                  </a:cubicBezTo>
                  <a:lnTo>
                    <a:pt x="227" y="873"/>
                  </a:lnTo>
                  <a:cubicBezTo>
                    <a:pt x="24" y="1040"/>
                    <a:pt x="1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3" y="2746"/>
                    <a:pt x="1601" y="2709"/>
                    <a:pt x="1691" y="2635"/>
                  </a:cubicBezTo>
                  <a:lnTo>
                    <a:pt x="2608" y="1861"/>
                  </a:lnTo>
                  <a:cubicBezTo>
                    <a:pt x="2810" y="1695"/>
                    <a:pt x="2834" y="1397"/>
                    <a:pt x="2668" y="1195"/>
                  </a:cubicBezTo>
                  <a:lnTo>
                    <a:pt x="1810" y="171"/>
                  </a:lnTo>
                  <a:cubicBezTo>
                    <a:pt x="1718" y="58"/>
                    <a:pt x="1584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889;p48">
              <a:extLst>
                <a:ext uri="{FF2B5EF4-FFF2-40B4-BE49-F238E27FC236}">
                  <a16:creationId xmlns:a16="http://schemas.microsoft.com/office/drawing/2014/main" id="{DC239C00-6C94-428E-8D70-7E1EBFC5A9C8}"/>
                </a:ext>
              </a:extLst>
            </p:cNvPr>
            <p:cNvSpPr/>
            <p:nvPr/>
          </p:nvSpPr>
          <p:spPr>
            <a:xfrm flipH="1">
              <a:off x="2697947" y="2959391"/>
              <a:ext cx="99880" cy="96266"/>
            </a:xfrm>
            <a:custGeom>
              <a:avLst/>
              <a:gdLst/>
              <a:ahLst/>
              <a:cxnLst/>
              <a:rect l="l" t="t" r="r" b="b"/>
              <a:pathLst>
                <a:path w="2847" h="2744" extrusionOk="0">
                  <a:moveTo>
                    <a:pt x="1457" y="1"/>
                  </a:moveTo>
                  <a:cubicBezTo>
                    <a:pt x="1351" y="1"/>
                    <a:pt x="1244" y="38"/>
                    <a:pt x="1156" y="116"/>
                  </a:cubicBezTo>
                  <a:lnTo>
                    <a:pt x="227" y="878"/>
                  </a:lnTo>
                  <a:cubicBezTo>
                    <a:pt x="24" y="1045"/>
                    <a:pt x="1" y="1342"/>
                    <a:pt x="167" y="1545"/>
                  </a:cubicBezTo>
                  <a:lnTo>
                    <a:pt x="1025" y="2569"/>
                  </a:lnTo>
                  <a:cubicBezTo>
                    <a:pt x="1118" y="2683"/>
                    <a:pt x="1253" y="2744"/>
                    <a:pt x="1390" y="2744"/>
                  </a:cubicBezTo>
                  <a:cubicBezTo>
                    <a:pt x="1496" y="2744"/>
                    <a:pt x="1603" y="2707"/>
                    <a:pt x="1691" y="2628"/>
                  </a:cubicBezTo>
                  <a:lnTo>
                    <a:pt x="2620" y="1866"/>
                  </a:lnTo>
                  <a:cubicBezTo>
                    <a:pt x="2822" y="1700"/>
                    <a:pt x="2846" y="1402"/>
                    <a:pt x="2680" y="1200"/>
                  </a:cubicBezTo>
                  <a:lnTo>
                    <a:pt x="1822" y="176"/>
                  </a:lnTo>
                  <a:cubicBezTo>
                    <a:pt x="1729" y="62"/>
                    <a:pt x="1594" y="1"/>
                    <a:pt x="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890;p48">
              <a:extLst>
                <a:ext uri="{FF2B5EF4-FFF2-40B4-BE49-F238E27FC236}">
                  <a16:creationId xmlns:a16="http://schemas.microsoft.com/office/drawing/2014/main" id="{BED7FDF1-0543-4E9F-B9C5-2806E60780E7}"/>
                </a:ext>
              </a:extLst>
            </p:cNvPr>
            <p:cNvSpPr/>
            <p:nvPr/>
          </p:nvSpPr>
          <p:spPr>
            <a:xfrm flipH="1">
              <a:off x="2626097" y="3042714"/>
              <a:ext cx="99880" cy="96301"/>
            </a:xfrm>
            <a:custGeom>
              <a:avLst/>
              <a:gdLst/>
              <a:ahLst/>
              <a:cxnLst/>
              <a:rect l="l" t="t" r="r" b="b"/>
              <a:pathLst>
                <a:path w="2847" h="2745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0"/>
                  </a:cubicBezTo>
                  <a:lnTo>
                    <a:pt x="227" y="884"/>
                  </a:lnTo>
                  <a:cubicBezTo>
                    <a:pt x="24" y="1051"/>
                    <a:pt x="1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08" y="1873"/>
                  </a:lnTo>
                  <a:cubicBezTo>
                    <a:pt x="2810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891;p48">
              <a:extLst>
                <a:ext uri="{FF2B5EF4-FFF2-40B4-BE49-F238E27FC236}">
                  <a16:creationId xmlns:a16="http://schemas.microsoft.com/office/drawing/2014/main" id="{7B43B15A-2D62-4978-8C2D-7F50A142BF7E}"/>
                </a:ext>
              </a:extLst>
            </p:cNvPr>
            <p:cNvSpPr/>
            <p:nvPr/>
          </p:nvSpPr>
          <p:spPr>
            <a:xfrm flipH="1">
              <a:off x="2564280" y="312958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6" y="111"/>
                  </a:cubicBezTo>
                  <a:lnTo>
                    <a:pt x="227" y="873"/>
                  </a:lnTo>
                  <a:cubicBezTo>
                    <a:pt x="24" y="1052"/>
                    <a:pt x="1" y="1349"/>
                    <a:pt x="167" y="1552"/>
                  </a:cubicBezTo>
                  <a:lnTo>
                    <a:pt x="1025" y="2576"/>
                  </a:lnTo>
                  <a:cubicBezTo>
                    <a:pt x="1117" y="2688"/>
                    <a:pt x="1251" y="2745"/>
                    <a:pt x="1385" y="2745"/>
                  </a:cubicBezTo>
                  <a:cubicBezTo>
                    <a:pt x="1493" y="2745"/>
                    <a:pt x="1602" y="2709"/>
                    <a:pt x="1691" y="2635"/>
                  </a:cubicBezTo>
                  <a:lnTo>
                    <a:pt x="2608" y="1873"/>
                  </a:lnTo>
                  <a:cubicBezTo>
                    <a:pt x="2811" y="1706"/>
                    <a:pt x="2846" y="1409"/>
                    <a:pt x="2680" y="1206"/>
                  </a:cubicBezTo>
                  <a:lnTo>
                    <a:pt x="1822" y="170"/>
                  </a:lnTo>
                  <a:cubicBezTo>
                    <a:pt x="1730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892;p48">
              <a:extLst>
                <a:ext uri="{FF2B5EF4-FFF2-40B4-BE49-F238E27FC236}">
                  <a16:creationId xmlns:a16="http://schemas.microsoft.com/office/drawing/2014/main" id="{4BBE5B59-511F-4AEC-972F-3EFDBDC84AB7}"/>
                </a:ext>
              </a:extLst>
            </p:cNvPr>
            <p:cNvSpPr/>
            <p:nvPr/>
          </p:nvSpPr>
          <p:spPr>
            <a:xfrm rot="140350" flipH="1">
              <a:off x="1468051" y="3189235"/>
              <a:ext cx="979216" cy="530377"/>
            </a:xfrm>
            <a:custGeom>
              <a:avLst/>
              <a:gdLst/>
              <a:ahLst/>
              <a:cxnLst/>
              <a:rect l="l" t="t" r="r" b="b"/>
              <a:pathLst>
                <a:path w="23932" h="14141" extrusionOk="0">
                  <a:moveTo>
                    <a:pt x="5680" y="0"/>
                  </a:moveTo>
                  <a:cubicBezTo>
                    <a:pt x="5680" y="0"/>
                    <a:pt x="2584" y="524"/>
                    <a:pt x="965" y="2215"/>
                  </a:cubicBezTo>
                  <a:cubicBezTo>
                    <a:pt x="572" y="2619"/>
                    <a:pt x="250" y="2989"/>
                    <a:pt x="0" y="3298"/>
                  </a:cubicBezTo>
                  <a:cubicBezTo>
                    <a:pt x="1929" y="6453"/>
                    <a:pt x="6013" y="12073"/>
                    <a:pt x="11406" y="13633"/>
                  </a:cubicBezTo>
                  <a:cubicBezTo>
                    <a:pt x="12648" y="13991"/>
                    <a:pt x="13821" y="14141"/>
                    <a:pt x="14913" y="14141"/>
                  </a:cubicBezTo>
                  <a:cubicBezTo>
                    <a:pt x="19960" y="14141"/>
                    <a:pt x="23305" y="10943"/>
                    <a:pt x="23932" y="10287"/>
                  </a:cubicBezTo>
                  <a:cubicBezTo>
                    <a:pt x="21193" y="10287"/>
                    <a:pt x="17598" y="9954"/>
                    <a:pt x="14466" y="8513"/>
                  </a:cubicBezTo>
                  <a:cubicBezTo>
                    <a:pt x="8454" y="5775"/>
                    <a:pt x="5680" y="0"/>
                    <a:pt x="5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893;p48">
              <a:extLst>
                <a:ext uri="{FF2B5EF4-FFF2-40B4-BE49-F238E27FC236}">
                  <a16:creationId xmlns:a16="http://schemas.microsoft.com/office/drawing/2014/main" id="{1D6B2B34-7B44-4D9E-92C3-AB9B53E44E64}"/>
                </a:ext>
              </a:extLst>
            </p:cNvPr>
            <p:cNvSpPr/>
            <p:nvPr/>
          </p:nvSpPr>
          <p:spPr>
            <a:xfrm flipH="1">
              <a:off x="1441075" y="3310995"/>
              <a:ext cx="1023427" cy="660393"/>
            </a:xfrm>
            <a:custGeom>
              <a:avLst/>
              <a:gdLst/>
              <a:ahLst/>
              <a:cxnLst/>
              <a:rect l="l" t="t" r="r" b="b"/>
              <a:pathLst>
                <a:path w="29172" h="18824" extrusionOk="0">
                  <a:moveTo>
                    <a:pt x="965" y="0"/>
                  </a:moveTo>
                  <a:cubicBezTo>
                    <a:pt x="179" y="988"/>
                    <a:pt x="1" y="1524"/>
                    <a:pt x="1" y="1524"/>
                  </a:cubicBezTo>
                  <a:cubicBezTo>
                    <a:pt x="1" y="1524"/>
                    <a:pt x="4478" y="9382"/>
                    <a:pt x="10800" y="13335"/>
                  </a:cubicBezTo>
                  <a:cubicBezTo>
                    <a:pt x="17122" y="17288"/>
                    <a:pt x="28004" y="18824"/>
                    <a:pt x="28004" y="18824"/>
                  </a:cubicBezTo>
                  <a:lnTo>
                    <a:pt x="29171" y="6703"/>
                  </a:lnTo>
                  <a:lnTo>
                    <a:pt x="29171" y="6703"/>
                  </a:lnTo>
                  <a:cubicBezTo>
                    <a:pt x="27833" y="6894"/>
                    <a:pt x="26484" y="6990"/>
                    <a:pt x="25135" y="6990"/>
                  </a:cubicBezTo>
                  <a:cubicBezTo>
                    <a:pt x="25056" y="6990"/>
                    <a:pt x="24976" y="6990"/>
                    <a:pt x="24897" y="6989"/>
                  </a:cubicBezTo>
                  <a:cubicBezTo>
                    <a:pt x="24270" y="7645"/>
                    <a:pt x="20925" y="10843"/>
                    <a:pt x="15878" y="10843"/>
                  </a:cubicBezTo>
                  <a:cubicBezTo>
                    <a:pt x="14786" y="10843"/>
                    <a:pt x="13613" y="10693"/>
                    <a:pt x="12371" y="10335"/>
                  </a:cubicBezTo>
                  <a:cubicBezTo>
                    <a:pt x="6978" y="8775"/>
                    <a:pt x="2894" y="3155"/>
                    <a:pt x="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894;p48">
              <a:extLst>
                <a:ext uri="{FF2B5EF4-FFF2-40B4-BE49-F238E27FC236}">
                  <a16:creationId xmlns:a16="http://schemas.microsoft.com/office/drawing/2014/main" id="{777D85CE-DA88-4F4D-B132-26E35D361356}"/>
                </a:ext>
              </a:extLst>
            </p:cNvPr>
            <p:cNvSpPr/>
            <p:nvPr/>
          </p:nvSpPr>
          <p:spPr>
            <a:xfrm flipH="1">
              <a:off x="1270913" y="3506478"/>
              <a:ext cx="290710" cy="767324"/>
            </a:xfrm>
            <a:custGeom>
              <a:avLst/>
              <a:gdLst/>
              <a:ahLst/>
              <a:cxnLst/>
              <a:rect l="l" t="t" r="r" b="b"/>
              <a:pathLst>
                <a:path w="7705" h="21872" extrusionOk="0">
                  <a:moveTo>
                    <a:pt x="7109" y="0"/>
                  </a:moveTo>
                  <a:cubicBezTo>
                    <a:pt x="7109" y="0"/>
                    <a:pt x="7097" y="84"/>
                    <a:pt x="6347" y="334"/>
                  </a:cubicBezTo>
                  <a:cubicBezTo>
                    <a:pt x="6001" y="453"/>
                    <a:pt x="5323" y="631"/>
                    <a:pt x="4668" y="786"/>
                  </a:cubicBezTo>
                  <a:cubicBezTo>
                    <a:pt x="3835" y="3727"/>
                    <a:pt x="1596" y="11811"/>
                    <a:pt x="489" y="17836"/>
                  </a:cubicBezTo>
                  <a:cubicBezTo>
                    <a:pt x="310" y="18776"/>
                    <a:pt x="144" y="19705"/>
                    <a:pt x="1" y="20610"/>
                  </a:cubicBezTo>
                  <a:cubicBezTo>
                    <a:pt x="1060" y="21169"/>
                    <a:pt x="2203" y="21586"/>
                    <a:pt x="3370" y="21872"/>
                  </a:cubicBezTo>
                  <a:cubicBezTo>
                    <a:pt x="3704" y="19574"/>
                    <a:pt x="4061" y="17109"/>
                    <a:pt x="4418" y="14764"/>
                  </a:cubicBezTo>
                  <a:cubicBezTo>
                    <a:pt x="5347" y="8561"/>
                    <a:pt x="7025" y="2477"/>
                    <a:pt x="7704" y="119"/>
                  </a:cubicBezTo>
                  <a:lnTo>
                    <a:pt x="7109" y="0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895;p48">
              <a:extLst>
                <a:ext uri="{FF2B5EF4-FFF2-40B4-BE49-F238E27FC236}">
                  <a16:creationId xmlns:a16="http://schemas.microsoft.com/office/drawing/2014/main" id="{83170CA9-06EF-46CC-AF81-AD523355A341}"/>
                </a:ext>
              </a:extLst>
            </p:cNvPr>
            <p:cNvSpPr/>
            <p:nvPr/>
          </p:nvSpPr>
          <p:spPr>
            <a:xfrm flipH="1">
              <a:off x="1381872" y="3532983"/>
              <a:ext cx="228380" cy="696095"/>
            </a:xfrm>
            <a:custGeom>
              <a:avLst/>
              <a:gdLst/>
              <a:ahLst/>
              <a:cxnLst/>
              <a:rect l="l" t="t" r="r" b="b"/>
              <a:pathLst>
                <a:path w="6370" h="19812" extrusionOk="0">
                  <a:moveTo>
                    <a:pt x="6370" y="0"/>
                  </a:moveTo>
                  <a:cubicBezTo>
                    <a:pt x="5572" y="191"/>
                    <a:pt x="4822" y="345"/>
                    <a:pt x="4822" y="345"/>
                  </a:cubicBezTo>
                  <a:cubicBezTo>
                    <a:pt x="4822" y="345"/>
                    <a:pt x="3810" y="3536"/>
                    <a:pt x="3036" y="6275"/>
                  </a:cubicBezTo>
                  <a:cubicBezTo>
                    <a:pt x="2417" y="8501"/>
                    <a:pt x="1024" y="13192"/>
                    <a:pt x="0" y="18717"/>
                  </a:cubicBezTo>
                  <a:cubicBezTo>
                    <a:pt x="536" y="19133"/>
                    <a:pt x="1096" y="19502"/>
                    <a:pt x="1691" y="19812"/>
                  </a:cubicBezTo>
                  <a:cubicBezTo>
                    <a:pt x="1846" y="18919"/>
                    <a:pt x="2012" y="17990"/>
                    <a:pt x="2191" y="17038"/>
                  </a:cubicBezTo>
                  <a:cubicBezTo>
                    <a:pt x="3298" y="11025"/>
                    <a:pt x="5537" y="2941"/>
                    <a:pt x="6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896;p48">
              <a:extLst>
                <a:ext uri="{FF2B5EF4-FFF2-40B4-BE49-F238E27FC236}">
                  <a16:creationId xmlns:a16="http://schemas.microsoft.com/office/drawing/2014/main" id="{79EEFC46-6182-480C-B29D-24925CDB008B}"/>
                </a:ext>
              </a:extLst>
            </p:cNvPr>
            <p:cNvSpPr/>
            <p:nvPr/>
          </p:nvSpPr>
          <p:spPr>
            <a:xfrm flipH="1">
              <a:off x="1550517" y="4181148"/>
              <a:ext cx="96512" cy="345492"/>
            </a:xfrm>
            <a:custGeom>
              <a:avLst/>
              <a:gdLst/>
              <a:ahLst/>
              <a:cxnLst/>
              <a:rect l="l" t="t" r="r" b="b"/>
              <a:pathLst>
                <a:path w="2751" h="9848" extrusionOk="0">
                  <a:moveTo>
                    <a:pt x="1060" y="1"/>
                  </a:moveTo>
                  <a:cubicBezTo>
                    <a:pt x="834" y="1227"/>
                    <a:pt x="620" y="2489"/>
                    <a:pt x="441" y="3787"/>
                  </a:cubicBezTo>
                  <a:cubicBezTo>
                    <a:pt x="0" y="7025"/>
                    <a:pt x="465" y="8787"/>
                    <a:pt x="1512" y="9847"/>
                  </a:cubicBezTo>
                  <a:cubicBezTo>
                    <a:pt x="1727" y="7966"/>
                    <a:pt x="2132" y="4823"/>
                    <a:pt x="2751" y="1108"/>
                  </a:cubicBezTo>
                  <a:cubicBezTo>
                    <a:pt x="2155" y="786"/>
                    <a:pt x="1584" y="417"/>
                    <a:pt x="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897;p48">
              <a:extLst>
                <a:ext uri="{FF2B5EF4-FFF2-40B4-BE49-F238E27FC236}">
                  <a16:creationId xmlns:a16="http://schemas.microsoft.com/office/drawing/2014/main" id="{AEB9D046-2C22-455E-9C8F-F86820BB779D}"/>
                </a:ext>
              </a:extLst>
            </p:cNvPr>
            <p:cNvSpPr/>
            <p:nvPr/>
          </p:nvSpPr>
          <p:spPr>
            <a:xfrm flipH="1">
              <a:off x="959861" y="3520178"/>
              <a:ext cx="479391" cy="801330"/>
            </a:xfrm>
            <a:custGeom>
              <a:avLst/>
              <a:gdLst/>
              <a:ahLst/>
              <a:cxnLst/>
              <a:rect l="l" t="t" r="r" b="b"/>
              <a:pathLst>
                <a:path w="13074" h="22270" extrusionOk="0">
                  <a:moveTo>
                    <a:pt x="4346" y="0"/>
                  </a:moveTo>
                  <a:cubicBezTo>
                    <a:pt x="3655" y="2358"/>
                    <a:pt x="1989" y="8442"/>
                    <a:pt x="1048" y="14645"/>
                  </a:cubicBezTo>
                  <a:cubicBezTo>
                    <a:pt x="691" y="16990"/>
                    <a:pt x="334" y="19455"/>
                    <a:pt x="0" y="21753"/>
                  </a:cubicBezTo>
                  <a:cubicBezTo>
                    <a:pt x="834" y="21955"/>
                    <a:pt x="1679" y="22098"/>
                    <a:pt x="2536" y="22182"/>
                  </a:cubicBezTo>
                  <a:cubicBezTo>
                    <a:pt x="3045" y="22240"/>
                    <a:pt x="3556" y="22269"/>
                    <a:pt x="4067" y="22269"/>
                  </a:cubicBezTo>
                  <a:cubicBezTo>
                    <a:pt x="5016" y="22269"/>
                    <a:pt x="5965" y="22168"/>
                    <a:pt x="6894" y="21967"/>
                  </a:cubicBezTo>
                  <a:cubicBezTo>
                    <a:pt x="7430" y="19157"/>
                    <a:pt x="8001" y="16312"/>
                    <a:pt x="8537" y="14145"/>
                  </a:cubicBezTo>
                  <a:cubicBezTo>
                    <a:pt x="9692" y="9418"/>
                    <a:pt x="12014" y="4072"/>
                    <a:pt x="13073" y="1750"/>
                  </a:cubicBezTo>
                  <a:lnTo>
                    <a:pt x="13002" y="1691"/>
                  </a:lnTo>
                  <a:lnTo>
                    <a:pt x="43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898;p48">
              <a:extLst>
                <a:ext uri="{FF2B5EF4-FFF2-40B4-BE49-F238E27FC236}">
                  <a16:creationId xmlns:a16="http://schemas.microsoft.com/office/drawing/2014/main" id="{3D40B4A0-9783-4BDA-B0E0-CD469F6BB325}"/>
                </a:ext>
              </a:extLst>
            </p:cNvPr>
            <p:cNvSpPr/>
            <p:nvPr/>
          </p:nvSpPr>
          <p:spPr>
            <a:xfrm flipH="1">
              <a:off x="871731" y="3572050"/>
              <a:ext cx="318760" cy="709298"/>
            </a:xfrm>
            <a:custGeom>
              <a:avLst/>
              <a:gdLst/>
              <a:ahLst/>
              <a:cxnLst/>
              <a:rect l="l" t="t" r="r" b="b"/>
              <a:pathLst>
                <a:path w="9086" h="20218" extrusionOk="0">
                  <a:moveTo>
                    <a:pt x="6168" y="0"/>
                  </a:moveTo>
                  <a:cubicBezTo>
                    <a:pt x="5109" y="2322"/>
                    <a:pt x="2799" y="7668"/>
                    <a:pt x="1632" y="12395"/>
                  </a:cubicBezTo>
                  <a:cubicBezTo>
                    <a:pt x="1108" y="14562"/>
                    <a:pt x="525" y="17407"/>
                    <a:pt x="1" y="20217"/>
                  </a:cubicBezTo>
                  <a:cubicBezTo>
                    <a:pt x="1418" y="19896"/>
                    <a:pt x="2751" y="19300"/>
                    <a:pt x="3942" y="18479"/>
                  </a:cubicBezTo>
                  <a:cubicBezTo>
                    <a:pt x="4144" y="17395"/>
                    <a:pt x="4371" y="16300"/>
                    <a:pt x="4644" y="15217"/>
                  </a:cubicBezTo>
                  <a:cubicBezTo>
                    <a:pt x="6014" y="9716"/>
                    <a:pt x="8097" y="4203"/>
                    <a:pt x="9085" y="1739"/>
                  </a:cubicBezTo>
                  <a:cubicBezTo>
                    <a:pt x="7740" y="1203"/>
                    <a:pt x="6478" y="239"/>
                    <a:pt x="6168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899;p48">
              <a:extLst>
                <a:ext uri="{FF2B5EF4-FFF2-40B4-BE49-F238E27FC236}">
                  <a16:creationId xmlns:a16="http://schemas.microsoft.com/office/drawing/2014/main" id="{8E5A3009-E810-41AA-AD6F-DBFE5047B606}"/>
                </a:ext>
              </a:extLst>
            </p:cNvPr>
            <p:cNvSpPr/>
            <p:nvPr/>
          </p:nvSpPr>
          <p:spPr>
            <a:xfrm flipH="1">
              <a:off x="1190883" y="4273783"/>
              <a:ext cx="303425" cy="339196"/>
            </a:xfrm>
            <a:custGeom>
              <a:avLst/>
              <a:gdLst/>
              <a:ahLst/>
              <a:cxnLst/>
              <a:rect l="l" t="t" r="r" b="b"/>
              <a:pathLst>
                <a:path w="8144" h="10008" extrusionOk="0">
                  <a:moveTo>
                    <a:pt x="1262" y="1"/>
                  </a:moveTo>
                  <a:cubicBezTo>
                    <a:pt x="691" y="3966"/>
                    <a:pt x="214" y="7442"/>
                    <a:pt x="0" y="9050"/>
                  </a:cubicBezTo>
                  <a:cubicBezTo>
                    <a:pt x="750" y="9240"/>
                    <a:pt x="1536" y="9407"/>
                    <a:pt x="2358" y="9609"/>
                  </a:cubicBezTo>
                  <a:cubicBezTo>
                    <a:pt x="3548" y="9875"/>
                    <a:pt x="4767" y="10008"/>
                    <a:pt x="5989" y="10008"/>
                  </a:cubicBezTo>
                  <a:cubicBezTo>
                    <a:pt x="6136" y="10008"/>
                    <a:pt x="6283" y="10006"/>
                    <a:pt x="6430" y="10002"/>
                  </a:cubicBezTo>
                  <a:cubicBezTo>
                    <a:pt x="6691" y="8431"/>
                    <a:pt x="7370" y="4371"/>
                    <a:pt x="8144" y="215"/>
                  </a:cubicBezTo>
                  <a:lnTo>
                    <a:pt x="8144" y="215"/>
                  </a:lnTo>
                  <a:cubicBezTo>
                    <a:pt x="7215" y="416"/>
                    <a:pt x="6267" y="517"/>
                    <a:pt x="5317" y="517"/>
                  </a:cubicBezTo>
                  <a:cubicBezTo>
                    <a:pt x="4806" y="517"/>
                    <a:pt x="4295" y="488"/>
                    <a:pt x="3786" y="430"/>
                  </a:cubicBezTo>
                  <a:cubicBezTo>
                    <a:pt x="2941" y="346"/>
                    <a:pt x="2096" y="203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900;p48">
              <a:extLst>
                <a:ext uri="{FF2B5EF4-FFF2-40B4-BE49-F238E27FC236}">
                  <a16:creationId xmlns:a16="http://schemas.microsoft.com/office/drawing/2014/main" id="{DAD8EB45-289C-43CF-9791-42225D65180D}"/>
                </a:ext>
              </a:extLst>
            </p:cNvPr>
            <p:cNvSpPr/>
            <p:nvPr/>
          </p:nvSpPr>
          <p:spPr>
            <a:xfrm flipH="1">
              <a:off x="913934" y="4051656"/>
              <a:ext cx="178816" cy="546410"/>
            </a:xfrm>
            <a:custGeom>
              <a:avLst/>
              <a:gdLst/>
              <a:ahLst/>
              <a:cxnLst/>
              <a:rect l="l" t="t" r="r" b="b"/>
              <a:pathLst>
                <a:path w="5097" h="15575" extrusionOk="0">
                  <a:moveTo>
                    <a:pt x="5097" y="1"/>
                  </a:moveTo>
                  <a:lnTo>
                    <a:pt x="5097" y="1"/>
                  </a:lnTo>
                  <a:cubicBezTo>
                    <a:pt x="4180" y="1822"/>
                    <a:pt x="2835" y="3382"/>
                    <a:pt x="1156" y="4537"/>
                  </a:cubicBezTo>
                  <a:cubicBezTo>
                    <a:pt x="513" y="8180"/>
                    <a:pt x="132" y="11871"/>
                    <a:pt x="1" y="15574"/>
                  </a:cubicBezTo>
                  <a:cubicBezTo>
                    <a:pt x="1823" y="15205"/>
                    <a:pt x="3239" y="14669"/>
                    <a:pt x="3692" y="14133"/>
                  </a:cubicBezTo>
                  <a:cubicBezTo>
                    <a:pt x="4763" y="12895"/>
                    <a:pt x="4430" y="5061"/>
                    <a:pt x="5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901;p48">
              <a:extLst>
                <a:ext uri="{FF2B5EF4-FFF2-40B4-BE49-F238E27FC236}">
                  <a16:creationId xmlns:a16="http://schemas.microsoft.com/office/drawing/2014/main" id="{AE1A9E27-64B7-45E8-9FC7-5DC57291DDE0}"/>
                </a:ext>
              </a:extLst>
            </p:cNvPr>
            <p:cNvSpPr/>
            <p:nvPr/>
          </p:nvSpPr>
          <p:spPr>
            <a:xfrm flipH="1">
              <a:off x="809071" y="3633025"/>
              <a:ext cx="243157" cy="587316"/>
            </a:xfrm>
            <a:custGeom>
              <a:avLst/>
              <a:gdLst/>
              <a:ahLst/>
              <a:cxnLst/>
              <a:rect l="l" t="t" r="r" b="b"/>
              <a:pathLst>
                <a:path w="6931" h="16741" extrusionOk="0">
                  <a:moveTo>
                    <a:pt x="5144" y="1"/>
                  </a:moveTo>
                  <a:cubicBezTo>
                    <a:pt x="4156" y="2477"/>
                    <a:pt x="2073" y="7978"/>
                    <a:pt x="703" y="13479"/>
                  </a:cubicBezTo>
                  <a:cubicBezTo>
                    <a:pt x="430" y="14562"/>
                    <a:pt x="203" y="15657"/>
                    <a:pt x="1" y="16741"/>
                  </a:cubicBezTo>
                  <a:cubicBezTo>
                    <a:pt x="1680" y="15586"/>
                    <a:pt x="3037" y="14014"/>
                    <a:pt x="3942" y="12193"/>
                  </a:cubicBezTo>
                  <a:cubicBezTo>
                    <a:pt x="3966" y="12002"/>
                    <a:pt x="3989" y="11824"/>
                    <a:pt x="4013" y="11645"/>
                  </a:cubicBezTo>
                  <a:cubicBezTo>
                    <a:pt x="4787" y="6609"/>
                    <a:pt x="6930" y="656"/>
                    <a:pt x="6930" y="656"/>
                  </a:cubicBezTo>
                  <a:cubicBezTo>
                    <a:pt x="6930" y="656"/>
                    <a:pt x="6740" y="632"/>
                    <a:pt x="5180" y="13"/>
                  </a:cubicBezTo>
                  <a:lnTo>
                    <a:pt x="5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902;p48">
              <a:extLst>
                <a:ext uri="{FF2B5EF4-FFF2-40B4-BE49-F238E27FC236}">
                  <a16:creationId xmlns:a16="http://schemas.microsoft.com/office/drawing/2014/main" id="{A767CC30-B0D8-4279-A2AE-1B57750CCC1F}"/>
                </a:ext>
              </a:extLst>
            </p:cNvPr>
            <p:cNvSpPr/>
            <p:nvPr/>
          </p:nvSpPr>
          <p:spPr>
            <a:xfrm rot="-29681" flipH="1">
              <a:off x="1050338" y="4203980"/>
              <a:ext cx="201873" cy="410607"/>
            </a:xfrm>
            <a:custGeom>
              <a:avLst/>
              <a:gdLst/>
              <a:ahLst/>
              <a:cxnLst/>
              <a:rect l="l" t="t" r="r" b="b"/>
              <a:pathLst>
                <a:path w="5668" h="11527" extrusionOk="0">
                  <a:moveTo>
                    <a:pt x="5668" y="1"/>
                  </a:moveTo>
                  <a:lnTo>
                    <a:pt x="5668" y="1"/>
                  </a:lnTo>
                  <a:cubicBezTo>
                    <a:pt x="4477" y="822"/>
                    <a:pt x="3144" y="1418"/>
                    <a:pt x="1727" y="1739"/>
                  </a:cubicBezTo>
                  <a:cubicBezTo>
                    <a:pt x="941" y="5906"/>
                    <a:pt x="262" y="9955"/>
                    <a:pt x="1" y="11526"/>
                  </a:cubicBezTo>
                  <a:cubicBezTo>
                    <a:pt x="1513" y="11502"/>
                    <a:pt x="3025" y="11336"/>
                    <a:pt x="4513" y="11038"/>
                  </a:cubicBezTo>
                  <a:cubicBezTo>
                    <a:pt x="4644" y="7335"/>
                    <a:pt x="5025" y="3644"/>
                    <a:pt x="5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903;p48">
              <a:extLst>
                <a:ext uri="{FF2B5EF4-FFF2-40B4-BE49-F238E27FC236}">
                  <a16:creationId xmlns:a16="http://schemas.microsoft.com/office/drawing/2014/main" id="{C540D6A9-F5BF-47BD-9F1A-CFFB96D903DB}"/>
                </a:ext>
              </a:extLst>
            </p:cNvPr>
            <p:cNvSpPr/>
            <p:nvPr/>
          </p:nvSpPr>
          <p:spPr>
            <a:xfrm flipH="1">
              <a:off x="1432296" y="4219985"/>
              <a:ext cx="161684" cy="370820"/>
            </a:xfrm>
            <a:custGeom>
              <a:avLst/>
              <a:gdLst/>
              <a:ahLst/>
              <a:cxnLst/>
              <a:rect l="l" t="t" r="r" b="b"/>
              <a:pathLst>
                <a:path w="4609" h="10312" extrusionOk="0">
                  <a:moveTo>
                    <a:pt x="1239" y="1"/>
                  </a:moveTo>
                  <a:cubicBezTo>
                    <a:pt x="620" y="3716"/>
                    <a:pt x="215" y="6859"/>
                    <a:pt x="0" y="8740"/>
                  </a:cubicBezTo>
                  <a:cubicBezTo>
                    <a:pt x="822" y="9574"/>
                    <a:pt x="1989" y="9978"/>
                    <a:pt x="3358" y="10312"/>
                  </a:cubicBezTo>
                  <a:cubicBezTo>
                    <a:pt x="3572" y="8704"/>
                    <a:pt x="4049" y="5228"/>
                    <a:pt x="4608" y="1263"/>
                  </a:cubicBezTo>
                  <a:cubicBezTo>
                    <a:pt x="3441" y="977"/>
                    <a:pt x="2298" y="560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904;p48">
              <a:extLst>
                <a:ext uri="{FF2B5EF4-FFF2-40B4-BE49-F238E27FC236}">
                  <a16:creationId xmlns:a16="http://schemas.microsoft.com/office/drawing/2014/main" id="{9DBF4B5A-4062-4A58-8791-B82AD07252F6}"/>
                </a:ext>
              </a:extLst>
            </p:cNvPr>
            <p:cNvSpPr/>
            <p:nvPr/>
          </p:nvSpPr>
          <p:spPr>
            <a:xfrm flipH="1">
              <a:off x="976175" y="3477729"/>
              <a:ext cx="351737" cy="189656"/>
            </a:xfrm>
            <a:custGeom>
              <a:avLst/>
              <a:gdLst/>
              <a:ahLst/>
              <a:cxnLst/>
              <a:rect l="l" t="t" r="r" b="b"/>
              <a:pathLst>
                <a:path w="10026" h="5406" extrusionOk="0">
                  <a:moveTo>
                    <a:pt x="2596" y="1"/>
                  </a:moveTo>
                  <a:lnTo>
                    <a:pt x="1" y="882"/>
                  </a:lnTo>
                  <a:lnTo>
                    <a:pt x="1441" y="4382"/>
                  </a:lnTo>
                  <a:lnTo>
                    <a:pt x="6383" y="5406"/>
                  </a:lnTo>
                  <a:lnTo>
                    <a:pt x="10026" y="2358"/>
                  </a:lnTo>
                  <a:lnTo>
                    <a:pt x="7645" y="179"/>
                  </a:lnTo>
                  <a:lnTo>
                    <a:pt x="2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905;p48">
              <a:extLst>
                <a:ext uri="{FF2B5EF4-FFF2-40B4-BE49-F238E27FC236}">
                  <a16:creationId xmlns:a16="http://schemas.microsoft.com/office/drawing/2014/main" id="{F20F6290-A36F-4523-BE3C-2A585875A425}"/>
                </a:ext>
              </a:extLst>
            </p:cNvPr>
            <p:cNvSpPr/>
            <p:nvPr/>
          </p:nvSpPr>
          <p:spPr>
            <a:xfrm flipH="1">
              <a:off x="1059704" y="3364462"/>
              <a:ext cx="166712" cy="94407"/>
            </a:xfrm>
            <a:custGeom>
              <a:avLst/>
              <a:gdLst/>
              <a:ahLst/>
              <a:cxnLst/>
              <a:rect l="l" t="t" r="r" b="b"/>
              <a:pathLst>
                <a:path w="4752" h="2691" extrusionOk="0">
                  <a:moveTo>
                    <a:pt x="4752" y="0"/>
                  </a:moveTo>
                  <a:lnTo>
                    <a:pt x="477" y="143"/>
                  </a:lnTo>
                  <a:lnTo>
                    <a:pt x="1" y="2203"/>
                  </a:lnTo>
                  <a:cubicBezTo>
                    <a:pt x="775" y="2512"/>
                    <a:pt x="1585" y="2679"/>
                    <a:pt x="2418" y="2691"/>
                  </a:cubicBezTo>
                  <a:cubicBezTo>
                    <a:pt x="3204" y="2679"/>
                    <a:pt x="3990" y="2548"/>
                    <a:pt x="4752" y="2322"/>
                  </a:cubicBezTo>
                  <a:lnTo>
                    <a:pt x="4752" y="0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906;p48">
              <a:extLst>
                <a:ext uri="{FF2B5EF4-FFF2-40B4-BE49-F238E27FC236}">
                  <a16:creationId xmlns:a16="http://schemas.microsoft.com/office/drawing/2014/main" id="{AF2D0FBA-7EC5-41EF-8B53-1BE5989F7B78}"/>
                </a:ext>
              </a:extLst>
            </p:cNvPr>
            <p:cNvSpPr/>
            <p:nvPr/>
          </p:nvSpPr>
          <p:spPr>
            <a:xfrm flipH="1">
              <a:off x="1059704" y="3432191"/>
              <a:ext cx="176711" cy="104476"/>
            </a:xfrm>
            <a:custGeom>
              <a:avLst/>
              <a:gdLst/>
              <a:ahLst/>
              <a:cxnLst/>
              <a:rect l="l" t="t" r="r" b="b"/>
              <a:pathLst>
                <a:path w="5037" h="2978" extrusionOk="0">
                  <a:moveTo>
                    <a:pt x="298" y="1"/>
                  </a:moveTo>
                  <a:lnTo>
                    <a:pt x="0" y="1299"/>
                  </a:lnTo>
                  <a:lnTo>
                    <a:pt x="1572" y="2977"/>
                  </a:lnTo>
                  <a:lnTo>
                    <a:pt x="5037" y="1477"/>
                  </a:lnTo>
                  <a:lnTo>
                    <a:pt x="5037" y="120"/>
                  </a:lnTo>
                  <a:cubicBezTo>
                    <a:pt x="4275" y="346"/>
                    <a:pt x="3489" y="477"/>
                    <a:pt x="2703" y="501"/>
                  </a:cubicBezTo>
                  <a:cubicBezTo>
                    <a:pt x="1881" y="489"/>
                    <a:pt x="1060" y="322"/>
                    <a:pt x="29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907;p48">
              <a:extLst>
                <a:ext uri="{FF2B5EF4-FFF2-40B4-BE49-F238E27FC236}">
                  <a16:creationId xmlns:a16="http://schemas.microsoft.com/office/drawing/2014/main" id="{721B5050-59F0-46D0-BFDC-E65FCC121468}"/>
                </a:ext>
              </a:extLst>
            </p:cNvPr>
            <p:cNvSpPr/>
            <p:nvPr/>
          </p:nvSpPr>
          <p:spPr>
            <a:xfrm flipH="1">
              <a:off x="1236804" y="3539493"/>
              <a:ext cx="147487" cy="202601"/>
            </a:xfrm>
            <a:custGeom>
              <a:avLst/>
              <a:gdLst/>
              <a:ahLst/>
              <a:cxnLst/>
              <a:rect l="l" t="t" r="r" b="b"/>
              <a:pathLst>
                <a:path w="4204" h="5775" extrusionOk="0">
                  <a:moveTo>
                    <a:pt x="2271" y="0"/>
                  </a:moveTo>
                  <a:cubicBezTo>
                    <a:pt x="2207" y="0"/>
                    <a:pt x="2140" y="4"/>
                    <a:pt x="2072" y="12"/>
                  </a:cubicBezTo>
                  <a:cubicBezTo>
                    <a:pt x="405" y="190"/>
                    <a:pt x="0" y="2095"/>
                    <a:pt x="36" y="3345"/>
                  </a:cubicBezTo>
                  <a:cubicBezTo>
                    <a:pt x="84" y="4584"/>
                    <a:pt x="536" y="5762"/>
                    <a:pt x="1596" y="5774"/>
                  </a:cubicBezTo>
                  <a:cubicBezTo>
                    <a:pt x="1607" y="5775"/>
                    <a:pt x="1618" y="5775"/>
                    <a:pt x="1630" y="5775"/>
                  </a:cubicBezTo>
                  <a:cubicBezTo>
                    <a:pt x="2662" y="5775"/>
                    <a:pt x="3489" y="4703"/>
                    <a:pt x="3489" y="4703"/>
                  </a:cubicBezTo>
                  <a:lnTo>
                    <a:pt x="4203" y="2036"/>
                  </a:lnTo>
                  <a:cubicBezTo>
                    <a:pt x="4203" y="2036"/>
                    <a:pt x="3766" y="0"/>
                    <a:pt x="227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908;p48">
              <a:extLst>
                <a:ext uri="{FF2B5EF4-FFF2-40B4-BE49-F238E27FC236}">
                  <a16:creationId xmlns:a16="http://schemas.microsoft.com/office/drawing/2014/main" id="{5F160785-4DB4-4D6B-A921-E1D204A0CAAA}"/>
                </a:ext>
              </a:extLst>
            </p:cNvPr>
            <p:cNvSpPr/>
            <p:nvPr/>
          </p:nvSpPr>
          <p:spPr>
            <a:xfrm flipH="1">
              <a:off x="967823" y="3596608"/>
              <a:ext cx="233509" cy="206952"/>
            </a:xfrm>
            <a:custGeom>
              <a:avLst/>
              <a:gdLst/>
              <a:ahLst/>
              <a:cxnLst/>
              <a:rect l="l" t="t" r="r" b="b"/>
              <a:pathLst>
                <a:path w="6656" h="5899" extrusionOk="0">
                  <a:moveTo>
                    <a:pt x="4111" y="0"/>
                  </a:moveTo>
                  <a:cubicBezTo>
                    <a:pt x="2733" y="0"/>
                    <a:pt x="1762" y="1039"/>
                    <a:pt x="1762" y="1039"/>
                  </a:cubicBezTo>
                  <a:lnTo>
                    <a:pt x="631" y="1837"/>
                  </a:lnTo>
                  <a:lnTo>
                    <a:pt x="0" y="3087"/>
                  </a:lnTo>
                  <a:lnTo>
                    <a:pt x="1048" y="4277"/>
                  </a:lnTo>
                  <a:cubicBezTo>
                    <a:pt x="1048" y="4277"/>
                    <a:pt x="1453" y="5587"/>
                    <a:pt x="2798" y="5849"/>
                  </a:cubicBezTo>
                  <a:cubicBezTo>
                    <a:pt x="2968" y="5882"/>
                    <a:pt x="3137" y="5898"/>
                    <a:pt x="3303" y="5898"/>
                  </a:cubicBezTo>
                  <a:cubicBezTo>
                    <a:pt x="4334" y="5898"/>
                    <a:pt x="5283" y="5285"/>
                    <a:pt x="5703" y="4301"/>
                  </a:cubicBezTo>
                  <a:cubicBezTo>
                    <a:pt x="6073" y="3325"/>
                    <a:pt x="6656" y="634"/>
                    <a:pt x="4882" y="110"/>
                  </a:cubicBezTo>
                  <a:cubicBezTo>
                    <a:pt x="4614" y="33"/>
                    <a:pt x="4356" y="0"/>
                    <a:pt x="411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909;p48">
              <a:extLst>
                <a:ext uri="{FF2B5EF4-FFF2-40B4-BE49-F238E27FC236}">
                  <a16:creationId xmlns:a16="http://schemas.microsoft.com/office/drawing/2014/main" id="{EF7B93B8-B99E-4129-83AB-B00053773B57}"/>
                </a:ext>
              </a:extLst>
            </p:cNvPr>
            <p:cNvSpPr/>
            <p:nvPr/>
          </p:nvSpPr>
          <p:spPr>
            <a:xfrm flipH="1">
              <a:off x="1038828" y="3667301"/>
              <a:ext cx="83567" cy="61570"/>
            </a:xfrm>
            <a:custGeom>
              <a:avLst/>
              <a:gdLst/>
              <a:ahLst/>
              <a:cxnLst/>
              <a:rect l="l" t="t" r="r" b="b"/>
              <a:pathLst>
                <a:path w="2382" h="1755" extrusionOk="0">
                  <a:moveTo>
                    <a:pt x="1502" y="1"/>
                  </a:moveTo>
                  <a:cubicBezTo>
                    <a:pt x="865" y="1"/>
                    <a:pt x="1" y="834"/>
                    <a:pt x="1" y="834"/>
                  </a:cubicBezTo>
                  <a:cubicBezTo>
                    <a:pt x="1" y="834"/>
                    <a:pt x="941" y="1754"/>
                    <a:pt x="1486" y="1754"/>
                  </a:cubicBezTo>
                  <a:cubicBezTo>
                    <a:pt x="1539" y="1754"/>
                    <a:pt x="1588" y="1745"/>
                    <a:pt x="1632" y="1727"/>
                  </a:cubicBezTo>
                  <a:cubicBezTo>
                    <a:pt x="2239" y="1441"/>
                    <a:pt x="2382" y="619"/>
                    <a:pt x="1894" y="155"/>
                  </a:cubicBezTo>
                  <a:cubicBezTo>
                    <a:pt x="1784" y="45"/>
                    <a:pt x="1649" y="1"/>
                    <a:pt x="150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910;p48">
              <a:extLst>
                <a:ext uri="{FF2B5EF4-FFF2-40B4-BE49-F238E27FC236}">
                  <a16:creationId xmlns:a16="http://schemas.microsoft.com/office/drawing/2014/main" id="{D97B883A-B845-44A8-9B53-EC1B7D02F676}"/>
                </a:ext>
              </a:extLst>
            </p:cNvPr>
            <p:cNvSpPr/>
            <p:nvPr/>
          </p:nvSpPr>
          <p:spPr>
            <a:xfrm flipH="1">
              <a:off x="1292795" y="3622394"/>
              <a:ext cx="57255" cy="46169"/>
            </a:xfrm>
            <a:custGeom>
              <a:avLst/>
              <a:gdLst/>
              <a:ahLst/>
              <a:cxnLst/>
              <a:rect l="l" t="t" r="r" b="b"/>
              <a:pathLst>
                <a:path w="1632" h="1316" extrusionOk="0">
                  <a:moveTo>
                    <a:pt x="679" y="1"/>
                  </a:moveTo>
                  <a:cubicBezTo>
                    <a:pt x="631" y="1"/>
                    <a:pt x="584" y="10"/>
                    <a:pt x="537" y="30"/>
                  </a:cubicBezTo>
                  <a:cubicBezTo>
                    <a:pt x="1" y="268"/>
                    <a:pt x="108" y="1113"/>
                    <a:pt x="596" y="1280"/>
                  </a:cubicBezTo>
                  <a:cubicBezTo>
                    <a:pt x="669" y="1305"/>
                    <a:pt x="743" y="1316"/>
                    <a:pt x="816" y="1316"/>
                  </a:cubicBezTo>
                  <a:cubicBezTo>
                    <a:pt x="1235" y="1316"/>
                    <a:pt x="1632" y="971"/>
                    <a:pt x="1632" y="971"/>
                  </a:cubicBezTo>
                  <a:cubicBezTo>
                    <a:pt x="1632" y="971"/>
                    <a:pt x="1167" y="1"/>
                    <a:pt x="679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911;p48">
              <a:extLst>
                <a:ext uri="{FF2B5EF4-FFF2-40B4-BE49-F238E27FC236}">
                  <a16:creationId xmlns:a16="http://schemas.microsoft.com/office/drawing/2014/main" id="{F27E7EB9-D700-448B-8702-BD4C41F87617}"/>
                </a:ext>
              </a:extLst>
            </p:cNvPr>
            <p:cNvSpPr/>
            <p:nvPr/>
          </p:nvSpPr>
          <p:spPr>
            <a:xfrm flipH="1">
              <a:off x="1139483" y="3585276"/>
              <a:ext cx="143733" cy="182920"/>
            </a:xfrm>
            <a:custGeom>
              <a:avLst/>
              <a:gdLst/>
              <a:ahLst/>
              <a:cxnLst/>
              <a:rect l="l" t="t" r="r" b="b"/>
              <a:pathLst>
                <a:path w="4097" h="5214" extrusionOk="0">
                  <a:moveTo>
                    <a:pt x="2573" y="1"/>
                  </a:moveTo>
                  <a:cubicBezTo>
                    <a:pt x="1614" y="1"/>
                    <a:pt x="421" y="692"/>
                    <a:pt x="215" y="2338"/>
                  </a:cubicBezTo>
                  <a:cubicBezTo>
                    <a:pt x="1" y="4065"/>
                    <a:pt x="548" y="4981"/>
                    <a:pt x="1537" y="5184"/>
                  </a:cubicBezTo>
                  <a:cubicBezTo>
                    <a:pt x="1644" y="5205"/>
                    <a:pt x="1749" y="5214"/>
                    <a:pt x="1853" y="5214"/>
                  </a:cubicBezTo>
                  <a:cubicBezTo>
                    <a:pt x="2693" y="5214"/>
                    <a:pt x="3382" y="4600"/>
                    <a:pt x="3382" y="4600"/>
                  </a:cubicBezTo>
                  <a:cubicBezTo>
                    <a:pt x="3227" y="3981"/>
                    <a:pt x="3227" y="3326"/>
                    <a:pt x="3382" y="2707"/>
                  </a:cubicBezTo>
                  <a:cubicBezTo>
                    <a:pt x="3644" y="1731"/>
                    <a:pt x="4096" y="1362"/>
                    <a:pt x="4096" y="1362"/>
                  </a:cubicBezTo>
                  <a:cubicBezTo>
                    <a:pt x="4096" y="1362"/>
                    <a:pt x="3680" y="76"/>
                    <a:pt x="2692" y="4"/>
                  </a:cubicBezTo>
                  <a:cubicBezTo>
                    <a:pt x="2652" y="2"/>
                    <a:pt x="2613" y="1"/>
                    <a:pt x="257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912;p48">
              <a:extLst>
                <a:ext uri="{FF2B5EF4-FFF2-40B4-BE49-F238E27FC236}">
                  <a16:creationId xmlns:a16="http://schemas.microsoft.com/office/drawing/2014/main" id="{BB662234-AC6D-4FBF-9D94-C5BB95CCC439}"/>
                </a:ext>
              </a:extLst>
            </p:cNvPr>
            <p:cNvSpPr/>
            <p:nvPr/>
          </p:nvSpPr>
          <p:spPr>
            <a:xfrm flipH="1">
              <a:off x="411533" y="1976658"/>
              <a:ext cx="939069" cy="686842"/>
            </a:xfrm>
            <a:custGeom>
              <a:avLst/>
              <a:gdLst/>
              <a:ahLst/>
              <a:cxnLst/>
              <a:rect l="l" t="t" r="r" b="b"/>
              <a:pathLst>
                <a:path w="25468" h="17749" extrusionOk="0">
                  <a:moveTo>
                    <a:pt x="2190" y="0"/>
                  </a:moveTo>
                  <a:cubicBezTo>
                    <a:pt x="1917" y="0"/>
                    <a:pt x="1651" y="18"/>
                    <a:pt x="1394" y="56"/>
                  </a:cubicBezTo>
                  <a:cubicBezTo>
                    <a:pt x="846" y="1532"/>
                    <a:pt x="1" y="4616"/>
                    <a:pt x="1477" y="6926"/>
                  </a:cubicBezTo>
                  <a:cubicBezTo>
                    <a:pt x="3037" y="9379"/>
                    <a:pt x="6751" y="9545"/>
                    <a:pt x="6751" y="9545"/>
                  </a:cubicBezTo>
                  <a:cubicBezTo>
                    <a:pt x="6751" y="9545"/>
                    <a:pt x="6216" y="12534"/>
                    <a:pt x="9454" y="13831"/>
                  </a:cubicBezTo>
                  <a:cubicBezTo>
                    <a:pt x="10170" y="14120"/>
                    <a:pt x="10887" y="14232"/>
                    <a:pt x="11569" y="14232"/>
                  </a:cubicBezTo>
                  <a:cubicBezTo>
                    <a:pt x="13959" y="14232"/>
                    <a:pt x="15919" y="12855"/>
                    <a:pt x="15919" y="12855"/>
                  </a:cubicBezTo>
                  <a:cubicBezTo>
                    <a:pt x="15919" y="12855"/>
                    <a:pt x="17461" y="17748"/>
                    <a:pt x="20860" y="17748"/>
                  </a:cubicBezTo>
                  <a:cubicBezTo>
                    <a:pt x="21332" y="17748"/>
                    <a:pt x="21840" y="17654"/>
                    <a:pt x="22384" y="17439"/>
                  </a:cubicBezTo>
                  <a:cubicBezTo>
                    <a:pt x="24611" y="16558"/>
                    <a:pt x="25313" y="14677"/>
                    <a:pt x="25468" y="13010"/>
                  </a:cubicBezTo>
                  <a:cubicBezTo>
                    <a:pt x="25254" y="11807"/>
                    <a:pt x="24825" y="10712"/>
                    <a:pt x="24027" y="10164"/>
                  </a:cubicBezTo>
                  <a:cubicBezTo>
                    <a:pt x="23200" y="9599"/>
                    <a:pt x="22509" y="9416"/>
                    <a:pt x="21961" y="9416"/>
                  </a:cubicBezTo>
                  <a:cubicBezTo>
                    <a:pt x="20964" y="9416"/>
                    <a:pt x="20444" y="10021"/>
                    <a:pt x="20444" y="10021"/>
                  </a:cubicBezTo>
                  <a:cubicBezTo>
                    <a:pt x="20444" y="4555"/>
                    <a:pt x="17335" y="1477"/>
                    <a:pt x="14031" y="1477"/>
                  </a:cubicBezTo>
                  <a:cubicBezTo>
                    <a:pt x="13938" y="1477"/>
                    <a:pt x="13845" y="1480"/>
                    <a:pt x="13752" y="1485"/>
                  </a:cubicBezTo>
                  <a:cubicBezTo>
                    <a:pt x="10359" y="1675"/>
                    <a:pt x="10490" y="5140"/>
                    <a:pt x="10490" y="5140"/>
                  </a:cubicBezTo>
                  <a:cubicBezTo>
                    <a:pt x="8972" y="2225"/>
                    <a:pt x="5202" y="0"/>
                    <a:pt x="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913;p48">
              <a:extLst>
                <a:ext uri="{FF2B5EF4-FFF2-40B4-BE49-F238E27FC236}">
                  <a16:creationId xmlns:a16="http://schemas.microsoft.com/office/drawing/2014/main" id="{A44B8FA1-285A-4376-8605-1A35F0EF4E4F}"/>
                </a:ext>
              </a:extLst>
            </p:cNvPr>
            <p:cNvSpPr/>
            <p:nvPr/>
          </p:nvSpPr>
          <p:spPr>
            <a:xfrm flipH="1">
              <a:off x="309509" y="1971376"/>
              <a:ext cx="1360920" cy="1001290"/>
            </a:xfrm>
            <a:custGeom>
              <a:avLst/>
              <a:gdLst/>
              <a:ahLst/>
              <a:cxnLst/>
              <a:rect l="l" t="t" r="r" b="b"/>
              <a:pathLst>
                <a:path w="38792" h="28541" extrusionOk="0">
                  <a:moveTo>
                    <a:pt x="11050" y="1"/>
                  </a:moveTo>
                  <a:cubicBezTo>
                    <a:pt x="10800" y="37"/>
                    <a:pt x="10550" y="84"/>
                    <a:pt x="10311" y="168"/>
                  </a:cubicBezTo>
                  <a:cubicBezTo>
                    <a:pt x="7180" y="1180"/>
                    <a:pt x="8990" y="6025"/>
                    <a:pt x="8990" y="6025"/>
                  </a:cubicBezTo>
                  <a:cubicBezTo>
                    <a:pt x="8990" y="6025"/>
                    <a:pt x="7534" y="5426"/>
                    <a:pt x="5881" y="5426"/>
                  </a:cubicBezTo>
                  <a:cubicBezTo>
                    <a:pt x="4232" y="5426"/>
                    <a:pt x="2387" y="6022"/>
                    <a:pt x="1596" y="8407"/>
                  </a:cubicBezTo>
                  <a:cubicBezTo>
                    <a:pt x="1" y="13181"/>
                    <a:pt x="5156" y="15908"/>
                    <a:pt x="5156" y="15908"/>
                  </a:cubicBezTo>
                  <a:lnTo>
                    <a:pt x="13681" y="22527"/>
                  </a:lnTo>
                  <a:lnTo>
                    <a:pt x="31826" y="28540"/>
                  </a:lnTo>
                  <a:cubicBezTo>
                    <a:pt x="35529" y="27349"/>
                    <a:pt x="38791" y="23932"/>
                    <a:pt x="38208" y="20503"/>
                  </a:cubicBezTo>
                  <a:cubicBezTo>
                    <a:pt x="37818" y="18207"/>
                    <a:pt x="36591" y="17825"/>
                    <a:pt x="35818" y="17825"/>
                  </a:cubicBezTo>
                  <a:cubicBezTo>
                    <a:pt x="35432" y="17825"/>
                    <a:pt x="35160" y="17920"/>
                    <a:pt x="35160" y="17920"/>
                  </a:cubicBezTo>
                  <a:cubicBezTo>
                    <a:pt x="35160" y="17920"/>
                    <a:pt x="35529" y="15241"/>
                    <a:pt x="35136" y="12943"/>
                  </a:cubicBezTo>
                  <a:cubicBezTo>
                    <a:pt x="34981" y="14610"/>
                    <a:pt x="34279" y="16491"/>
                    <a:pt x="32052" y="17372"/>
                  </a:cubicBezTo>
                  <a:cubicBezTo>
                    <a:pt x="31510" y="17584"/>
                    <a:pt x="31005" y="17678"/>
                    <a:pt x="30534" y="17678"/>
                  </a:cubicBezTo>
                  <a:cubicBezTo>
                    <a:pt x="27131" y="17678"/>
                    <a:pt x="25587" y="12788"/>
                    <a:pt x="25587" y="12788"/>
                  </a:cubicBezTo>
                  <a:cubicBezTo>
                    <a:pt x="25587" y="12788"/>
                    <a:pt x="23627" y="14165"/>
                    <a:pt x="21237" y="14165"/>
                  </a:cubicBezTo>
                  <a:cubicBezTo>
                    <a:pt x="20555" y="14165"/>
                    <a:pt x="19838" y="14053"/>
                    <a:pt x="19122" y="13764"/>
                  </a:cubicBezTo>
                  <a:cubicBezTo>
                    <a:pt x="15884" y="12455"/>
                    <a:pt x="16419" y="9490"/>
                    <a:pt x="16419" y="9490"/>
                  </a:cubicBezTo>
                  <a:cubicBezTo>
                    <a:pt x="16419" y="9490"/>
                    <a:pt x="12693" y="9323"/>
                    <a:pt x="11133" y="6871"/>
                  </a:cubicBezTo>
                  <a:cubicBezTo>
                    <a:pt x="9669" y="4561"/>
                    <a:pt x="10502" y="1477"/>
                    <a:pt x="1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914;p48">
              <a:extLst>
                <a:ext uri="{FF2B5EF4-FFF2-40B4-BE49-F238E27FC236}">
                  <a16:creationId xmlns:a16="http://schemas.microsoft.com/office/drawing/2014/main" id="{9491B565-5371-47EA-A6BF-EF3921E90CB2}"/>
                </a:ext>
              </a:extLst>
            </p:cNvPr>
            <p:cNvSpPr/>
            <p:nvPr/>
          </p:nvSpPr>
          <p:spPr>
            <a:xfrm flipH="1">
              <a:off x="500376" y="2844563"/>
              <a:ext cx="308726" cy="319251"/>
            </a:xfrm>
            <a:custGeom>
              <a:avLst/>
              <a:gdLst/>
              <a:ahLst/>
              <a:cxnLst/>
              <a:rect l="l" t="t" r="r" b="b"/>
              <a:pathLst>
                <a:path w="8800" h="9100" extrusionOk="0">
                  <a:moveTo>
                    <a:pt x="3898" y="0"/>
                  </a:moveTo>
                  <a:cubicBezTo>
                    <a:pt x="3252" y="0"/>
                    <a:pt x="2822" y="151"/>
                    <a:pt x="2822" y="151"/>
                  </a:cubicBezTo>
                  <a:lnTo>
                    <a:pt x="0" y="6259"/>
                  </a:lnTo>
                  <a:cubicBezTo>
                    <a:pt x="320" y="7973"/>
                    <a:pt x="2234" y="9100"/>
                    <a:pt x="4091" y="9100"/>
                  </a:cubicBezTo>
                  <a:cubicBezTo>
                    <a:pt x="4865" y="9100"/>
                    <a:pt x="5629" y="8904"/>
                    <a:pt x="6263" y="8473"/>
                  </a:cubicBezTo>
                  <a:cubicBezTo>
                    <a:pt x="8406" y="6997"/>
                    <a:pt x="8799" y="3187"/>
                    <a:pt x="6906" y="1294"/>
                  </a:cubicBezTo>
                  <a:cubicBezTo>
                    <a:pt x="5848" y="235"/>
                    <a:pt x="4705" y="0"/>
                    <a:pt x="3898" y="0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915;p48">
              <a:extLst>
                <a:ext uri="{FF2B5EF4-FFF2-40B4-BE49-F238E27FC236}">
                  <a16:creationId xmlns:a16="http://schemas.microsoft.com/office/drawing/2014/main" id="{B834C1B6-9E46-4141-82D5-8174199AFC33}"/>
                </a:ext>
              </a:extLst>
            </p:cNvPr>
            <p:cNvSpPr/>
            <p:nvPr/>
          </p:nvSpPr>
          <p:spPr>
            <a:xfrm flipH="1">
              <a:off x="596044" y="2950901"/>
              <a:ext cx="101950" cy="99354"/>
            </a:xfrm>
            <a:custGeom>
              <a:avLst/>
              <a:gdLst/>
              <a:ahLst/>
              <a:cxnLst/>
              <a:rect l="l" t="t" r="r" b="b"/>
              <a:pathLst>
                <a:path w="2906" h="2832" extrusionOk="0">
                  <a:moveTo>
                    <a:pt x="905" y="1"/>
                  </a:moveTo>
                  <a:cubicBezTo>
                    <a:pt x="905" y="1"/>
                    <a:pt x="1620" y="1049"/>
                    <a:pt x="1286" y="1751"/>
                  </a:cubicBezTo>
                  <a:cubicBezTo>
                    <a:pt x="953" y="2466"/>
                    <a:pt x="0" y="2549"/>
                    <a:pt x="0" y="2549"/>
                  </a:cubicBezTo>
                  <a:cubicBezTo>
                    <a:pt x="0" y="2549"/>
                    <a:pt x="492" y="2831"/>
                    <a:pt x="1042" y="2831"/>
                  </a:cubicBezTo>
                  <a:cubicBezTo>
                    <a:pt x="1489" y="2831"/>
                    <a:pt x="1974" y="2644"/>
                    <a:pt x="2263" y="1965"/>
                  </a:cubicBezTo>
                  <a:cubicBezTo>
                    <a:pt x="2905" y="465"/>
                    <a:pt x="905" y="1"/>
                    <a:pt x="905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916;p48">
              <a:extLst>
                <a:ext uri="{FF2B5EF4-FFF2-40B4-BE49-F238E27FC236}">
                  <a16:creationId xmlns:a16="http://schemas.microsoft.com/office/drawing/2014/main" id="{8FE5CF86-0474-4359-90EE-1FBECF004613}"/>
                </a:ext>
              </a:extLst>
            </p:cNvPr>
            <p:cNvSpPr/>
            <p:nvPr/>
          </p:nvSpPr>
          <p:spPr>
            <a:xfrm flipH="1">
              <a:off x="709692" y="2548074"/>
              <a:ext cx="815773" cy="371804"/>
            </a:xfrm>
            <a:custGeom>
              <a:avLst/>
              <a:gdLst/>
              <a:ahLst/>
              <a:cxnLst/>
              <a:rect l="l" t="t" r="r" b="b"/>
              <a:pathLst>
                <a:path w="23253" h="10598" extrusionOk="0">
                  <a:moveTo>
                    <a:pt x="1036" y="1"/>
                  </a:moveTo>
                  <a:cubicBezTo>
                    <a:pt x="1036" y="1"/>
                    <a:pt x="524" y="1537"/>
                    <a:pt x="0" y="3227"/>
                  </a:cubicBezTo>
                  <a:cubicBezTo>
                    <a:pt x="233" y="3244"/>
                    <a:pt x="459" y="3251"/>
                    <a:pt x="677" y="3251"/>
                  </a:cubicBezTo>
                  <a:cubicBezTo>
                    <a:pt x="3119" y="3251"/>
                    <a:pt x="4644" y="2299"/>
                    <a:pt x="4644" y="2299"/>
                  </a:cubicBezTo>
                  <a:cubicBezTo>
                    <a:pt x="4644" y="2299"/>
                    <a:pt x="4715" y="4013"/>
                    <a:pt x="7287" y="5037"/>
                  </a:cubicBezTo>
                  <a:cubicBezTo>
                    <a:pt x="7778" y="5233"/>
                    <a:pt x="8272" y="5312"/>
                    <a:pt x="8750" y="5312"/>
                  </a:cubicBezTo>
                  <a:cubicBezTo>
                    <a:pt x="10772" y="5312"/>
                    <a:pt x="12502" y="3894"/>
                    <a:pt x="12502" y="3894"/>
                  </a:cubicBezTo>
                  <a:cubicBezTo>
                    <a:pt x="12728" y="4954"/>
                    <a:pt x="13514" y="5811"/>
                    <a:pt x="14550" y="6144"/>
                  </a:cubicBezTo>
                  <a:cubicBezTo>
                    <a:pt x="14865" y="6251"/>
                    <a:pt x="15202" y="6295"/>
                    <a:pt x="15545" y="6295"/>
                  </a:cubicBezTo>
                  <a:cubicBezTo>
                    <a:pt x="17158" y="6295"/>
                    <a:pt x="18883" y="5323"/>
                    <a:pt x="18883" y="5323"/>
                  </a:cubicBezTo>
                  <a:cubicBezTo>
                    <a:pt x="19145" y="6525"/>
                    <a:pt x="19693" y="7644"/>
                    <a:pt x="20479" y="8597"/>
                  </a:cubicBezTo>
                  <a:cubicBezTo>
                    <a:pt x="21146" y="9347"/>
                    <a:pt x="21908" y="10026"/>
                    <a:pt x="22729" y="10597"/>
                  </a:cubicBezTo>
                  <a:cubicBezTo>
                    <a:pt x="23063" y="9704"/>
                    <a:pt x="23253" y="9145"/>
                    <a:pt x="23253" y="9145"/>
                  </a:cubicBezTo>
                  <a:cubicBezTo>
                    <a:pt x="20062" y="7335"/>
                    <a:pt x="21288" y="2489"/>
                    <a:pt x="21288" y="2489"/>
                  </a:cubicBezTo>
                  <a:lnTo>
                    <a:pt x="21288" y="2489"/>
                  </a:lnTo>
                  <a:cubicBezTo>
                    <a:pt x="21288" y="2489"/>
                    <a:pt x="19179" y="4131"/>
                    <a:pt x="17371" y="4131"/>
                  </a:cubicBezTo>
                  <a:cubicBezTo>
                    <a:pt x="17201" y="4131"/>
                    <a:pt x="17034" y="4116"/>
                    <a:pt x="16871" y="4084"/>
                  </a:cubicBezTo>
                  <a:cubicBezTo>
                    <a:pt x="14966" y="3715"/>
                    <a:pt x="14550" y="1787"/>
                    <a:pt x="14550" y="1787"/>
                  </a:cubicBezTo>
                  <a:cubicBezTo>
                    <a:pt x="14550" y="1787"/>
                    <a:pt x="11974" y="2767"/>
                    <a:pt x="10064" y="2767"/>
                  </a:cubicBezTo>
                  <a:cubicBezTo>
                    <a:pt x="9583" y="2767"/>
                    <a:pt x="9144" y="2704"/>
                    <a:pt x="8799" y="2549"/>
                  </a:cubicBezTo>
                  <a:cubicBezTo>
                    <a:pt x="7084" y="1787"/>
                    <a:pt x="7299" y="1"/>
                    <a:pt x="7299" y="1"/>
                  </a:cubicBezTo>
                  <a:lnTo>
                    <a:pt x="7299" y="1"/>
                  </a:lnTo>
                  <a:cubicBezTo>
                    <a:pt x="7298" y="1"/>
                    <a:pt x="5334" y="739"/>
                    <a:pt x="3953" y="798"/>
                  </a:cubicBezTo>
                  <a:cubicBezTo>
                    <a:pt x="3898" y="801"/>
                    <a:pt x="3844" y="803"/>
                    <a:pt x="3789" y="803"/>
                  </a:cubicBezTo>
                  <a:cubicBezTo>
                    <a:pt x="2453" y="803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917;p48">
              <a:extLst>
                <a:ext uri="{FF2B5EF4-FFF2-40B4-BE49-F238E27FC236}">
                  <a16:creationId xmlns:a16="http://schemas.microsoft.com/office/drawing/2014/main" id="{0E1AB8FC-1F00-47F8-8D16-6BC1FADF6D55}"/>
                </a:ext>
              </a:extLst>
            </p:cNvPr>
            <p:cNvSpPr/>
            <p:nvPr/>
          </p:nvSpPr>
          <p:spPr>
            <a:xfrm flipH="1">
              <a:off x="728464" y="2609225"/>
              <a:ext cx="939053" cy="780340"/>
            </a:xfrm>
            <a:custGeom>
              <a:avLst/>
              <a:gdLst/>
              <a:ahLst/>
              <a:cxnLst/>
              <a:rect l="l" t="t" r="r" b="b"/>
              <a:pathLst>
                <a:path w="26767" h="22243" extrusionOk="0">
                  <a:moveTo>
                    <a:pt x="8681" y="1"/>
                  </a:moveTo>
                  <a:cubicBezTo>
                    <a:pt x="8681" y="1"/>
                    <a:pt x="7141" y="963"/>
                    <a:pt x="4679" y="963"/>
                  </a:cubicBezTo>
                  <a:cubicBezTo>
                    <a:pt x="4471" y="963"/>
                    <a:pt x="4257" y="956"/>
                    <a:pt x="4037" y="941"/>
                  </a:cubicBezTo>
                  <a:cubicBezTo>
                    <a:pt x="3656" y="2168"/>
                    <a:pt x="3263" y="3477"/>
                    <a:pt x="3037" y="4358"/>
                  </a:cubicBezTo>
                  <a:cubicBezTo>
                    <a:pt x="2525" y="6466"/>
                    <a:pt x="1" y="15360"/>
                    <a:pt x="4609" y="18729"/>
                  </a:cubicBezTo>
                  <a:cubicBezTo>
                    <a:pt x="7617" y="20942"/>
                    <a:pt x="11155" y="22242"/>
                    <a:pt x="14403" y="22242"/>
                  </a:cubicBezTo>
                  <a:cubicBezTo>
                    <a:pt x="16117" y="22242"/>
                    <a:pt x="17750" y="21880"/>
                    <a:pt x="19182" y="21098"/>
                  </a:cubicBezTo>
                  <a:cubicBezTo>
                    <a:pt x="22432" y="19313"/>
                    <a:pt x="25564" y="11574"/>
                    <a:pt x="26766" y="8311"/>
                  </a:cubicBezTo>
                  <a:cubicBezTo>
                    <a:pt x="25945" y="7740"/>
                    <a:pt x="25183" y="7061"/>
                    <a:pt x="24516" y="6311"/>
                  </a:cubicBezTo>
                  <a:cubicBezTo>
                    <a:pt x="23730" y="5358"/>
                    <a:pt x="23182" y="4239"/>
                    <a:pt x="22921" y="3037"/>
                  </a:cubicBezTo>
                  <a:cubicBezTo>
                    <a:pt x="22921" y="3037"/>
                    <a:pt x="21204" y="4009"/>
                    <a:pt x="19587" y="4009"/>
                  </a:cubicBezTo>
                  <a:cubicBezTo>
                    <a:pt x="19243" y="4009"/>
                    <a:pt x="18904" y="3965"/>
                    <a:pt x="18587" y="3858"/>
                  </a:cubicBezTo>
                  <a:cubicBezTo>
                    <a:pt x="17551" y="3525"/>
                    <a:pt x="16765" y="2668"/>
                    <a:pt x="16539" y="1608"/>
                  </a:cubicBezTo>
                  <a:cubicBezTo>
                    <a:pt x="16539" y="1608"/>
                    <a:pt x="14817" y="3026"/>
                    <a:pt x="12798" y="3026"/>
                  </a:cubicBezTo>
                  <a:cubicBezTo>
                    <a:pt x="12321" y="3026"/>
                    <a:pt x="11827" y="2947"/>
                    <a:pt x="11336" y="2751"/>
                  </a:cubicBezTo>
                  <a:cubicBezTo>
                    <a:pt x="8752" y="1727"/>
                    <a:pt x="8681" y="1"/>
                    <a:pt x="8681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918;p48">
              <a:extLst>
                <a:ext uri="{FF2B5EF4-FFF2-40B4-BE49-F238E27FC236}">
                  <a16:creationId xmlns:a16="http://schemas.microsoft.com/office/drawing/2014/main" id="{182CFBE5-FA78-4785-9218-A7586426938A}"/>
                </a:ext>
              </a:extLst>
            </p:cNvPr>
            <p:cNvSpPr/>
            <p:nvPr/>
          </p:nvSpPr>
          <p:spPr>
            <a:xfrm flipH="1">
              <a:off x="1316161" y="2972757"/>
              <a:ext cx="100722" cy="48379"/>
            </a:xfrm>
            <a:custGeom>
              <a:avLst/>
              <a:gdLst/>
              <a:ahLst/>
              <a:cxnLst/>
              <a:rect l="l" t="t" r="r" b="b"/>
              <a:pathLst>
                <a:path w="2871" h="1379" extrusionOk="0">
                  <a:moveTo>
                    <a:pt x="1521" y="1"/>
                  </a:moveTo>
                  <a:cubicBezTo>
                    <a:pt x="1443" y="1"/>
                    <a:pt x="1361" y="7"/>
                    <a:pt x="1275" y="21"/>
                  </a:cubicBezTo>
                  <a:cubicBezTo>
                    <a:pt x="1" y="223"/>
                    <a:pt x="108" y="1378"/>
                    <a:pt x="108" y="1378"/>
                  </a:cubicBezTo>
                  <a:cubicBezTo>
                    <a:pt x="613" y="917"/>
                    <a:pt x="1118" y="771"/>
                    <a:pt x="1555" y="771"/>
                  </a:cubicBezTo>
                  <a:cubicBezTo>
                    <a:pt x="2314" y="771"/>
                    <a:pt x="2870" y="1212"/>
                    <a:pt x="2870" y="1212"/>
                  </a:cubicBezTo>
                  <a:cubicBezTo>
                    <a:pt x="2870" y="1212"/>
                    <a:pt x="2591" y="1"/>
                    <a:pt x="1521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919;p48">
              <a:extLst>
                <a:ext uri="{FF2B5EF4-FFF2-40B4-BE49-F238E27FC236}">
                  <a16:creationId xmlns:a16="http://schemas.microsoft.com/office/drawing/2014/main" id="{909DB72F-4005-4078-AA6F-29D9B87D00EE}"/>
                </a:ext>
              </a:extLst>
            </p:cNvPr>
            <p:cNvSpPr/>
            <p:nvPr/>
          </p:nvSpPr>
          <p:spPr>
            <a:xfrm flipH="1">
              <a:off x="1019606" y="3135965"/>
              <a:ext cx="278204" cy="164116"/>
            </a:xfrm>
            <a:custGeom>
              <a:avLst/>
              <a:gdLst/>
              <a:ahLst/>
              <a:cxnLst/>
              <a:rect l="l" t="t" r="r" b="b"/>
              <a:pathLst>
                <a:path w="7930" h="4678" extrusionOk="0">
                  <a:moveTo>
                    <a:pt x="7584" y="0"/>
                  </a:moveTo>
                  <a:cubicBezTo>
                    <a:pt x="5280" y="1458"/>
                    <a:pt x="1361" y="1563"/>
                    <a:pt x="282" y="1563"/>
                  </a:cubicBezTo>
                  <a:cubicBezTo>
                    <a:pt x="101" y="1563"/>
                    <a:pt x="0" y="1560"/>
                    <a:pt x="0" y="1560"/>
                  </a:cubicBezTo>
                  <a:lnTo>
                    <a:pt x="0" y="1560"/>
                  </a:lnTo>
                  <a:cubicBezTo>
                    <a:pt x="0" y="1560"/>
                    <a:pt x="584" y="4678"/>
                    <a:pt x="3635" y="4678"/>
                  </a:cubicBezTo>
                  <a:cubicBezTo>
                    <a:pt x="3844" y="4678"/>
                    <a:pt x="4065" y="4663"/>
                    <a:pt x="4298" y="4632"/>
                  </a:cubicBezTo>
                  <a:cubicBezTo>
                    <a:pt x="7929" y="4144"/>
                    <a:pt x="7584" y="1"/>
                    <a:pt x="7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920;p48">
              <a:extLst>
                <a:ext uri="{FF2B5EF4-FFF2-40B4-BE49-F238E27FC236}">
                  <a16:creationId xmlns:a16="http://schemas.microsoft.com/office/drawing/2014/main" id="{7D5B759B-343B-4613-BC5A-A5A290266540}"/>
                </a:ext>
              </a:extLst>
            </p:cNvPr>
            <p:cNvSpPr/>
            <p:nvPr/>
          </p:nvSpPr>
          <p:spPr>
            <a:xfrm flipH="1">
              <a:off x="1304093" y="2605225"/>
              <a:ext cx="118474" cy="41011"/>
            </a:xfrm>
            <a:custGeom>
              <a:avLst/>
              <a:gdLst/>
              <a:ahLst/>
              <a:cxnLst/>
              <a:rect l="l" t="t" r="r" b="b"/>
              <a:pathLst>
                <a:path w="3377" h="1169" extrusionOk="0">
                  <a:moveTo>
                    <a:pt x="2458" y="0"/>
                  </a:moveTo>
                  <a:cubicBezTo>
                    <a:pt x="1505" y="0"/>
                    <a:pt x="1" y="488"/>
                    <a:pt x="103" y="829"/>
                  </a:cubicBezTo>
                  <a:cubicBezTo>
                    <a:pt x="172" y="1070"/>
                    <a:pt x="544" y="1169"/>
                    <a:pt x="1007" y="1169"/>
                  </a:cubicBezTo>
                  <a:cubicBezTo>
                    <a:pt x="1986" y="1169"/>
                    <a:pt x="3377" y="730"/>
                    <a:pt x="3199" y="269"/>
                  </a:cubicBezTo>
                  <a:cubicBezTo>
                    <a:pt x="3128" y="77"/>
                    <a:pt x="2836" y="0"/>
                    <a:pt x="2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921;p48">
              <a:extLst>
                <a:ext uri="{FF2B5EF4-FFF2-40B4-BE49-F238E27FC236}">
                  <a16:creationId xmlns:a16="http://schemas.microsoft.com/office/drawing/2014/main" id="{150AA8E9-5D39-4C5E-A33A-01EDD304CDE2}"/>
                </a:ext>
              </a:extLst>
            </p:cNvPr>
            <p:cNvSpPr/>
            <p:nvPr/>
          </p:nvSpPr>
          <p:spPr>
            <a:xfrm flipH="1">
              <a:off x="824295" y="2764503"/>
              <a:ext cx="105633" cy="107598"/>
            </a:xfrm>
            <a:custGeom>
              <a:avLst/>
              <a:gdLst/>
              <a:ahLst/>
              <a:cxnLst/>
              <a:rect l="l" t="t" r="r" b="b"/>
              <a:pathLst>
                <a:path w="3011" h="3067" extrusionOk="0">
                  <a:moveTo>
                    <a:pt x="862" y="0"/>
                  </a:moveTo>
                  <a:cubicBezTo>
                    <a:pt x="782" y="0"/>
                    <a:pt x="705" y="24"/>
                    <a:pt x="634" y="75"/>
                  </a:cubicBezTo>
                  <a:cubicBezTo>
                    <a:pt x="0" y="520"/>
                    <a:pt x="1602" y="3067"/>
                    <a:pt x="2310" y="3067"/>
                  </a:cubicBezTo>
                  <a:cubicBezTo>
                    <a:pt x="2359" y="3067"/>
                    <a:pt x="2405" y="3054"/>
                    <a:pt x="2444" y="3028"/>
                  </a:cubicBezTo>
                  <a:cubicBezTo>
                    <a:pt x="3010" y="2658"/>
                    <a:pt x="1716" y="0"/>
                    <a:pt x="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922;p48">
              <a:extLst>
                <a:ext uri="{FF2B5EF4-FFF2-40B4-BE49-F238E27FC236}">
                  <a16:creationId xmlns:a16="http://schemas.microsoft.com/office/drawing/2014/main" id="{7281B014-6517-4189-9A19-8CC1EA816FEB}"/>
                </a:ext>
              </a:extLst>
            </p:cNvPr>
            <p:cNvSpPr/>
            <p:nvPr/>
          </p:nvSpPr>
          <p:spPr>
            <a:xfrm flipH="1">
              <a:off x="892219" y="2816216"/>
              <a:ext cx="255225" cy="281923"/>
            </a:xfrm>
            <a:custGeom>
              <a:avLst/>
              <a:gdLst/>
              <a:ahLst/>
              <a:cxnLst/>
              <a:rect l="l" t="t" r="r" b="b"/>
              <a:pathLst>
                <a:path w="7275" h="8036" extrusionOk="0">
                  <a:moveTo>
                    <a:pt x="4692" y="0"/>
                  </a:moveTo>
                  <a:cubicBezTo>
                    <a:pt x="3330" y="0"/>
                    <a:pt x="1903" y="884"/>
                    <a:pt x="1096" y="2375"/>
                  </a:cubicBezTo>
                  <a:cubicBezTo>
                    <a:pt x="0" y="4411"/>
                    <a:pt x="465" y="6781"/>
                    <a:pt x="2131" y="7686"/>
                  </a:cubicBezTo>
                  <a:cubicBezTo>
                    <a:pt x="2570" y="7917"/>
                    <a:pt x="3056" y="8036"/>
                    <a:pt x="3547" y="8036"/>
                  </a:cubicBezTo>
                  <a:cubicBezTo>
                    <a:pt x="3790" y="8036"/>
                    <a:pt x="4034" y="8007"/>
                    <a:pt x="4275" y="7948"/>
                  </a:cubicBezTo>
                  <a:cubicBezTo>
                    <a:pt x="4251" y="7936"/>
                    <a:pt x="4215" y="7924"/>
                    <a:pt x="4191" y="7912"/>
                  </a:cubicBezTo>
                  <a:cubicBezTo>
                    <a:pt x="2774" y="7138"/>
                    <a:pt x="2370" y="5114"/>
                    <a:pt x="3310" y="3388"/>
                  </a:cubicBezTo>
                  <a:cubicBezTo>
                    <a:pt x="4000" y="2112"/>
                    <a:pt x="5214" y="1362"/>
                    <a:pt x="6382" y="1362"/>
                  </a:cubicBezTo>
                  <a:cubicBezTo>
                    <a:pt x="6686" y="1362"/>
                    <a:pt x="6987" y="1412"/>
                    <a:pt x="7275" y="1518"/>
                  </a:cubicBezTo>
                  <a:cubicBezTo>
                    <a:pt x="7001" y="1018"/>
                    <a:pt x="6596" y="613"/>
                    <a:pt x="6096" y="351"/>
                  </a:cubicBezTo>
                  <a:cubicBezTo>
                    <a:pt x="5658" y="113"/>
                    <a:pt x="5179" y="0"/>
                    <a:pt x="4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923;p48">
              <a:extLst>
                <a:ext uri="{FF2B5EF4-FFF2-40B4-BE49-F238E27FC236}">
                  <a16:creationId xmlns:a16="http://schemas.microsoft.com/office/drawing/2014/main" id="{C820E4D9-76FC-4030-B020-E8593EC78C0B}"/>
                </a:ext>
              </a:extLst>
            </p:cNvPr>
            <p:cNvSpPr/>
            <p:nvPr/>
          </p:nvSpPr>
          <p:spPr>
            <a:xfrm flipH="1">
              <a:off x="870080" y="2863789"/>
              <a:ext cx="194252" cy="231264"/>
            </a:xfrm>
            <a:custGeom>
              <a:avLst/>
              <a:gdLst/>
              <a:ahLst/>
              <a:cxnLst/>
              <a:rect l="l" t="t" r="r" b="b"/>
              <a:pathLst>
                <a:path w="5537" h="6592" extrusionOk="0">
                  <a:moveTo>
                    <a:pt x="4011" y="1"/>
                  </a:moveTo>
                  <a:cubicBezTo>
                    <a:pt x="2848" y="1"/>
                    <a:pt x="1630" y="759"/>
                    <a:pt x="941" y="2032"/>
                  </a:cubicBezTo>
                  <a:cubicBezTo>
                    <a:pt x="1" y="3758"/>
                    <a:pt x="405" y="5782"/>
                    <a:pt x="1834" y="6556"/>
                  </a:cubicBezTo>
                  <a:cubicBezTo>
                    <a:pt x="1858" y="6568"/>
                    <a:pt x="1882" y="6580"/>
                    <a:pt x="1906" y="6592"/>
                  </a:cubicBezTo>
                  <a:cubicBezTo>
                    <a:pt x="3025" y="6342"/>
                    <a:pt x="4108" y="5520"/>
                    <a:pt x="4775" y="4294"/>
                  </a:cubicBezTo>
                  <a:cubicBezTo>
                    <a:pt x="5537" y="2877"/>
                    <a:pt x="5537" y="1293"/>
                    <a:pt x="4906" y="162"/>
                  </a:cubicBezTo>
                  <a:cubicBezTo>
                    <a:pt x="4619" y="53"/>
                    <a:pt x="4317" y="1"/>
                    <a:pt x="4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924;p48">
              <a:extLst>
                <a:ext uri="{FF2B5EF4-FFF2-40B4-BE49-F238E27FC236}">
                  <a16:creationId xmlns:a16="http://schemas.microsoft.com/office/drawing/2014/main" id="{F3C03BA9-88A0-426C-A4EA-832A2B4BEA90}"/>
                </a:ext>
              </a:extLst>
            </p:cNvPr>
            <p:cNvSpPr/>
            <p:nvPr/>
          </p:nvSpPr>
          <p:spPr>
            <a:xfrm flipH="1">
              <a:off x="1337915" y="2788676"/>
              <a:ext cx="202180" cy="155170"/>
            </a:xfrm>
            <a:custGeom>
              <a:avLst/>
              <a:gdLst/>
              <a:ahLst/>
              <a:cxnLst/>
              <a:rect l="l" t="t" r="r" b="b"/>
              <a:pathLst>
                <a:path w="5763" h="4423" extrusionOk="0">
                  <a:moveTo>
                    <a:pt x="3630" y="0"/>
                  </a:moveTo>
                  <a:cubicBezTo>
                    <a:pt x="2849" y="0"/>
                    <a:pt x="2144" y="458"/>
                    <a:pt x="2144" y="458"/>
                  </a:cubicBezTo>
                  <a:cubicBezTo>
                    <a:pt x="2144" y="458"/>
                    <a:pt x="2384" y="396"/>
                    <a:pt x="2712" y="396"/>
                  </a:cubicBezTo>
                  <a:cubicBezTo>
                    <a:pt x="3074" y="396"/>
                    <a:pt x="3543" y="472"/>
                    <a:pt x="3906" y="791"/>
                  </a:cubicBezTo>
                  <a:cubicBezTo>
                    <a:pt x="4596" y="1386"/>
                    <a:pt x="4120" y="3065"/>
                    <a:pt x="4120" y="3065"/>
                  </a:cubicBezTo>
                  <a:cubicBezTo>
                    <a:pt x="4120" y="3065"/>
                    <a:pt x="3632" y="1779"/>
                    <a:pt x="2251" y="1720"/>
                  </a:cubicBezTo>
                  <a:cubicBezTo>
                    <a:pt x="2227" y="1719"/>
                    <a:pt x="2203" y="1718"/>
                    <a:pt x="2179" y="1718"/>
                  </a:cubicBezTo>
                  <a:cubicBezTo>
                    <a:pt x="840" y="1718"/>
                    <a:pt x="0" y="3339"/>
                    <a:pt x="0" y="3339"/>
                  </a:cubicBezTo>
                  <a:cubicBezTo>
                    <a:pt x="0" y="3339"/>
                    <a:pt x="852" y="2609"/>
                    <a:pt x="1882" y="2609"/>
                  </a:cubicBezTo>
                  <a:cubicBezTo>
                    <a:pt x="2015" y="2609"/>
                    <a:pt x="2150" y="2621"/>
                    <a:pt x="2286" y="2649"/>
                  </a:cubicBezTo>
                  <a:cubicBezTo>
                    <a:pt x="3489" y="2887"/>
                    <a:pt x="4120" y="4423"/>
                    <a:pt x="4120" y="4423"/>
                  </a:cubicBezTo>
                  <a:cubicBezTo>
                    <a:pt x="5072" y="3458"/>
                    <a:pt x="5763" y="1327"/>
                    <a:pt x="4715" y="398"/>
                  </a:cubicBezTo>
                  <a:cubicBezTo>
                    <a:pt x="4380" y="101"/>
                    <a:pt x="3997" y="0"/>
                    <a:pt x="3630" y="0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333249" y="1980881"/>
            <a:ext cx="509715" cy="419568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630527">
            <a:off x="238378" y="5800926"/>
            <a:ext cx="443801" cy="48397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207EF1B-F68E-95C5-CD3B-F0121AF6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" y="2859475"/>
            <a:ext cx="4050919" cy="4071332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2AF9F68-EC0D-068A-A485-58F53456B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40" y="192396"/>
            <a:ext cx="1355984" cy="1355984"/>
          </a:xfrm>
          <a:prstGeom prst="rect">
            <a:avLst/>
          </a:prstGeom>
        </p:spPr>
      </p:pic>
      <p:sp>
        <p:nvSpPr>
          <p:cNvPr id="165" name="Title 1">
            <a:extLst>
              <a:ext uri="{FF2B5EF4-FFF2-40B4-BE49-F238E27FC236}">
                <a16:creationId xmlns:a16="http://schemas.microsoft.com/office/drawing/2014/main" id="{8D47FDDC-426B-286D-519B-9544D88C57F0}"/>
              </a:ext>
            </a:extLst>
          </p:cNvPr>
          <p:cNvSpPr txBox="1">
            <a:spLocks/>
          </p:cNvSpPr>
          <p:nvPr/>
        </p:nvSpPr>
        <p:spPr>
          <a:xfrm>
            <a:off x="11401014" y="55214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en-US" sz="2000">
                <a:solidFill>
                  <a:srgbClr val="B872AE">
                    <a:lumMod val="20000"/>
                    <a:lumOff val="80000"/>
                  </a:srgbClr>
                </a:solidFill>
                <a:latin typeface="#9Slide07 Altus" pitchFamily="2" charset="0"/>
                <a:sym typeface="Arial"/>
              </a:rPr>
              <a:t>By DIỆU HIỀN</a:t>
            </a:r>
            <a:endParaRPr lang="en-US" sz="2000" dirty="0">
              <a:solidFill>
                <a:srgbClr val="B872AE">
                  <a:lumMod val="20000"/>
                  <a:lumOff val="80000"/>
                </a:srgbClr>
              </a:solidFill>
              <a:latin typeface="#9Slide07 Altus" pitchFamily="2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D6C502-5049-B7FF-AFBD-DA4C22006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737" y="611068"/>
            <a:ext cx="7858425" cy="1292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E46010-08C3-690D-FC7F-D1A9C587C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3332" y="2621944"/>
            <a:ext cx="5645385" cy="2261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562725" y="2259550"/>
            <a:ext cx="11450599" cy="4421505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12076386" cy="1943945"/>
            <a:chOff x="206677" y="197420"/>
            <a:chExt cx="8649221" cy="1263191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334170" y="197420"/>
              <a:ext cx="7521728" cy="1256666"/>
              <a:chOff x="1334170" y="197420"/>
              <a:chExt cx="7521728" cy="12566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/>
                  <p:nvPr/>
                </p:nvSpPr>
                <p:spPr>
                  <a:xfrm>
                    <a:off x="1334170" y="197420"/>
                    <a:ext cx="7521728" cy="1256666"/>
                  </a:xfrm>
                  <a:prstGeom prst="roundRect">
                    <a:avLst>
                      <a:gd name="adj" fmla="val 6628"/>
                    </a:avLst>
                  </a:prstGeom>
                  <a:solidFill>
                    <a:schemeClr val="accent5"/>
                  </a:solid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just" defTabSz="1219170">
                      <a:buClr>
                        <a:srgbClr val="000000"/>
                      </a:buClr>
                    </a:pPr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Một chiếc tàu thủy cũ kể với ca nô. Tôi đã làm việc tròn nửa thế kỷ trong quãng thời gian đó tôi dành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 thời gian để chở hàng trên Đại Tây Dương</a:t>
                    </a:r>
                    <a:r>
                      <a: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,</a:t>
                    </a:r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𝟓</m:t>
                            </m:r>
                          </m:den>
                        </m:f>
                        <m:r>
                          <a:rPr lang="vi-VN" sz="2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oMath>
                    </a14:m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thời gian chở hàng trên Thái Bình Dương, thời gian còn lại tôi chở hàng trên ấn Độ Dương.</a:t>
                    </a:r>
                    <a:endParaRPr lang="en-US" sz="24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4170" y="197420"/>
                    <a:ext cx="7521728" cy="1256666"/>
                  </a:xfrm>
                  <a:prstGeom prst="roundRect">
                    <a:avLst>
                      <a:gd name="adj" fmla="val 6628"/>
                    </a:avLst>
                  </a:prstGeom>
                  <a:blipFill>
                    <a:blip r:embed="rId3"/>
                    <a:stretch>
                      <a:fillRect b="-3636"/>
                    </a:stretch>
                  </a:blip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355052" y="3884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0F78B2D-9769-72EB-1DE2-2F08A9A1C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412" y="2319173"/>
            <a:ext cx="3647588" cy="187445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A2F5B69-27D7-62F8-E5FB-E27C40B239CC}"/>
              </a:ext>
            </a:extLst>
          </p:cNvPr>
          <p:cNvGrpSpPr/>
          <p:nvPr/>
        </p:nvGrpSpPr>
        <p:grpSpPr>
          <a:xfrm>
            <a:off x="756745" y="2606566"/>
            <a:ext cx="8092965" cy="2193614"/>
            <a:chOff x="756745" y="2606566"/>
            <a:chExt cx="8092965" cy="219361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A1C97E-96B1-7C18-623B-A2F28021C2D2}"/>
                </a:ext>
              </a:extLst>
            </p:cNvPr>
            <p:cNvSpPr txBox="1"/>
            <p:nvPr/>
          </p:nvSpPr>
          <p:spPr>
            <a:xfrm>
              <a:off x="756745" y="2606566"/>
              <a:ext cx="8092965" cy="219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Đại Tây Dương.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Thái Bình Dương.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c.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ấn Độ Dương. 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85B87D8-D6DF-6FF0-D9F8-7B7105602CFB}"/>
                </a:ext>
              </a:extLst>
            </p:cNvPr>
            <p:cNvSpPr/>
            <p:nvPr/>
          </p:nvSpPr>
          <p:spPr>
            <a:xfrm>
              <a:off x="3657600" y="2900855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F01A0AA-F125-F6E3-6D78-01A8532AC19F}"/>
                </a:ext>
              </a:extLst>
            </p:cNvPr>
            <p:cNvSpPr/>
            <p:nvPr/>
          </p:nvSpPr>
          <p:spPr>
            <a:xfrm>
              <a:off x="3594538" y="3594537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DD5DF5D-BAB4-6A64-8676-DFC7B50D1ED7}"/>
                </a:ext>
              </a:extLst>
            </p:cNvPr>
            <p:cNvSpPr/>
            <p:nvPr/>
          </p:nvSpPr>
          <p:spPr>
            <a:xfrm>
              <a:off x="3773214" y="4319751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5;p47">
            <a:extLst>
              <a:ext uri="{FF2B5EF4-FFF2-40B4-BE49-F238E27FC236}">
                <a16:creationId xmlns:a16="http://schemas.microsoft.com/office/drawing/2014/main" id="{59FB3F45-5C14-0936-1416-EC72FB4C4908}"/>
              </a:ext>
            </a:extLst>
          </p:cNvPr>
          <p:cNvSpPr/>
          <p:nvPr/>
        </p:nvSpPr>
        <p:spPr>
          <a:xfrm>
            <a:off x="628218" y="388884"/>
            <a:ext cx="11006734" cy="5946024"/>
          </a:xfrm>
          <a:prstGeom prst="roundRect">
            <a:avLst>
              <a:gd name="adj" fmla="val 8663"/>
            </a:avLst>
          </a:prstGeom>
          <a:solidFill>
            <a:schemeClr val="accent4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/>
              <p:nvPr/>
            </p:nvSpPr>
            <p:spPr>
              <a:xfrm>
                <a:off x="1303283" y="945931"/>
                <a:ext cx="9406758" cy="4467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i="0" dirty="0" err="1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</a:t>
                </a:r>
                <a:r>
                  <a:rPr lang="en-US" sz="3200" b="1" dirty="0" err="1">
                    <a:solidFill>
                      <a:schemeClr val="accent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US" sz="3200" b="1" dirty="0">
                    <a:solidFill>
                      <a:schemeClr val="accent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3200" b="1" i="0" dirty="0">
                  <a:solidFill>
                    <a:schemeClr val="accent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 thế kỉ là 100 năm. Nửa thế kỉ là 50 năm.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Đại Tây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× </a:t>
                </a:r>
                <a:r>
                  <a:rPr lang="en-US" sz="3200" b="1" dirty="0">
                    <a:solidFill>
                      <a:schemeClr val="accent3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  <m:r>
                      <a:rPr lang="vi-VN" sz="3200" b="1" i="1">
                        <a:solidFill>
                          <a:schemeClr val="accent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25 (năm)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Thái Bình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× </a:t>
                </a:r>
                <a:r>
                  <a:rPr lang="en-US" sz="3200" b="1" dirty="0">
                    <a:solidFill>
                      <a:schemeClr val="accent3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vi-VN" sz="3200" b="1" i="1">
                        <a:solidFill>
                          <a:schemeClr val="accent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20 (năm)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Ấn Độ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– 25 – 20 = 5 (năm)</a:t>
                </a:r>
                <a:endParaRPr lang="en-US" sz="3200" b="0" i="0" dirty="0">
                  <a:solidFill>
                    <a:schemeClr val="accent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283" y="945931"/>
                <a:ext cx="9406758" cy="4467313"/>
              </a:xfrm>
              <a:prstGeom prst="rect">
                <a:avLst/>
              </a:prstGeom>
              <a:blipFill>
                <a:blip r:embed="rId2"/>
                <a:stretch>
                  <a:fillRect t="-1774" b="-3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072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72967" y="2259550"/>
            <a:ext cx="11540358" cy="4421505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12076387" cy="1943945"/>
            <a:chOff x="206677" y="197420"/>
            <a:chExt cx="8649222" cy="1263191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253015" y="197420"/>
              <a:ext cx="7602884" cy="1208858"/>
              <a:chOff x="1253015" y="197420"/>
              <a:chExt cx="7602884" cy="12088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/>
                  <p:nvPr/>
                </p:nvSpPr>
                <p:spPr>
                  <a:xfrm>
                    <a:off x="1253015" y="197420"/>
                    <a:ext cx="7602884" cy="1208858"/>
                  </a:xfrm>
                  <a:prstGeom prst="roundRect">
                    <a:avLst>
                      <a:gd name="adj" fmla="val 6628"/>
                    </a:avLst>
                  </a:prstGeom>
                  <a:solidFill>
                    <a:schemeClr val="accent5"/>
                  </a:solid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just"/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Một con báo săn chạy 198</a:t>
                    </a:r>
                    <a:r>
                      <a: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 hết</a:t>
                    </a:r>
                    <a:r>
                      <a: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2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32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a14:m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 </a:t>
                    </a:r>
                    <a:r>
                      <a:rPr lang="en-US" sz="3200" b="1" dirty="0" err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phút</a:t>
                    </a:r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. Hỏi trung bình mỗi giây con báo săn đó chạy được bao nhiêu mét? </a:t>
                    </a:r>
                    <a:endPara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53015" y="197420"/>
                    <a:ext cx="7602884" cy="1208858"/>
                  </a:xfrm>
                  <a:prstGeom prst="roundRect">
                    <a:avLst>
                      <a:gd name="adj" fmla="val 6628"/>
                    </a:avLst>
                  </a:prstGeom>
                  <a:blipFill>
                    <a:blip r:embed="rId3"/>
                    <a:stretch>
                      <a:fillRect l="-513" r="-399" b="-5660"/>
                    </a:stretch>
                  </a:blip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355052" y="3884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7F553-56D7-EC6E-1332-561E3723A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519" y="2452195"/>
            <a:ext cx="4229100" cy="1638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FFF6D-9E83-FB96-D31A-EE164FA3E92A}"/>
                  </a:ext>
                </a:extLst>
              </p:cNvPr>
              <p:cNvSpPr txBox="1"/>
              <p:nvPr/>
            </p:nvSpPr>
            <p:spPr>
              <a:xfrm>
                <a:off x="1061545" y="2806262"/>
                <a:ext cx="6779172" cy="352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phút= 6 giây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Trung bình mỗi giây con báo săn đó chạy được là: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198  : 6 = 33 (m)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33 m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FFF6D-9E83-FB96-D31A-EE164FA3E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45" y="2806262"/>
                <a:ext cx="6779172" cy="3526991"/>
              </a:xfrm>
              <a:prstGeom prst="rect">
                <a:avLst/>
              </a:prstGeom>
              <a:blipFill>
                <a:blip r:embed="rId5"/>
                <a:stretch>
                  <a:fillRect t="-2073" r="-2338" b="-4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436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72967" y="1198180"/>
            <a:ext cx="11540358" cy="5482876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3875332" cy="1796937"/>
            <a:chOff x="206677" y="197420"/>
            <a:chExt cx="2775549" cy="1167664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8946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253015" y="197420"/>
              <a:ext cx="1729211" cy="1167664"/>
              <a:chOff x="1253015" y="197420"/>
              <a:chExt cx="1729211" cy="1167664"/>
            </a:xfrm>
          </p:grpSpPr>
          <p:sp>
            <p:nvSpPr>
              <p:cNvPr id="10" name="Google Shape;534;p37">
                <a:extLst>
                  <a:ext uri="{FF2B5EF4-FFF2-40B4-BE49-F238E27FC236}">
                    <a16:creationId xmlns:a16="http://schemas.microsoft.com/office/drawing/2014/main" id="{FDCC0184-B20F-C4A5-351B-B7E49FA2C68C}"/>
                  </a:ext>
                </a:extLst>
              </p:cNvPr>
              <p:cNvSpPr/>
              <p:nvPr/>
            </p:nvSpPr>
            <p:spPr>
              <a:xfrm>
                <a:off x="1253015" y="197420"/>
                <a:ext cx="918367" cy="662481"/>
              </a:xfrm>
              <a:prstGeom prst="roundRect">
                <a:avLst>
                  <a:gd name="adj" fmla="val 6628"/>
                </a:avLst>
              </a:prstGeom>
              <a:solidFill>
                <a:schemeClr val="accent4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C1A3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1A3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</a:p>
            </p:txBody>
          </p:sp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291990" y="836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D9245-714D-4B72-897D-14FB005E27EF}"/>
              </a:ext>
            </a:extLst>
          </p:cNvPr>
          <p:cNvSpPr txBox="1"/>
          <p:nvPr/>
        </p:nvSpPr>
        <p:spPr>
          <a:xfrm>
            <a:off x="914400" y="1481959"/>
            <a:ext cx="10562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 mào có 16 quả hồng. Chào mào ăn hết một nửa của một nửa số quả hồng đó. Chào mào đã ăn hết 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 hồng.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07C144-F88C-6B4C-3E76-8C6AA719BE9F}"/>
              </a:ext>
            </a:extLst>
          </p:cNvPr>
          <p:cNvSpPr/>
          <p:nvPr/>
        </p:nvSpPr>
        <p:spPr>
          <a:xfrm>
            <a:off x="8839200" y="2049517"/>
            <a:ext cx="483476" cy="4204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/>
              <p:nvPr/>
            </p:nvSpPr>
            <p:spPr>
              <a:xfrm>
                <a:off x="1177159" y="2690648"/>
                <a:ext cx="10331669" cy="3534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nửa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Chào mào ăn hết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 số quả hồng đó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 chào mào đã ăn hết 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4 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quả hồng.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159" y="2690648"/>
                <a:ext cx="10331669" cy="3534557"/>
              </a:xfrm>
              <a:prstGeom prst="rect">
                <a:avLst/>
              </a:prstGeom>
              <a:blipFill>
                <a:blip r:embed="rId3"/>
                <a:stretch>
                  <a:fillRect l="-1770" b="-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7056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1313253" y="-94826"/>
            <a:ext cx="8696491" cy="69528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582677" y="733647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92150" y="261824"/>
            <a:ext cx="875793" cy="916344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219065" y="1742718"/>
            <a:ext cx="544244" cy="466655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666960" y="1470113"/>
            <a:ext cx="1354985" cy="1352145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519100" y="334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3398420" y="5974988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33"/>
          <p:cNvGrpSpPr/>
          <p:nvPr/>
        </p:nvGrpSpPr>
        <p:grpSpPr>
          <a:xfrm>
            <a:off x="165613" y="1063217"/>
            <a:ext cx="8072383" cy="423043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764671" y="318312"/>
            <a:ext cx="976052" cy="935249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3330951" y="4827175"/>
            <a:ext cx="892699" cy="970156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D3AB8B8-8117-328F-5A0A-7B4490230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763" y="634387"/>
            <a:ext cx="6554800" cy="62804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546597-521E-422B-761E-508B3252F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55" y="2220399"/>
            <a:ext cx="7449958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33"/>
          <p:cNvGrpSpPr/>
          <p:nvPr/>
        </p:nvGrpSpPr>
        <p:grpSpPr>
          <a:xfrm>
            <a:off x="1731341" y="992417"/>
            <a:ext cx="9789327" cy="5160787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9B6AA73-2B97-B9DB-AA15-ED34F6892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117" y="1088911"/>
            <a:ext cx="10717697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3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8FB954-420A-3DCE-98C0-7FB26C81C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6175">
            <a:off x="3517622" y="797943"/>
            <a:ext cx="1534604" cy="1278087"/>
          </a:xfrm>
          <a:prstGeom prst="rect">
            <a:avLst/>
          </a:prstGeom>
        </p:spPr>
      </p:pic>
      <p:pic>
        <p:nvPicPr>
          <p:cNvPr id="1028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6F8A9EC7-8DC0-F73E-451F-36B44925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139" y="2200416"/>
            <a:ext cx="6636877" cy="463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FB46C5-D0FB-E45B-9032-0C52B4A41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534" y="169836"/>
            <a:ext cx="7760881" cy="2060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B1413A-D3D3-B69B-6956-630EAF7CE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8258" y="2580015"/>
            <a:ext cx="6437934" cy="2688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OÀN TÀU CỨU SINH _ TẬP 1 _ CUỘC XÂM LẤN CỦA _BỤI ĐỎ_">
            <a:hlinkClick r:id="" action="ppaction://media"/>
            <a:extLst>
              <a:ext uri="{FF2B5EF4-FFF2-40B4-BE49-F238E27FC236}">
                <a16:creationId xmlns:a16="http://schemas.microsoft.com/office/drawing/2014/main" id="{404F3CAB-D4F1-76C0-FBB0-8DE20A00E4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04" end="359179.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F68CE7C-BF76-E0A2-CB65-1302DD36DCCD}"/>
              </a:ext>
            </a:extLst>
          </p:cNvPr>
          <p:cNvGrpSpPr/>
          <p:nvPr/>
        </p:nvGrpSpPr>
        <p:grpSpPr>
          <a:xfrm>
            <a:off x="5862141" y="240876"/>
            <a:ext cx="6020817" cy="3731049"/>
            <a:chOff x="4396605" y="180656"/>
            <a:chExt cx="4515613" cy="3619573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3F93CF6C-B4CF-56F6-A54F-CB6C4DEADAC8}"/>
                </a:ext>
              </a:extLst>
            </p:cNvPr>
            <p:cNvSpPr/>
            <p:nvPr/>
          </p:nvSpPr>
          <p:spPr>
            <a:xfrm>
              <a:off x="4396605" y="180656"/>
              <a:ext cx="4515613" cy="3619573"/>
            </a:xfrm>
            <a:prstGeom prst="wedgeEllipseCallout">
              <a:avLst>
                <a:gd name="adj1" fmla="val -67143"/>
                <a:gd name="adj2" fmla="val 16127"/>
              </a:avLst>
            </a:prstGeom>
            <a:solidFill>
              <a:schemeClr val="accent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sp>
          <p:nvSpPr>
            <p:cNvPr id="6" name="Google Shape;470;p34">
              <a:extLst>
                <a:ext uri="{FF2B5EF4-FFF2-40B4-BE49-F238E27FC236}">
                  <a16:creationId xmlns:a16="http://schemas.microsoft.com/office/drawing/2014/main" id="{EA5514E1-9EC9-88BC-2254-25DC077D0742}"/>
                </a:ext>
              </a:extLst>
            </p:cNvPr>
            <p:cNvSpPr txBox="1">
              <a:spLocks/>
            </p:cNvSpPr>
            <p:nvPr/>
          </p:nvSpPr>
          <p:spPr>
            <a:xfrm>
              <a:off x="4949032" y="529317"/>
              <a:ext cx="3636715" cy="6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Fredoka One"/>
                <a:buNone/>
                <a:defRPr sz="48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>
                <a:buClr>
                  <a:srgbClr val="B872AE"/>
                </a:buClr>
              </a:pP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bọn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tớ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trái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552B5C8E-83CB-B36C-DFED-24FF0821A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68" y="7322881"/>
            <a:ext cx="6636877" cy="463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7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488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19753E-6 L -0.0349 -0.7882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3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488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2581CAF1-481F-15FF-D98D-693D7D37B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1" y="3596964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BE4AD0D6-27E4-A9C3-5F26-F96121C4B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13" y="480711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62B832DF-98DD-9EA4-3C35-50AA9370A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17" y="4208942"/>
            <a:ext cx="2965111" cy="29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Google Shape;522;p35">
                <a:extLst>
                  <a:ext uri="{FF2B5EF4-FFF2-40B4-BE49-F238E27FC236}">
                    <a16:creationId xmlns:a16="http://schemas.microsoft.com/office/drawing/2014/main" id="{B840423D-2455-7B25-635E-29FFC65A9D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10401" y="599768"/>
                <a:ext cx="4348154" cy="1695451"/>
              </a:xfrm>
              <a:prstGeom prst="wedgeEllipseCallout">
                <a:avLst>
                  <a:gd name="adj1" fmla="val 33964"/>
                  <a:gd name="adj2" fmla="val 82340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40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9" name="Google Shape;522;p35">
                <a:extLst>
                  <a:ext uri="{FF2B5EF4-FFF2-40B4-BE49-F238E27FC236}">
                    <a16:creationId xmlns:a16="http://schemas.microsoft.com/office/drawing/2014/main" id="{B840423D-2455-7B25-635E-29FFC65A9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1" y="599768"/>
                <a:ext cx="4348154" cy="1695451"/>
              </a:xfrm>
              <a:prstGeom prst="wedgeEllipseCallout">
                <a:avLst>
                  <a:gd name="adj1" fmla="val 33964"/>
                  <a:gd name="adj2" fmla="val 82340"/>
                </a:avLst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522;p35">
                <a:extLst>
                  <a:ext uri="{FF2B5EF4-FFF2-40B4-BE49-F238E27FC236}">
                    <a16:creationId xmlns:a16="http://schemas.microsoft.com/office/drawing/2014/main" id="{A3AE618C-C919-B516-4354-D44252B8E2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25600" y="2435899"/>
                <a:ext cx="7105051" cy="1310191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8 </m:t>
                        </m:r>
                      </m:den>
                    </m:f>
                    <m:r>
                      <m:rPr>
                        <m:sty m:val="p"/>
                      </m:rP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</m:t>
                    </m:r>
                    <m: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</m:t>
                    </m:r>
                    <m: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24</m:t>
                    </m:r>
                  </m:oMath>
                </a14:m>
                <a:endParaRPr lang="en-US" sz="4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Google Shape;522;p35">
                <a:extLst>
                  <a:ext uri="{FF2B5EF4-FFF2-40B4-BE49-F238E27FC236}">
                    <a16:creationId xmlns:a16="http://schemas.microsoft.com/office/drawing/2014/main" id="{A3AE618C-C919-B516-4354-D44252B8E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00" y="2435899"/>
                <a:ext cx="7105051" cy="1310191"/>
              </a:xfrm>
              <a:prstGeom prst="roundRect">
                <a:avLst/>
              </a:prstGeom>
              <a:blipFill>
                <a:blip r:embed="rId10"/>
                <a:stretch>
                  <a:fillRect b="-6849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EE6B7BF7-1B23-A29E-38EA-73C3035E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386" y="2939943"/>
            <a:ext cx="5416471" cy="400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F3CF08C-C210-25FC-2B09-BF6152AB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7659B746-AB97-3540-D9AC-20BEDC7C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73" y="6929449"/>
            <a:ext cx="2481481" cy="24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CBCC4549-F3E0-9A38-2360-FF8408D4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zombie">
            <a:hlinkClick r:id="" action="ppaction://media"/>
            <a:extLst>
              <a:ext uri="{FF2B5EF4-FFF2-40B4-BE49-F238E27FC236}">
                <a16:creationId xmlns:a16="http://schemas.microsoft.com/office/drawing/2014/main" id="{48FB73BD-31E0-D033-E791-82F023A58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42188" y="3667075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123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6 0.01389 L -0.03246 0.01389 C -0.046 0.01666 -0.06128 0.01049 -0.07326 0.02222 C -0.09809 0.04599 -0.12013 0.10524 -0.13697 0.14568 C -0.14097 0.18179 -0.14739 0.21697 -0.14913 0.25339 C -0.15277 0.33117 -0.13454 0.41913 -0.12638 0.49043 C -0.12343 0.51543 -0.12239 0.54074 -0.12031 0.56605 C -0.12534 0.63333 -0.12187 0.70463 -0.13541 0.7679 C -0.16527 0.90648 -0.1875 0.93889 -0.24305 1.00216 C -0.25642 1.01759 -0.26944 1.03395 -0.28385 1.04537 C -0.29548 1.05463 -0.30798 1.05864 -0.32031 1.0642 C -0.37309 1.08858 -0.36076 1.08241 -0.41718 1.09136 C -0.43593 1.08858 -0.45468 1.08703 -0.47326 1.08302 C -0.48003 1.08179 -0.48802 1.08333 -0.49305 1.075 C -0.50625 1.05308 -0.51336 1.02191 -0.52482 0.99691 C -0.61302 0.80278 -0.57604 0.84845 -0.63993 0.78148 C -0.64652 0.78858 -0.65468 0.79259 -0.65972 0.80308 C -0.67065 0.82654 -0.68732 0.86975 -0.67777 0.90524 C -0.67586 0.91265 -0.66979 0.91265 -0.66579 0.91605 C -0.65659 0.91173 -0.64496 0.91481 -0.63836 0.90278 C -0.5993 0.82963 -0.60677 0.77901 -0.60208 0.68457 C -0.60607 0.65494 -0.60937 0.625 -0.61423 0.59568 C -0.62048 0.55648 -0.63541 0.47963 -0.63541 0.47963 C -0.6375 0.45463 -0.64236 0.42963 -0.64149 0.40432 C -0.63993 0.3608 -0.62326 0.31543 -0.60364 0.29105 C -0.59444 0.27994 -0.58246 0.2787 -0.5717 0.27222 C -0.56163 0.27315 -0.55121 0.27006 -0.54149 0.275 C -0.52256 0.28457 -0.51944 0.29784 -0.50972 0.32068 C -0.50763 0.33981 -0.50434 0.35833 -0.50364 0.37747 C -0.50138 0.43395 -0.50607 0.49136 -0.50052 0.54722 C -0.49583 0.59506 -0.4769 0.67901 -0.45364 0.71944 C -0.44131 0.74105 -0.42847 0.76327 -0.41267 0.77592 C -0.36197 0.81728 -0.33524 0.81636 -0.28541 0.82438 C -0.25364 0.81203 -0.22204 0.79691 -0.18993 0.78673 C -0.1269 0.76697 -0.06024 0.75432 0.004 0.74105 C 0.01806 0.74722 0.03264 0.75154 0.04636 0.75987 C 0.04914 0.76142 0.04983 0.76883 0.05244 0.77068 C 0.05816 0.77438 0.06459 0.77438 0.07066 0.77592 C 0.09601 0.74228 0.06841 0.78055 0.09792 0.73302 C 0.09827 0.73241 0.09896 0.73302 0.09931 0.73302 " pathEditMode="relative" ptsTypes="AAAAAAAAAAAAAAAAAAAAAAAAAAAAAAAAAAAAAAAA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179 L -0.0342 -0.0179 C -0.04583 -0.02623 -0.05694 -0.03704 -0.06909 -0.04228 C -0.08472 -0.04907 -0.12934 -0.05555 -0.14791 -0.05833 C -0.15798 -0.05586 -0.16823 -0.0537 -0.17829 -0.05031 C -0.18437 -0.04846 -0.19045 -0.04568 -0.19635 -0.04228 C -0.24027 -0.01821 -0.23281 -0.02253 -0.26614 0.0034 C -0.30538 0.06543 -0.29548 0.04908 -0.32361 0.09506 C -0.3302 0.10587 -0.33767 0.11512 -0.3434 0.12747 C -0.36788 0.18025 -0.37187 0.19167 -0.39791 0.23796 C -0.40625 0.25278 -0.41562 0.26574 -0.42361 0.28087 C -0.43229 0.29722 -0.43906 0.31636 -0.44791 0.3321 C -0.46701 0.36605 -0.48836 0.39506 -0.51302 0.41574 C -0.52621 0.42654 -0.53958 0.43858 -0.55399 0.44259 C -0.575 0.44846 -0.59635 0.44445 -0.61753 0.44537 C -0.6302 0.43796 -0.64375 0.43457 -0.65555 0.42377 C -0.67691 0.40371 -0.6835 0.38056 -0.69635 0.34815 C -0.69739 0.33303 -0.69757 0.31759 -0.69948 0.30247 C -0.70277 0.27438 -0.71111 0.24784 -0.71145 0.21914 C -0.71198 0.18704 -0.70191 0.08611 -0.69184 0.04661 C -0.68923 0.03611 -0.68489 0.02654 -0.67968 0.01975 C -0.66996 0.00679 -0.65625 0.00463 -0.64479 0.00093 C -0.62586 0.03272 -0.61198 0.05185 -0.59791 0.09229 C -0.59461 0.10216 -0.59392 0.11389 -0.59184 0.12469 C -0.5934 0.13642 -0.59079 0.15309 -0.59635 0.15988 C -0.60277 0.16729 -0.61198 0.16204 -0.61909 0.1571 C -0.64843 0.13611 -0.69757 0.07006 -0.72066 0.04136 C -0.72517 0.01883 -0.73125 -0.00278 -0.7342 -0.02623 C -0.73923 -0.0642 -0.74132 -0.12191 -0.7342 -0.1608 C -0.73125 -0.17778 -0.72569 -0.19321 -0.71909 -0.20648 C -0.7118 -0.2216 -0.70295 -0.23426 -0.6934 -0.24444 C -0.66875 -0.26975 -0.66579 -0.26883 -0.64635 -0.27376 C -0.64079 -0.27222 -0.63507 -0.27129 -0.62968 -0.26852 C -0.62118 -0.2642 -0.61718 -0.25802 -0.61007 -0.24969 C -0.60833 -0.24043 -0.60954 -0.24352 -0.60694 -0.23889 " pathEditMode="relative" ptsTypes="AAAAAAAAAAAAAAAAAAAAAAAAAAAAAAAAAAA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9476 L 0.00104 -0.19476 L -0.03368 -0.20556 C -0.03819 -0.20679 -0.04288 -0.20741 -0.04739 -0.20834 L -0.05955 -0.21111 C -0.06198 -0.21451 -0.0651 -0.21729 -0.06701 -0.22192 C -0.0684 -0.22469 -0.06823 -0.22901 -0.06857 -0.23272 C -0.06927 -0.23796 -0.06962 -0.24352 -0.07014 -0.24877 C -0.06701 -0.25864 -0.06528 -0.27006 -0.06094 -0.2784 C -0.04896 -0.30278 -0.0125 -0.34938 -0.00035 -0.36729 C 0.01163 -0.38519 0.05382 -0.45401 0.0632 -0.475 C 0.0757 -0.50247 0.08785 -0.57994 0.09202 -0.60155 C 0.09358 -0.62593 0.0974 -0.65 0.09653 -0.67438 C 0.09479 -0.7321 0.09028 -0.78982 0.08438 -0.84661 C 0.08143 -0.87593 0.06528 -0.94383 0.05712 -0.97037 C 0.04827 -1 0.04479 -1.04043 0.0283 -1.05679 C 0.02292 -1.06204 -0.01354 -1.09969 -0.02014 -1.10247 C -0.03194 -1.10772 -0.04427 -1.10617 -0.05642 -1.10772 C -0.09201 -1.10587 -0.11857 -1.11266 -0.15035 -1.07562 C -0.16962 -1.0534 -0.1842 -1.02068 -0.20035 -0.99198 C -0.22916 -0.94105 -0.23055 -0.9358 -0.24739 -0.86821 C -0.25469 -0.8392 -0.26215 -0.80988 -0.26701 -0.77932 C -0.27482 -0.73148 -0.28524 -0.63395 -0.28524 -0.63395 C -0.28576 -0.60617 -0.28541 -0.57809 -0.2868 -0.55031 C -0.2875 -0.53673 -0.29045 -0.52377 -0.29132 -0.50988 C -0.2934 -0.47778 -0.29357 -0.44537 -0.29583 -0.41296 C -0.2967 -0.40216 -0.29722 -0.39043 -0.30035 -0.38087 C -0.31128 -0.34815 -0.31649 -0.34198 -0.33229 -0.32963 C -0.33715 -0.32562 -0.34236 -0.32253 -0.34739 -0.31883 C -0.35243 -0.32161 -0.3585 -0.32068 -0.3625 -0.32685 C -0.37309 -0.34352 -0.37482 -0.37192 -0.3776 -0.39414 C -0.37725 -0.39877 -0.37778 -0.40401 -0.37621 -0.40772 C -0.36354 -0.43766 -0.35607 -0.42716 -0.33368 -0.42932 C -0.32014 -0.4284 -0.30642 -0.42901 -0.29288 -0.42655 C -0.27708 -0.42377 -0.26163 -0.41636 -0.24583 -0.41296 C -0.22882 -0.40926 -0.21146 -0.40772 -0.19427 -0.40494 C -0.14028 -0.40957 -0.08611 -0.40834 -0.03229 -0.41852 C -0.02274 -0.42006 -0.01458 -0.43117 -0.00642 -0.44013 C 0.00608 -0.4534 0.0165 -0.47438 0.02379 -0.49661 C 0.03021 -0.51543 0.03577 -0.5355 0.04045 -0.55587 C 0.05122 -0.60124 0.04254 -0.57593 0.05868 -0.6071 C 0.06181 -0.61296 0.06372 -0.62161 0.06771 -0.62593 C 0.0717 -0.62994 0.07674 -0.63025 0.08143 -0.63117 C 0.09254 -0.63364 0.10365 -0.63519 0.11476 -0.63673 C 0.21406 -0.65 0.11684 -0.63457 0.19497 -0.64722 C 0.2066 -0.65278 0.21893 -0.65463 0.22986 -0.66358 C 0.24809 -0.6784 0.25695 -0.70803 0.26927 -0.73364 C 0.27257 -0.74013 0.27639 -0.74599 0.27986 -0.75247 C 0.28351 -0.76574 0.28785 -0.77871 0.29045 -0.7929 C 0.29202 -0.80062 0.2915 -0.80895 0.29202 -0.81698 C 0.2934 -0.8358 0.29497 -0.85463 0.29653 -0.87346 C 0.29705 -0.88889 0.2967 -0.90432 0.29809 -0.91945 C 0.29879 -0.92685 0.30087 -0.93395 0.30261 -0.94105 C 0.30781 -0.96204 0.3059 -0.95772 0.31181 -0.9679 L 0.31181 -0.96513 C 0.31077 -0.97315 0.31077 -0.9821 0.30868 -0.98951 C 0.30712 -0.99506 0.304 -0.99908 0.30104 -1.00278 C 0.29167 -1.01513 0.28611 -1.01173 0.27379 -1.01358 C 0.25417 -1.01266 0.23386 -1.01914 0.21476 -1.0108 C 0.19965 -1.00432 0.18872 -0.97932 0.17379 -0.97037 L 0.16927 -0.9679 L 0.16476 -0.95988 L 0.16476 -0.95988 C 0.16198 -0.9108 0.16111 -0.91327 0.16771 -0.84136 C 0.16858 -0.83241 0.17188 -0.825 0.17379 -0.81698 C 0.1783 -0.79846 0.17483 -0.80895 0.17986 -0.79537 C 0.17934 -0.78303 0.18056 -0.76976 0.1783 -0.75772 C 0.17691 -0.75 0.17309 -0.74352 0.16927 -0.73889 C 0.15573 -0.72284 0.14236 -0.70463 0.12691 -0.69568 C 0.10608 -0.68426 0.08577 -0.67006 0.06476 -0.6608 C 0.04653 -0.65278 0.02813 -0.64599 0.01025 -0.63673 C -0.00469 -0.62871 -0.01857 -0.61605 -0.03368 -0.60957 C -0.06545 -0.59661 -0.10173 -0.59784 -0.13368 -0.5963 C -0.16857 -0.59784 -0.20347 -0.59753 -0.23837 -0.60155 C -0.27361 -0.60556 -0.23698 -0.61235 -0.26406 -0.61235 C -0.26719 -0.61235 -0.25798 -0.6105 -0.25503 -0.60957 C -0.25243 -0.60895 -0.24982 -0.60772 -0.24739 -0.6071 C -0.24236 -0.60772 -0.2368 -0.60556 -0.23229 -0.60957 C -0.22986 -0.61173 -0.22482 -0.63087 -0.22309 -0.63673 C -0.22153 -0.6534 -0.21979 -0.67068 -0.21857 -0.68766 C -0.21805 -0.69568 -0.21996 -0.70556 -0.21701 -0.71204 C -0.21441 -0.71759 -0.20903 -0.71605 -0.20503 -0.71729 C -0.19896 -0.71945 -0.19288 -0.72099 -0.1868 -0.72284 C -0.17673 -0.72192 -0.16649 -0.72253 -0.15642 -0.72006 C -0.14913 -0.71821 -0.14253 -0.70864 -0.13524 -0.70926 C -0.13229 -0.70957 -0.13229 -0.71821 -0.13073 -0.72284 C -0.12517 -0.75741 -0.12969 -0.725 -0.12621 -0.76852 C -0.12587 -0.77222 -0.125 -0.77562 -0.12465 -0.77932 C -0.12014 -0.82809 -0.1276 -0.76883 -0.11857 -0.83303 C -0.11666 -0.88087 -0.11701 -0.85834 -0.11701 -0.90062 L -0.11406 -0.91142 C -0.10781 -0.84784 -0.10573 -0.79753 -0.0868 -0.73889 C -0.02048 -0.53488 -0.02222 -0.54321 0.04653 -0.41852 C 0.05504 -0.40309 0.06302 -0.38642 0.0724 -0.37253 C 0.09358 -0.34136 0.11129 -0.30031 0.13594 -0.2784 C 0.13802 -0.27655 0.13993 -0.27408 0.14202 -0.27315 C 0.14653 -0.27068 0.15104 -0.26945 0.15573 -0.26759 C 0.15712 -0.26852 0.15886 -0.26852 0.16025 -0.27037 C 0.17431 -0.2892 0.17552 -0.28858 0.17691 -0.31883 C 0.17691 -0.32068 0.17587 -0.32253 0.17535 -0.32408 " pathEditMode="relative" ptsTypes="AAAAAAAAAAAAAAAAAAAAAAAAAAAAAAAAAAAAAAAAAAAAAAAAAAA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numSld="3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1B25B77-F8BA-6870-710B-C0857A25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227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294BED80-71FB-8064-B04A-3E6E34E4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97" y="-137258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27AA8EB-BA02-15A9-2E92-42332A2DC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7" y="3765105"/>
            <a:ext cx="3354288" cy="33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E872724D-06C7-C9A4-2003-791455122F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30207" y="1188531"/>
                <a:ext cx="4300585" cy="1448804"/>
              </a:xfrm>
              <a:prstGeom prst="wedgeEllipseCallout">
                <a:avLst>
                  <a:gd name="adj1" fmla="val -7461"/>
                  <a:gd name="adj2" fmla="val 90337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US" sz="4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E872724D-06C7-C9A4-2003-791455122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207" y="1188531"/>
                <a:ext cx="4300585" cy="1448804"/>
              </a:xfrm>
              <a:prstGeom prst="wedgeEllipseCallout">
                <a:avLst>
                  <a:gd name="adj1" fmla="val -7461"/>
                  <a:gd name="adj2" fmla="val 9033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F43F949E-B98F-7FCE-0DC0-33E3EC4A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459" y="3214255"/>
            <a:ext cx="4944543" cy="365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3771FED7-8E3F-CBC4-A0CC-53B583299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EB8BA9F9-0D45-AF88-B071-59FC6223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522;p35">
                <a:extLst>
                  <a:ext uri="{FF2B5EF4-FFF2-40B4-BE49-F238E27FC236}">
                    <a16:creationId xmlns:a16="http://schemas.microsoft.com/office/drawing/2014/main" id="{3E5BF180-4424-A212-779D-75CA77E0D2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0736" y="2456699"/>
                <a:ext cx="7892673" cy="13292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8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ủ</m:t>
                    </m:r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8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𝟐𝟕</m:t>
                    </m:r>
                  </m:oMath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Google Shape;522;p35">
                <a:extLst>
                  <a:ext uri="{FF2B5EF4-FFF2-40B4-BE49-F238E27FC236}">
                    <a16:creationId xmlns:a16="http://schemas.microsoft.com/office/drawing/2014/main" id="{3E5BF180-4424-A212-779D-75CA77E0D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36" y="2456699"/>
                <a:ext cx="7892673" cy="1329205"/>
              </a:xfrm>
              <a:prstGeom prst="roundRect">
                <a:avLst/>
              </a:prstGeom>
              <a:blipFill>
                <a:blip r:embed="rId10"/>
                <a:stretch>
                  <a:fillRect b="-7207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529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AE278FA-27B8-E237-613D-748DD70B9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83" y="181603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66D933C-4631-D46D-FF25-8C931A893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379" y="241013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83AEC2D7-68E0-2E06-43B3-781D5138F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34" y="3765105"/>
            <a:ext cx="2965111" cy="29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25221503-6A1D-5E60-7C26-A5E9732D6F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19697" y="846415"/>
                <a:ext cx="4162096" cy="1448804"/>
              </a:xfrm>
              <a:prstGeom prst="wedgeEllipseCallout">
                <a:avLst>
                  <a:gd name="adj1" fmla="val 5365"/>
                  <a:gd name="adj2" fmla="val 100968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US" sz="36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25221503-6A1D-5E60-7C26-A5E9732D6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697" y="846415"/>
                <a:ext cx="4162096" cy="1448804"/>
              </a:xfrm>
              <a:prstGeom prst="wedgeEllipseCallout">
                <a:avLst>
                  <a:gd name="adj1" fmla="val 5365"/>
                  <a:gd name="adj2" fmla="val 100968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4A48BCC9-8A3C-1ADE-04D5-F9C7A0DD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440" y="3198190"/>
            <a:ext cx="5113195" cy="37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83DAFC8-CB33-8F66-0539-0351A57F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80CCE926-377A-F572-0AC7-7FDC80DE9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73" y="6929449"/>
            <a:ext cx="2481481" cy="24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A7EB2EF8-8AAE-BEC6-0D7E-8C88CB13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Google Shape;522;p35">
                <a:extLst>
                  <a:ext uri="{FF2B5EF4-FFF2-40B4-BE49-F238E27FC236}">
                    <a16:creationId xmlns:a16="http://schemas.microsoft.com/office/drawing/2014/main" id="{249A8FD3-2B12-DE0A-9449-31E6520C1B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846" y="2439621"/>
                <a:ext cx="8852452" cy="1325484"/>
              </a:xfrm>
              <a:prstGeom prst="round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𝐜</m:t>
                    </m:r>
                    <m:r>
                      <a:rPr lang="en-US" sz="4400" b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ủ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𝐚</m:t>
                    </m:r>
                    <m:r>
                      <a:rPr lang="en-US" sz="4400" b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𝟐𝟒</m:t>
                    </m:r>
                  </m:oMath>
                </a14:m>
                <a:endParaRPr lang="en-US" sz="4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Google Shape;522;p35">
                <a:extLst>
                  <a:ext uri="{FF2B5EF4-FFF2-40B4-BE49-F238E27FC236}">
                    <a16:creationId xmlns:a16="http://schemas.microsoft.com/office/drawing/2014/main" id="{249A8FD3-2B12-DE0A-9449-31E6520C1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46" y="2439621"/>
                <a:ext cx="8852452" cy="1325484"/>
              </a:xfrm>
              <a:prstGeom prst="roundRect">
                <a:avLst/>
              </a:prstGeom>
              <a:blipFill>
                <a:blip r:embed="rId10"/>
                <a:stretch>
                  <a:fillRect b="-7207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6686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6 0.01389 L -0.03246 0.01389 C -0.046 0.01666 -0.06128 0.01049 -0.07326 0.02222 C -0.09809 0.04599 -0.12013 0.10524 -0.13697 0.14568 C -0.14097 0.18179 -0.14739 0.21697 -0.14913 0.25339 C -0.15277 0.33117 -0.13454 0.41913 -0.12638 0.49043 C -0.12343 0.51543 -0.12239 0.54074 -0.12031 0.56605 C -0.12534 0.63333 -0.12187 0.70463 -0.13541 0.7679 C -0.16527 0.90648 -0.1875 0.93889 -0.24305 1.00216 C -0.25642 1.01759 -0.26944 1.03395 -0.28385 1.04537 C -0.29548 1.05463 -0.30798 1.05864 -0.32031 1.0642 C -0.37309 1.08858 -0.36076 1.08241 -0.41718 1.09136 C -0.43593 1.08858 -0.45468 1.08703 -0.47326 1.08302 C -0.48003 1.08179 -0.48802 1.08333 -0.49305 1.075 C -0.50625 1.05308 -0.51336 1.02191 -0.52482 0.99691 C -0.61302 0.80278 -0.57604 0.84845 -0.63993 0.78148 C -0.64652 0.78858 -0.65468 0.79259 -0.65972 0.80308 C -0.67065 0.82654 -0.68732 0.86975 -0.67777 0.90524 C -0.67586 0.91265 -0.66979 0.91265 -0.66579 0.91605 C -0.65659 0.91173 -0.64496 0.91481 -0.63836 0.90278 C -0.5993 0.82963 -0.60677 0.77901 -0.60208 0.68457 C -0.60607 0.65494 -0.60937 0.625 -0.61423 0.59568 C -0.62048 0.55648 -0.63541 0.47963 -0.63541 0.47963 C -0.6375 0.45463 -0.64236 0.42963 -0.64149 0.40432 C -0.63993 0.3608 -0.62326 0.31543 -0.60364 0.29105 C -0.59444 0.27994 -0.58246 0.2787 -0.5717 0.27222 C -0.56163 0.27315 -0.55121 0.27006 -0.54149 0.275 C -0.52256 0.28457 -0.51944 0.29784 -0.50972 0.32068 C -0.50763 0.33981 -0.50434 0.35833 -0.50364 0.37747 C -0.50138 0.43395 -0.50607 0.49136 -0.50052 0.54722 C -0.49583 0.59506 -0.4769 0.67901 -0.45364 0.71944 C -0.44131 0.74105 -0.42847 0.76327 -0.41267 0.77592 C -0.36197 0.81728 -0.33524 0.81636 -0.28541 0.82438 C -0.25364 0.81203 -0.22204 0.79691 -0.18993 0.78673 C -0.1269 0.76697 -0.06024 0.75432 0.004 0.74105 C 0.01806 0.74722 0.03264 0.75154 0.04636 0.75987 C 0.04914 0.76142 0.04983 0.76883 0.05244 0.77068 C 0.05816 0.77438 0.06459 0.77438 0.07066 0.77592 C 0.09601 0.74228 0.06841 0.78055 0.09792 0.73302 C 0.09827 0.73241 0.09896 0.73302 0.09931 0.73302 " pathEditMode="relative" ptsTypes="AAAAAAAAAAAAAAAAAAAAAAAAAAAAAAAAAAAAAA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179 L -0.0342 -0.0179 C -0.04583 -0.02623 -0.05694 -0.03704 -0.06909 -0.04228 C -0.08472 -0.04907 -0.12934 -0.05555 -0.14791 -0.05833 C -0.15798 -0.05586 -0.16823 -0.0537 -0.17829 -0.05031 C -0.18437 -0.04846 -0.19045 -0.04568 -0.19635 -0.04228 C -0.24027 -0.01821 -0.23281 -0.02253 -0.26614 0.0034 C -0.30538 0.06543 -0.29548 0.04908 -0.32361 0.09506 C -0.3302 0.10587 -0.33767 0.11512 -0.3434 0.12747 C -0.36788 0.18025 -0.37187 0.19167 -0.39791 0.23796 C -0.40625 0.25278 -0.41562 0.26574 -0.42361 0.28087 C -0.43229 0.29722 -0.43906 0.31636 -0.44791 0.3321 C -0.46701 0.36605 -0.48836 0.39506 -0.51302 0.41574 C -0.52621 0.42654 -0.53958 0.43858 -0.55399 0.44259 C -0.575 0.44846 -0.59635 0.44445 -0.61753 0.44537 C -0.6302 0.43796 -0.64375 0.43457 -0.65555 0.42377 C -0.67691 0.40371 -0.6835 0.38056 -0.69635 0.34815 C -0.69739 0.33303 -0.69757 0.31759 -0.69948 0.30247 C -0.70277 0.27438 -0.71111 0.24784 -0.71145 0.21914 C -0.71198 0.18704 -0.70191 0.08611 -0.69184 0.04661 C -0.68923 0.03611 -0.68489 0.02654 -0.67968 0.01975 C -0.66996 0.00679 -0.65625 0.00463 -0.64479 0.00093 C -0.62586 0.03272 -0.61198 0.05185 -0.59791 0.09229 C -0.59461 0.10216 -0.59392 0.11389 -0.59184 0.12469 C -0.5934 0.13642 -0.59079 0.15309 -0.59635 0.15988 C -0.60277 0.16729 -0.61198 0.16204 -0.61909 0.1571 C -0.64843 0.13611 -0.69757 0.07006 -0.72066 0.04136 C -0.72517 0.01883 -0.73125 -0.00278 -0.7342 -0.02623 C -0.73923 -0.0642 -0.74132 -0.12191 -0.7342 -0.1608 C -0.73125 -0.17778 -0.72569 -0.19321 -0.71909 -0.20648 C -0.7118 -0.2216 -0.70295 -0.23426 -0.6934 -0.24444 C -0.66875 -0.26975 -0.66579 -0.26883 -0.64635 -0.27376 C -0.64079 -0.27222 -0.63507 -0.27129 -0.62968 -0.26852 C -0.62118 -0.2642 -0.61718 -0.25802 -0.61007 -0.24969 C -0.60833 -0.24043 -0.60954 -0.24352 -0.60694 -0.23889 " pathEditMode="relative" ptsTypes="AAAAAAAAAAAAAAAAAAAAAAAAAAAAAAAAAAA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9476 L 0.00104 -0.19476 L -0.03368 -0.20556 C -0.03819 -0.20679 -0.04288 -0.20741 -0.04739 -0.20834 L -0.05955 -0.21111 C -0.06198 -0.21451 -0.0651 -0.21729 -0.06701 -0.22192 C -0.0684 -0.22469 -0.06823 -0.22901 -0.06857 -0.23272 C -0.06927 -0.23796 -0.06962 -0.24352 -0.07014 -0.24877 C -0.06701 -0.25864 -0.06528 -0.27006 -0.06094 -0.2784 C -0.04896 -0.30278 -0.0125 -0.34938 -0.00035 -0.36729 C 0.01163 -0.38519 0.05382 -0.45401 0.0632 -0.475 C 0.0757 -0.50247 0.08785 -0.57994 0.09202 -0.60155 C 0.09358 -0.62593 0.0974 -0.65 0.09653 -0.67438 C 0.09479 -0.7321 0.09028 -0.78982 0.08438 -0.84661 C 0.08143 -0.87593 0.06528 -0.94383 0.05712 -0.97037 C 0.04827 -1 0.04479 -1.04043 0.0283 -1.05679 C 0.02292 -1.06204 -0.01354 -1.09969 -0.02014 -1.10247 C -0.03194 -1.10772 -0.04427 -1.10617 -0.05642 -1.10772 C -0.09201 -1.10587 -0.11857 -1.11266 -0.15035 -1.07562 C -0.16962 -1.0534 -0.1842 -1.02068 -0.20035 -0.99198 C -0.22916 -0.94105 -0.23055 -0.9358 -0.24739 -0.86821 C -0.25469 -0.8392 -0.26215 -0.80988 -0.26701 -0.77932 C -0.27482 -0.73148 -0.28524 -0.63395 -0.28524 -0.63395 C -0.28576 -0.60617 -0.28541 -0.57809 -0.2868 -0.55031 C -0.2875 -0.53673 -0.29045 -0.52377 -0.29132 -0.50988 C -0.2934 -0.47778 -0.29357 -0.44537 -0.29583 -0.41296 C -0.2967 -0.40216 -0.29722 -0.39043 -0.30035 -0.38087 C -0.31128 -0.34815 -0.31649 -0.34198 -0.33229 -0.32963 C -0.33715 -0.32562 -0.34236 -0.32253 -0.34739 -0.31883 C -0.35243 -0.32161 -0.3585 -0.32068 -0.3625 -0.32685 C -0.37309 -0.34352 -0.37482 -0.37192 -0.3776 -0.39414 C -0.37725 -0.39877 -0.37778 -0.40401 -0.37621 -0.40772 C -0.36354 -0.43766 -0.35607 -0.42716 -0.33368 -0.42932 C -0.32014 -0.4284 -0.30642 -0.42901 -0.29288 -0.42655 C -0.27708 -0.42377 -0.26163 -0.41636 -0.24583 -0.41296 C -0.22882 -0.40926 -0.21146 -0.40772 -0.19427 -0.40494 C -0.14028 -0.40957 -0.08611 -0.40834 -0.03229 -0.41852 C -0.02274 -0.42006 -0.01458 -0.43117 -0.00642 -0.44013 C 0.00608 -0.4534 0.0165 -0.47438 0.02379 -0.49661 C 0.03021 -0.51543 0.03577 -0.5355 0.04045 -0.55587 C 0.05122 -0.60124 0.04254 -0.57593 0.05868 -0.6071 C 0.06181 -0.61296 0.06372 -0.62161 0.06771 -0.62593 C 0.0717 -0.62994 0.07674 -0.63025 0.08143 -0.63117 C 0.09254 -0.63364 0.10365 -0.63519 0.11476 -0.63673 C 0.21406 -0.65 0.11684 -0.63457 0.19497 -0.64722 C 0.2066 -0.65278 0.21893 -0.65463 0.22986 -0.66358 C 0.24809 -0.6784 0.25695 -0.70803 0.26927 -0.73364 C 0.27257 -0.74013 0.27639 -0.74599 0.27986 -0.75247 C 0.28351 -0.76574 0.28785 -0.77871 0.29045 -0.7929 C 0.29202 -0.80062 0.2915 -0.80895 0.29202 -0.81698 C 0.2934 -0.8358 0.29497 -0.85463 0.29653 -0.87346 C 0.29705 -0.88889 0.2967 -0.90432 0.29809 -0.91945 C 0.29879 -0.92685 0.30087 -0.93395 0.30261 -0.94105 C 0.30781 -0.96204 0.3059 -0.95772 0.31181 -0.9679 L 0.31181 -0.96513 C 0.31077 -0.97315 0.31077 -0.9821 0.30868 -0.98951 C 0.30712 -0.99506 0.304 -0.99908 0.30104 -1.00278 C 0.29167 -1.01513 0.28611 -1.01173 0.27379 -1.01358 C 0.25417 -1.01266 0.23386 -1.01914 0.21476 -1.0108 C 0.19965 -1.00432 0.18872 -0.97932 0.17379 -0.97037 L 0.16927 -0.9679 L 0.16476 -0.95988 L 0.16476 -0.95988 C 0.16198 -0.9108 0.16111 -0.91327 0.16771 -0.84136 C 0.16858 -0.83241 0.17188 -0.825 0.17379 -0.81698 C 0.1783 -0.79846 0.17483 -0.80895 0.17986 -0.79537 C 0.17934 -0.78303 0.18056 -0.76976 0.1783 -0.75772 C 0.17691 -0.75 0.17309 -0.74352 0.16927 -0.73889 C 0.15573 -0.72284 0.14236 -0.70463 0.12691 -0.69568 C 0.10608 -0.68426 0.08577 -0.67006 0.06476 -0.6608 C 0.04653 -0.65278 0.02813 -0.64599 0.01025 -0.63673 C -0.00469 -0.62871 -0.01857 -0.61605 -0.03368 -0.60957 C -0.06545 -0.59661 -0.10173 -0.59784 -0.13368 -0.5963 C -0.16857 -0.59784 -0.20347 -0.59753 -0.23837 -0.60155 C -0.27361 -0.60556 -0.23698 -0.61235 -0.26406 -0.61235 C -0.26719 -0.61235 -0.25798 -0.6105 -0.25503 -0.60957 C -0.25243 -0.60895 -0.24982 -0.60772 -0.24739 -0.6071 C -0.24236 -0.60772 -0.2368 -0.60556 -0.23229 -0.60957 C -0.22986 -0.61173 -0.22482 -0.63087 -0.22309 -0.63673 C -0.22153 -0.6534 -0.21979 -0.67068 -0.21857 -0.68766 C -0.21805 -0.69568 -0.21996 -0.70556 -0.21701 -0.71204 C -0.21441 -0.71759 -0.20903 -0.71605 -0.20503 -0.71729 C -0.19896 -0.71945 -0.19288 -0.72099 -0.1868 -0.72284 C -0.17673 -0.72192 -0.16649 -0.72253 -0.15642 -0.72006 C -0.14913 -0.71821 -0.14253 -0.70864 -0.13524 -0.70926 C -0.13229 -0.70957 -0.13229 -0.71821 -0.13073 -0.72284 C -0.12517 -0.75741 -0.12969 -0.725 -0.12621 -0.76852 C -0.12587 -0.77222 -0.125 -0.77562 -0.12465 -0.77932 C -0.12014 -0.82809 -0.1276 -0.76883 -0.11857 -0.83303 C -0.11666 -0.88087 -0.11701 -0.85834 -0.11701 -0.90062 L -0.11406 -0.91142 C -0.10781 -0.84784 -0.10573 -0.79753 -0.0868 -0.73889 C -0.02048 -0.53488 -0.02222 -0.54321 0.04653 -0.41852 C 0.05504 -0.40309 0.06302 -0.38642 0.0724 -0.37253 C 0.09358 -0.34136 0.11129 -0.30031 0.13594 -0.2784 C 0.13802 -0.27655 0.13993 -0.27408 0.14202 -0.27315 C 0.14653 -0.27068 0.15104 -0.26945 0.15573 -0.26759 C 0.15712 -0.26852 0.15886 -0.26852 0.16025 -0.27037 C 0.17431 -0.2892 0.17552 -0.28858 0.17691 -0.31883 C 0.17691 -0.32068 0.17587 -0.32253 0.17535 -0.32408 " pathEditMode="relative" ptsTypes="AAAAAAAAAAAAAAAAAAAAAAAAAAAAAAAAAAAAAAAAAAAAAAA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6F8A9EC7-8DC0-F73E-451F-36B44925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762" y="1725203"/>
            <a:ext cx="7316841" cy="51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8E538DC-D3A6-BB29-D2CC-ACE07473F430}"/>
              </a:ext>
            </a:extLst>
          </p:cNvPr>
          <p:cNvGrpSpPr/>
          <p:nvPr/>
        </p:nvGrpSpPr>
        <p:grpSpPr>
          <a:xfrm>
            <a:off x="5262824" y="333377"/>
            <a:ext cx="5013291" cy="3451984"/>
            <a:chOff x="4396605" y="180656"/>
            <a:chExt cx="4515613" cy="3619573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C1974D70-C961-4C69-C0F2-3ECE037B67F8}"/>
                </a:ext>
              </a:extLst>
            </p:cNvPr>
            <p:cNvSpPr/>
            <p:nvPr/>
          </p:nvSpPr>
          <p:spPr>
            <a:xfrm>
              <a:off x="4396605" y="180656"/>
              <a:ext cx="4515613" cy="3619573"/>
            </a:xfrm>
            <a:prstGeom prst="wedgeEllipseCallout">
              <a:avLst>
                <a:gd name="adj1" fmla="val -82455"/>
                <a:gd name="adj2" fmla="val 19253"/>
              </a:avLst>
            </a:prstGeom>
            <a:solidFill>
              <a:schemeClr val="accent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sp>
          <p:nvSpPr>
            <p:cNvPr id="8" name="Google Shape;470;p34">
              <a:extLst>
                <a:ext uri="{FF2B5EF4-FFF2-40B4-BE49-F238E27FC236}">
                  <a16:creationId xmlns:a16="http://schemas.microsoft.com/office/drawing/2014/main" id="{30634799-610A-6EB4-3152-BDCFCF8C62E7}"/>
                </a:ext>
              </a:extLst>
            </p:cNvPr>
            <p:cNvSpPr txBox="1">
              <a:spLocks/>
            </p:cNvSpPr>
            <p:nvPr/>
          </p:nvSpPr>
          <p:spPr>
            <a:xfrm>
              <a:off x="4570727" y="1106460"/>
              <a:ext cx="4167367" cy="6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Fredoka One"/>
                <a:buNone/>
                <a:defRPr sz="48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>
                <a:buClr>
                  <a:srgbClr val="B872AE"/>
                </a:buClr>
              </a:pP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tuyệt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vời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!!!</a:t>
              </a:r>
            </a:p>
          </p:txBody>
        </p:sp>
      </p:grpSp>
      <p:pic>
        <p:nvPicPr>
          <p:cNvPr id="4" name="Media 5">
            <a:hlinkClick r:id="" action="ppaction://media"/>
            <a:extLst>
              <a:ext uri="{FF2B5EF4-FFF2-40B4-BE49-F238E27FC236}">
                <a16:creationId xmlns:a16="http://schemas.microsoft.com/office/drawing/2014/main" id="{5EBEF072-8550-44C2-860E-21E41B945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71395" y="3785361"/>
            <a:ext cx="993264" cy="993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ACF800-30E5-813D-19C6-BA013639A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9102" y="4169431"/>
            <a:ext cx="6437934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4129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-705763" y="33437"/>
            <a:ext cx="10872843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582677" y="733647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92150" y="261824"/>
            <a:ext cx="875793" cy="916344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219065" y="1742718"/>
            <a:ext cx="544244" cy="466655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666960" y="1470113"/>
            <a:ext cx="1354985" cy="1352145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519100" y="334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10861372" y="353881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11152320" y="671545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3398420" y="5974988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8638079" y="61424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3040719" y="1269479"/>
            <a:ext cx="8072383" cy="423043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 rot="1383370">
            <a:off x="9319053" y="889068"/>
            <a:ext cx="1869599" cy="506875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764671" y="318312"/>
            <a:ext cx="976052" cy="935249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3330951" y="4827175"/>
            <a:ext cx="892699" cy="970156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924767">
            <a:off x="4422023" y="1977441"/>
            <a:ext cx="878219" cy="323943"/>
            <a:chOff x="1534264" y="1075884"/>
            <a:chExt cx="438393" cy="186755"/>
          </a:xfrm>
        </p:grpSpPr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CDCFE8-837D-4DDE-B74C-23AD02D9D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" y="1632552"/>
            <a:ext cx="4803901" cy="5225449"/>
          </a:xfrm>
          <a:prstGeom prst="rect">
            <a:avLst/>
          </a:prstGeom>
        </p:spPr>
      </p:pic>
      <p:sp>
        <p:nvSpPr>
          <p:cNvPr id="328" name="Title 1">
            <a:extLst>
              <a:ext uri="{FF2B5EF4-FFF2-40B4-BE49-F238E27FC236}">
                <a16:creationId xmlns:a16="http://schemas.microsoft.com/office/drawing/2014/main" id="{C066C72B-C027-4FF4-BB72-63344A160C5E}"/>
              </a:ext>
            </a:extLst>
          </p:cNvPr>
          <p:cNvSpPr txBox="1">
            <a:spLocks/>
          </p:cNvSpPr>
          <p:nvPr/>
        </p:nvSpPr>
        <p:spPr>
          <a:xfrm>
            <a:off x="10513573" y="6306282"/>
            <a:ext cx="2103041" cy="53574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>
                <a:srgbClr val="000000"/>
              </a:buClr>
              <a:defRPr/>
            </a:pPr>
            <a:r>
              <a:rPr lang="en-US" sz="2133">
                <a:solidFill>
                  <a:srgbClr val="36A289">
                    <a:lumMod val="50000"/>
                  </a:srgbClr>
                </a:solidFill>
                <a:latin typeface="#9Slide07 Altus" pitchFamily="2" charset="0"/>
                <a:sym typeface="Arial"/>
              </a:rPr>
              <a:t>DIỆU HIỀN</a:t>
            </a:r>
            <a:endParaRPr lang="en-US" sz="2133" dirty="0">
              <a:solidFill>
                <a:srgbClr val="36A289">
                  <a:lumMod val="50000"/>
                </a:srgbClr>
              </a:solidFill>
              <a:latin typeface="#9Slide07 Altus" pitchFamily="2" charset="0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451B32-445A-974F-279E-A0675CB964C2}"/>
              </a:ext>
            </a:extLst>
          </p:cNvPr>
          <p:cNvGrpSpPr/>
          <p:nvPr/>
        </p:nvGrpSpPr>
        <p:grpSpPr>
          <a:xfrm>
            <a:off x="3225958" y="7971628"/>
            <a:ext cx="11436324" cy="1352099"/>
            <a:chOff x="1914293" y="3932521"/>
            <a:chExt cx="8577243" cy="1014074"/>
          </a:xfrm>
        </p:grpSpPr>
        <p:sp>
          <p:nvSpPr>
            <p:cNvPr id="73" name="Google Shape;470;p34">
              <a:extLst>
                <a:ext uri="{FF2B5EF4-FFF2-40B4-BE49-F238E27FC236}">
                  <a16:creationId xmlns:a16="http://schemas.microsoft.com/office/drawing/2014/main" id="{1E6BC0B6-9F71-1F42-27D1-178655EAB80A}"/>
                </a:ext>
              </a:extLst>
            </p:cNvPr>
            <p:cNvSpPr txBox="1">
              <a:spLocks/>
            </p:cNvSpPr>
            <p:nvPr/>
          </p:nvSpPr>
          <p:spPr>
            <a:xfrm>
              <a:off x="2831273" y="4057331"/>
              <a:ext cx="7660263" cy="596012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r>
                <a:rPr lang="en-US" sz="2133" kern="0">
                  <a:ln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rgbClr val="FFFFFF"/>
                  </a:solidFill>
                  <a:latin typeface="#9Slide05 SVNUT Triumph" panose="00000500000000000000" pitchFamily="2" charset="0"/>
                </a:rPr>
                <a:t>Tìm số hạng (theo mẫu).</a:t>
              </a:r>
              <a:r>
                <a:rPr lang="nl-NL" sz="2133" ker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133" kern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rgbClr val="FFFFFF"/>
                </a:solidFill>
                <a:latin typeface="#9Slide05 SVNUT Triumph" panose="00000500000000000000" pitchFamily="2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8EB8637-2703-51F6-3A69-FFD4F4767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4293" y="3932521"/>
              <a:ext cx="916980" cy="101407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523A064-889B-F413-246C-C4670C5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739" y="1782717"/>
            <a:ext cx="7858425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11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7CCFB6-E379-1F16-AC2B-35142A5DB136}"/>
              </a:ext>
            </a:extLst>
          </p:cNvPr>
          <p:cNvGrpSpPr/>
          <p:nvPr/>
        </p:nvGrpSpPr>
        <p:grpSpPr>
          <a:xfrm>
            <a:off x="275569" y="263227"/>
            <a:ext cx="11664183" cy="1943945"/>
            <a:chOff x="206677" y="197420"/>
            <a:chExt cx="8353997" cy="1263191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3E03D7DE-7A8A-5A95-5068-B7B9DA31403B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44D5FC-2100-AE0D-FC78-CC102D767290}"/>
                </a:ext>
              </a:extLst>
            </p:cNvPr>
            <p:cNvGrpSpPr/>
            <p:nvPr/>
          </p:nvGrpSpPr>
          <p:grpSpPr>
            <a:xfrm>
              <a:off x="1311588" y="224434"/>
              <a:ext cx="7249086" cy="1140650"/>
              <a:chOff x="1311588" y="224434"/>
              <a:chExt cx="7249086" cy="1140650"/>
            </a:xfrm>
          </p:grpSpPr>
          <p:sp>
            <p:nvSpPr>
              <p:cNvPr id="22" name="Google Shape;534;p37">
                <a:extLst>
                  <a:ext uri="{FF2B5EF4-FFF2-40B4-BE49-F238E27FC236}">
                    <a16:creationId xmlns:a16="http://schemas.microsoft.com/office/drawing/2014/main" id="{01A8AC3E-2314-E3D8-116A-158DD2A34E91}"/>
                  </a:ext>
                </a:extLst>
              </p:cNvPr>
              <p:cNvSpPr/>
              <p:nvPr/>
            </p:nvSpPr>
            <p:spPr>
              <a:xfrm>
                <a:off x="1311588" y="224434"/>
                <a:ext cx="7249086" cy="1096857"/>
              </a:xfrm>
              <a:prstGeom prst="roundRect">
                <a:avLst>
                  <a:gd name="adj" fmla="val 6628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35;p37">
                <a:extLst>
                  <a:ext uri="{FF2B5EF4-FFF2-40B4-BE49-F238E27FC236}">
                    <a16:creationId xmlns:a16="http://schemas.microsoft.com/office/drawing/2014/main" id="{F93E86D0-E6A6-B67D-EE3B-2808E6B3EA8C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536;p37">
                <a:extLst>
                  <a:ext uri="{FF2B5EF4-FFF2-40B4-BE49-F238E27FC236}">
                    <a16:creationId xmlns:a16="http://schemas.microsoft.com/office/drawing/2014/main" id="{2AD7ADAF-3515-A5DE-A446-8F372678AD62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37;p37">
                <a:extLst>
                  <a:ext uri="{FF2B5EF4-FFF2-40B4-BE49-F238E27FC236}">
                    <a16:creationId xmlns:a16="http://schemas.microsoft.com/office/drawing/2014/main" id="{67C428E1-1EAD-6AA8-44E4-BD258ADBCCBC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538;p37">
                <a:extLst>
                  <a:ext uri="{FF2B5EF4-FFF2-40B4-BE49-F238E27FC236}">
                    <a16:creationId xmlns:a16="http://schemas.microsoft.com/office/drawing/2014/main" id="{7AE2B6E7-287F-F21A-1CE7-FC837E18602E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1620" y="649542"/>
                <a:ext cx="10064050" cy="1032135"/>
              </a:xfrm>
            </p:spPr>
            <p:txBody>
              <a:bodyPr/>
              <a:lstStyle/>
              <a:p>
                <a:pPr algn="just"/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Trên dây điện có 20 con chim đang đ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ậu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Trong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chim đang đậu là chim sẻ. Hỏi có bao nhiêu con chim sẻ đang đậu trên dây điện? </a:t>
                </a:r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1620" y="649542"/>
                <a:ext cx="10064050" cy="1032135"/>
              </a:xfrm>
              <a:blipFill>
                <a:blip r:embed="rId3"/>
                <a:stretch>
                  <a:fillRect l="-1575" t="-43787" r="-1514" b="-5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583E363-E7F2-F192-0647-47E783DB24AB}"/>
              </a:ext>
            </a:extLst>
          </p:cNvPr>
          <p:cNvSpPr txBox="1"/>
          <p:nvPr/>
        </p:nvSpPr>
        <p:spPr>
          <a:xfrm>
            <a:off x="630621" y="651641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92BEAD-073B-040B-B10E-296E3920D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484" y="2375338"/>
            <a:ext cx="3960400" cy="2554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/>
              <p:nvPr/>
            </p:nvSpPr>
            <p:spPr>
              <a:xfrm>
                <a:off x="693684" y="2280745"/>
                <a:ext cx="7472854" cy="3348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con chim sẻ đang đậu trên dây điện</a:t>
                </a:r>
                <a:r>
                  <a:rPr lang="en-US" sz="36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là:</a:t>
                </a:r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0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0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12 (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con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chim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ẻ)</m:t>
                    </m:r>
                  </m:oMath>
                </a14:m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</a:t>
                </a:r>
                <a:r>
                  <a:rPr lang="en-US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12 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con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chim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ẻ</m:t>
                    </m:r>
                  </m:oMath>
                </a14:m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84" y="2280745"/>
                <a:ext cx="7472854" cy="3348161"/>
              </a:xfrm>
              <a:prstGeom prst="rect">
                <a:avLst/>
              </a:prstGeom>
              <a:blipFill>
                <a:blip r:embed="rId5"/>
                <a:stretch>
                  <a:fillRect t="-2550" b="-6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</TotalTime>
  <Words>481</Words>
  <PresentationFormat>Widescreen</PresentationFormat>
  <Paragraphs>53</Paragraphs>
  <Slides>15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#9Slide05 SVNUT Triumph</vt:lpstr>
      <vt:lpstr>#9Slide07 Altus</vt:lpstr>
      <vt:lpstr>Arial</vt:lpstr>
      <vt:lpstr>Calibri</vt:lpstr>
      <vt:lpstr>Cambria</vt:lpstr>
      <vt:lpstr>Cambria Math</vt:lpstr>
      <vt:lpstr>Comfortaa</vt:lpstr>
      <vt:lpstr>Fredoka One</vt:lpstr>
      <vt:lpstr>Holtwood One SC</vt:lpstr>
      <vt:lpstr>Times New Roman</vt:lpstr>
      <vt:lpstr>Math Lesson by Slidesgo</vt:lpstr>
      <vt:lpstr>1_Math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Trên dây điện có 20 con chim đang đậu. Trong đó, 3/5  số chim đang đậu là chim sẻ. Hỏi có bao nhiêu con chim sẻ đang đậu trên dây điện?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2024-01-09T07:55:53Z</dcterms:created>
  <dcterms:modified xsi:type="dcterms:W3CDTF">2024-02-20T13:18:42Z</dcterms:modified>
</cp:coreProperties>
</file>