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1"/>
  </p:notesMasterIdLst>
  <p:sldIdLst>
    <p:sldId id="313" r:id="rId2"/>
    <p:sldId id="305" r:id="rId3"/>
    <p:sldId id="306" r:id="rId4"/>
    <p:sldId id="307" r:id="rId5"/>
    <p:sldId id="308" r:id="rId6"/>
    <p:sldId id="311" r:id="rId7"/>
    <p:sldId id="312" r:id="rId8"/>
    <p:sldId id="309" r:id="rId9"/>
    <p:sldId id="314" r:id="rId10"/>
  </p:sldIdLst>
  <p:sldSz cx="9147175" cy="5145088"/>
  <p:notesSz cx="6858000" cy="9144000"/>
  <p:embeddedFontLst>
    <p:embeddedFont>
      <p:font typeface=".VnAvant" pitchFamily="34" charset="0"/>
      <p:regular r:id="rId12"/>
      <p:bold r:id="rId13"/>
      <p:italic r:id="rId14"/>
      <p:boldItalic r:id="rId15"/>
    </p:embeddedFont>
    <p:embeddedFont>
      <p:font typeface="Calibri Light" charset="0"/>
      <p:regular r:id="rId16"/>
      <p: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6E8"/>
    <a:srgbClr val="3B6BDD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4912" autoAdjust="0"/>
    <p:restoredTop sz="94660"/>
  </p:normalViewPr>
  <p:slideViewPr>
    <p:cSldViewPr snapToGrid="0">
      <p:cViewPr varScale="1">
        <p:scale>
          <a:sx n="98" d="100"/>
          <a:sy n="98" d="100"/>
        </p:scale>
        <p:origin x="-336" y="-102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69FDA-D799-4948-957D-D952A27991AC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928B-EDE7-4E8B-A482-4CB5FE7E4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7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808" y="445162"/>
            <a:ext cx="8523559" cy="572877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808" y="1152831"/>
            <a:ext cx="8523559" cy="3417455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457337" lvl="0" indent="-34300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674" lvl="1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2011" lvl="2" indent="-31759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9349" lvl="3" indent="-317595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686" lvl="4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4023" lvl="5" indent="-31759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1360" lvl="6" indent="-317595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8697" lvl="7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6034" lvl="8" indent="-317595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5400" y="4664656"/>
            <a:ext cx="548891" cy="393722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07/12/2020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07/12/2020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07/12/2020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07/12/2020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07/12/2020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07/12/2020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175" cy="5145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894" y="670767"/>
            <a:ext cx="6362368" cy="5233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67" tIns="45734" rIns="91467" bIns="45734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3719" y="1435255"/>
            <a:ext cx="1336086" cy="584956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lIns="91467" tIns="45734" rIns="91467" bIns="45734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887" y="2369281"/>
            <a:ext cx="5343382" cy="708105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lIns="91467" tIns="45734" rIns="91467" bIns="45734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7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740602" y="539634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Bài</a:t>
            </a:r>
            <a:r>
              <a:rPr lang="en-GB" sz="440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400" smtClean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13: </a:t>
            </a:r>
            <a:r>
              <a:rPr lang="en-GB" sz="4400" dirty="0" err="1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Luyện</a:t>
            </a:r>
            <a:r>
              <a:rPr lang="en-GB" sz="4400" dirty="0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400" dirty="0" err="1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tập</a:t>
            </a:r>
            <a:r>
              <a:rPr lang="en-GB" sz="4400" dirty="0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400" dirty="0" err="1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chung</a:t>
            </a:r>
            <a:endParaRPr lang="en-GB" sz="4400" dirty="0">
              <a:solidFill>
                <a:srgbClr val="FF000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22" name="Picture 2" descr="F:\AAA-LÀM ẢNH SLIDE\ROBO L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3835" y="1738733"/>
            <a:ext cx="2951837" cy="2932419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187749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err="1" smtClean="0">
                <a:solidFill>
                  <a:srgbClr val="3B6BDD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000" smtClean="0">
                <a:solidFill>
                  <a:srgbClr val="3B6BDD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</a:t>
            </a:r>
            <a:r>
              <a:rPr lang="en-GB" sz="2000" smtClean="0">
                <a:solidFill>
                  <a:srgbClr val="3B6BDD"/>
                </a:solidFill>
                <a:latin typeface="Lato" panose="020F0502020204030203" pitchFamily="34" charset="0"/>
                <a:cs typeface="Lato" panose="020F0502020204030203" pitchFamily="34" charset="0"/>
              </a:rPr>
              <a:t>1    ( trang 86 + 87)</a:t>
            </a:r>
            <a:endParaRPr lang="en-GB" sz="2000" dirty="0">
              <a:solidFill>
                <a:srgbClr val="3B6BDD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2" y="4677437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biên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AES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13" y="77484"/>
            <a:ext cx="1526837" cy="69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13" y="767609"/>
            <a:ext cx="1293374" cy="48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68" y="1253878"/>
            <a:ext cx="2155134" cy="151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84" y="1292905"/>
            <a:ext cx="1856891" cy="155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64" y="1292905"/>
            <a:ext cx="1996936" cy="151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68" y="3020581"/>
            <a:ext cx="2214784" cy="161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84" y="3020581"/>
            <a:ext cx="1958034" cy="155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64" y="3069856"/>
            <a:ext cx="1898386" cy="151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081719" y="1692613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5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81718" y="2217908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3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91455" y="1791129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2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91454" y="2316424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4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446396" y="1723034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8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446395" y="2248329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2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81718" y="3596734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7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81717" y="4122029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3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591454" y="3528639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8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591453" y="4053934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7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363837" y="3596734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5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363836" y="4122029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0</a:t>
            </a:r>
            <a:endParaRPr lang="en-US" sz="280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20044" y="237880"/>
            <a:ext cx="4023347" cy="714395"/>
            <a:chOff x="2320044" y="237880"/>
            <a:chExt cx="4023347" cy="714395"/>
          </a:xfrm>
        </p:grpSpPr>
        <p:sp>
          <p:nvSpPr>
            <p:cNvPr id="3" name="TextBox 2"/>
            <p:cNvSpPr txBox="1"/>
            <p:nvPr/>
          </p:nvSpPr>
          <p:spPr>
            <a:xfrm>
              <a:off x="2320044" y="237880"/>
              <a:ext cx="3621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3B6BDD"/>
                  </a:solidFill>
                </a:rPr>
                <a:t>Tính chất giao hoán trong phép cộng</a:t>
              </a:r>
              <a:endParaRPr lang="en-US">
                <a:solidFill>
                  <a:srgbClr val="3B6BDD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20046" y="582943"/>
              <a:ext cx="4023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3B6BDD"/>
                  </a:solidFill>
                </a:rPr>
                <a:t>Mối quan hệ giữa phép cộng và phép trừ</a:t>
              </a:r>
              <a:endParaRPr lang="en-US">
                <a:solidFill>
                  <a:srgbClr val="3B6BD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487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7" y="107950"/>
            <a:ext cx="1151242" cy="4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4" y="491281"/>
            <a:ext cx="7836893" cy="440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065318" y="2962074"/>
            <a:ext cx="512511" cy="3599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10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65318" y="3438730"/>
            <a:ext cx="512511" cy="3599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10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55590" y="3925113"/>
            <a:ext cx="512511" cy="3599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10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55590" y="4396904"/>
            <a:ext cx="512511" cy="3599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10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3779" y="150503"/>
            <a:ext cx="115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Bảng cộng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8092" y="150503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Bảng trừ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13041" y="2991258"/>
            <a:ext cx="390748" cy="3599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</a:rPr>
              <a:t>4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113041" y="3467914"/>
            <a:ext cx="390748" cy="3599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</a:rPr>
              <a:t>3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103313" y="3954297"/>
            <a:ext cx="390748" cy="3599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</a:rPr>
              <a:t>2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03313" y="4426088"/>
            <a:ext cx="390748" cy="3599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</a:rPr>
              <a:t>1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1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8" y="23103"/>
            <a:ext cx="1179647" cy="45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22" y="481349"/>
            <a:ext cx="6163384" cy="438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14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8" y="23103"/>
            <a:ext cx="1179647" cy="45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80" y="1127395"/>
            <a:ext cx="8068579" cy="219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59932" y="2704289"/>
            <a:ext cx="972766" cy="544749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8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32698" y="2704289"/>
            <a:ext cx="972766" cy="544749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8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5464" y="2704289"/>
            <a:ext cx="972766" cy="544749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7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60724" y="2704288"/>
            <a:ext cx="972766" cy="544749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10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33490" y="2694560"/>
            <a:ext cx="972766" cy="544749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2972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8" y="23103"/>
            <a:ext cx="1179647" cy="45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7" y="514974"/>
            <a:ext cx="589823" cy="5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74576"/>
            <a:ext cx="2549758" cy="341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23" y="1074575"/>
            <a:ext cx="2592521" cy="341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288" y="1087276"/>
            <a:ext cx="2531048" cy="33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939466" y="2597283"/>
            <a:ext cx="891282" cy="60311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8184" y="3200398"/>
            <a:ext cx="891282" cy="60311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7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39466" y="3803513"/>
            <a:ext cx="891282" cy="60311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9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32983" y="2501004"/>
            <a:ext cx="891282" cy="60311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41701" y="3104119"/>
            <a:ext cx="891282" cy="60311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7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41701" y="3707234"/>
            <a:ext cx="891282" cy="60311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0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96530" y="2597282"/>
            <a:ext cx="891282" cy="60311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7812" y="3143027"/>
            <a:ext cx="891282" cy="60311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96530" y="3776321"/>
            <a:ext cx="891282" cy="60311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7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7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2" y="33624"/>
            <a:ext cx="1061976" cy="42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7" y="402022"/>
            <a:ext cx="7393020" cy="45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268493" y="1256109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9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41650" y="1256109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3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14807" y="1256109"/>
            <a:ext cx="661482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10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03322" y="3746390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1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35810" y="3261247"/>
            <a:ext cx="476655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4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75890" y="2748161"/>
            <a:ext cx="700392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10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725" y="977568"/>
            <a:ext cx="5403213" cy="3189954"/>
          </a:xfrm>
          <a:prstGeom prst="rect">
            <a:avLst/>
          </a:prstGeom>
          <a:solidFill>
            <a:srgbClr val="73C6E8"/>
          </a:solidFill>
          <a:ln>
            <a:noFill/>
          </a:ln>
        </p:spPr>
        <p:txBody>
          <a:bodyPr spcFirstLastPara="1" wrap="square" lIns="91452" tIns="91452" rIns="91452" bIns="91452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630" y="2977834"/>
            <a:ext cx="2953545" cy="21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7797</TotalTime>
  <Words>97</Words>
  <PresentationFormat>Custom</PresentationFormat>
  <Paragraphs>52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.VnAvant</vt:lpstr>
      <vt:lpstr>Calibri Light</vt:lpstr>
      <vt:lpstr>Lato Heavy</vt:lpstr>
      <vt:lpstr>Calibri</vt:lpstr>
      <vt:lpstr>Arial-Rounded</vt:lpstr>
      <vt:lpstr>Lato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2020-02-21T03:04:01Z</dcterms:created>
  <dcterms:modified xsi:type="dcterms:W3CDTF">2020-12-07T08:58:12Z</dcterms:modified>
</cp:coreProperties>
</file>