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8" r:id="rId2"/>
    <p:sldId id="279" r:id="rId3"/>
    <p:sldId id="282" r:id="rId4"/>
    <p:sldId id="256" r:id="rId5"/>
    <p:sldId id="283" r:id="rId6"/>
    <p:sldId id="264" r:id="rId7"/>
    <p:sldId id="276" r:id="rId8"/>
    <p:sldId id="288" r:id="rId9"/>
    <p:sldId id="284" r:id="rId10"/>
    <p:sldId id="287" r:id="rId11"/>
    <p:sldId id="285" r:id="rId12"/>
    <p:sldId id="289" r:id="rId13"/>
    <p:sldId id="290" r:id="rId14"/>
    <p:sldId id="275" r:id="rId15"/>
    <p:sldId id="277" r:id="rId16"/>
    <p:sldId id="260" r:id="rId17"/>
  </p:sldIdLst>
  <p:sldSz cx="12192000" cy="6858000"/>
  <p:notesSz cx="6858000" cy="9144000"/>
  <p:embeddedFontLst>
    <p:embeddedFont>
      <p:font typeface="Calibri Light" pitchFamily="34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Quicksand Medium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FF33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4" d="100"/>
          <a:sy n="64" d="100"/>
        </p:scale>
        <p:origin x="-108" y="-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C31D6-F535-487F-A46D-09573BBB624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DC5CB-F3E5-45D0-BC10-9C6A3F1DC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44488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1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1"/>
            <a:ext cx="920601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7692898" y="4906294"/>
            <a:ext cx="63218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493429" y="5081091"/>
            <a:ext cx="63218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3107301" y="5141382"/>
            <a:ext cx="63218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4609153" y="4988022"/>
            <a:ext cx="598896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158490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322" y="4824010"/>
            <a:ext cx="2131347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1337" y="4782981"/>
            <a:ext cx="2474389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4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trâu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96187" y="4718473"/>
            <a:ext cx="2269205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tễu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6476" y="4833868"/>
            <a:ext cx="932300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</a:t>
            </a:r>
            <a:endParaRPr lang="en-US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51758" y="4786885"/>
            <a:ext cx="932300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14464" y="4724363"/>
            <a:ext cx="932300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 b="21799"/>
          <a:stretch/>
        </p:blipFill>
        <p:spPr bwMode="auto">
          <a:xfrm>
            <a:off x="567772" y="2533338"/>
            <a:ext cx="2595152" cy="21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 b="27255"/>
          <a:stretch/>
        </p:blipFill>
        <p:spPr bwMode="auto">
          <a:xfrm>
            <a:off x="4560757" y="2533338"/>
            <a:ext cx="2529591" cy="21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8" b="25063"/>
          <a:stretch/>
        </p:blipFill>
        <p:spPr bwMode="auto">
          <a:xfrm>
            <a:off x="8100517" y="2668249"/>
            <a:ext cx="2960948" cy="18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480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-53034"/>
            <a:ext cx="1197483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619" y="2595894"/>
            <a:ext cx="10917406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đậu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gấu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khều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rêu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6917" y="-164409"/>
            <a:ext cx="4208838" cy="95410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    </a:t>
            </a:r>
            <a:r>
              <a:rPr lang="en-US" sz="5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5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5400" b="1" dirty="0"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99107" y="779504"/>
            <a:ext cx="2588400" cy="1661994"/>
            <a:chOff x="4699107" y="2248524"/>
            <a:chExt cx="2588400" cy="1661994"/>
          </a:xfrm>
        </p:grpSpPr>
        <p:sp>
          <p:nvSpPr>
            <p:cNvPr id="12" name="TextBox 11"/>
            <p:cNvSpPr txBox="1"/>
            <p:nvPr/>
          </p:nvSpPr>
          <p:spPr>
            <a:xfrm>
              <a:off x="5996055" y="2248525"/>
              <a:ext cx="12914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</a:rPr>
                <a:t>au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9108" y="2248524"/>
              <a:ext cx="12914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9107" y="3079521"/>
              <a:ext cx="2588399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    </a:t>
              </a:r>
              <a:r>
                <a:rPr lang="en-US" sz="4800" b="1" dirty="0" err="1"/>
                <a:t>s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au</a:t>
              </a:r>
              <a:endParaRPr lang="en-US" sz="4800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27322" y="5693430"/>
            <a:ext cx="1815556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1337" y="5652401"/>
            <a:ext cx="210089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trâu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96187" y="5587893"/>
            <a:ext cx="1929368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tễu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 b="21799"/>
          <a:stretch/>
        </p:blipFill>
        <p:spPr bwMode="auto">
          <a:xfrm>
            <a:off x="567772" y="3402758"/>
            <a:ext cx="2595152" cy="21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 b="27255"/>
          <a:stretch/>
        </p:blipFill>
        <p:spPr bwMode="auto">
          <a:xfrm>
            <a:off x="4560757" y="3402758"/>
            <a:ext cx="3041375" cy="21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8" b="25063"/>
          <a:stretch/>
        </p:blipFill>
        <p:spPr bwMode="auto">
          <a:xfrm>
            <a:off x="8100517" y="3537669"/>
            <a:ext cx="2960948" cy="18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889619" y="4411366"/>
            <a:ext cx="25680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lang="en-US" sz="1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415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8" t="36864" r="79922" b="47715"/>
          <a:stretch/>
        </p:blipFill>
        <p:spPr bwMode="auto">
          <a:xfrm>
            <a:off x="1064301" y="816951"/>
            <a:ext cx="1678899" cy="80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08" t="71201" r="29452" b="9274"/>
          <a:stretch/>
        </p:blipFill>
        <p:spPr bwMode="auto">
          <a:xfrm>
            <a:off x="3672598" y="5021699"/>
            <a:ext cx="2368446" cy="97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71282" r="60903" b="8701"/>
          <a:stretch/>
        </p:blipFill>
        <p:spPr bwMode="auto">
          <a:xfrm>
            <a:off x="3657598" y="2726644"/>
            <a:ext cx="2383445" cy="99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5" t="36297" r="54500" b="47930"/>
          <a:stretch/>
        </p:blipFill>
        <p:spPr bwMode="auto">
          <a:xfrm>
            <a:off x="1079291" y="5186590"/>
            <a:ext cx="1663910" cy="79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35666" r="67281" b="47971"/>
          <a:stretch/>
        </p:blipFill>
        <p:spPr bwMode="auto">
          <a:xfrm>
            <a:off x="1064302" y="2939630"/>
            <a:ext cx="1678899" cy="8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49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8" t="36864" r="79922" b="47715"/>
          <a:stretch/>
        </p:blipFill>
        <p:spPr bwMode="auto">
          <a:xfrm>
            <a:off x="1064301" y="247331"/>
            <a:ext cx="1678899" cy="80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77" t="55258" r="29451" b="9274"/>
          <a:stretch/>
        </p:blipFill>
        <p:spPr bwMode="auto">
          <a:xfrm>
            <a:off x="3342810" y="3822180"/>
            <a:ext cx="4222969" cy="180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5" t="53982" r="62479" b="8700"/>
          <a:stretch/>
        </p:blipFill>
        <p:spPr bwMode="auto">
          <a:xfrm>
            <a:off x="3445229" y="1304142"/>
            <a:ext cx="3795020" cy="185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5" t="36297" r="54500" b="47930"/>
          <a:stretch/>
        </p:blipFill>
        <p:spPr bwMode="auto">
          <a:xfrm>
            <a:off x="1079291" y="4841820"/>
            <a:ext cx="1663910" cy="79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35666" r="67281" b="47971"/>
          <a:stretch/>
        </p:blipFill>
        <p:spPr bwMode="auto">
          <a:xfrm>
            <a:off x="1064302" y="2355020"/>
            <a:ext cx="1678899" cy="8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6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9567" y="4077627"/>
            <a:ext cx="11272603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giàn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trầu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dền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398427" y="4092315"/>
            <a:ext cx="269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68147" y="4634455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4" b="20371"/>
          <a:stretch/>
        </p:blipFill>
        <p:spPr bwMode="auto">
          <a:xfrm>
            <a:off x="2343464" y="0"/>
            <a:ext cx="7094095" cy="412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8594297" y="4651945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61087" y="4654445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9314" y="5176601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63320" y="5176601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38559" y="5184094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67890" y="5191591"/>
            <a:ext cx="387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2727" y="719527"/>
            <a:ext cx="6340839" cy="20836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prstTxWarp prst="textChevronInverted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Thư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giãn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4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55" y="972642"/>
            <a:ext cx="8153400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9568" y="3282834"/>
            <a:ext cx="11172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gôi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táo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kẹo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bèo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50" y="2767942"/>
            <a:ext cx="1155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đàn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chào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mào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bay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, bay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Mấy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chú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sáo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đen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vui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véo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von.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chim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vẫn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chăm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Chú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tha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rơm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khô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khéo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léo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439" y="2340940"/>
            <a:ext cx="999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hào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sáo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dẻo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héo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kẹo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31841" y="6430784"/>
            <a:ext cx="25680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lang="en-US" sz="1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6941" y="1379084"/>
            <a:ext cx="277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eo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935198" y="6317612"/>
            <a:ext cx="25680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lang="en-US" sz="1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7177" y="278293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5160" y="278267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51830" y="278517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9880" y="3408936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90417" y="339423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eo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6807" y="398134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eo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3757" y="399883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eo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87598" y="6470012"/>
            <a:ext cx="25680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endParaRPr lang="en-US" sz="1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382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3" grpId="0"/>
      <p:bldP spid="19" grpId="0"/>
      <p:bldP spid="2" grpId="0"/>
      <p:bldP spid="20" grpId="0"/>
      <p:bldP spid="3" grpId="0"/>
      <p:bldP spid="9" grpId="0"/>
      <p:bldP spid="10" grpId="0"/>
      <p:bldP spid="11" grpId="0"/>
      <p:bldP spid="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879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82582" y="4896025"/>
            <a:ext cx="6884251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Đàn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sẻ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nâu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kêu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ríu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rít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21995" y="4937519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93922" y="4937519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87295" y="4928963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993150" y="269822"/>
            <a:ext cx="9132690" cy="446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047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41436"/>
            <a:ext cx="1197483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519" y="4364714"/>
            <a:ext cx="11202741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tàu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bậu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gấu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khều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rêu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2105" y="4354251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1529" y="4369241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4018" y="4366687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4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7001" y="4360313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4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49180" y="4381375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4313" y="4369241"/>
            <a:ext cx="8168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6917" y="630061"/>
            <a:ext cx="4208838" cy="95410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    </a:t>
            </a:r>
            <a:r>
              <a:rPr lang="en-US" sz="5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5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êu</a:t>
            </a:r>
            <a:endParaRPr lang="en-US" sz="5400" b="1" dirty="0">
              <a:solidFill>
                <a:srgbClr val="C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99107" y="2248524"/>
            <a:ext cx="2588400" cy="1661994"/>
            <a:chOff x="4699107" y="2248524"/>
            <a:chExt cx="2588400" cy="1661994"/>
          </a:xfrm>
        </p:grpSpPr>
        <p:sp>
          <p:nvSpPr>
            <p:cNvPr id="12" name="TextBox 11"/>
            <p:cNvSpPr txBox="1"/>
            <p:nvPr/>
          </p:nvSpPr>
          <p:spPr>
            <a:xfrm>
              <a:off x="5996055" y="2248525"/>
              <a:ext cx="12914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</a:rPr>
                <a:t>au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9108" y="2248524"/>
              <a:ext cx="12914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9107" y="3079521"/>
              <a:ext cx="2588399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    </a:t>
              </a:r>
              <a:r>
                <a:rPr lang="en-US" sz="4800" b="1" dirty="0" err="1"/>
                <a:t>s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au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530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  <p:bldP spid="10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2727" y="719527"/>
            <a:ext cx="6340839" cy="20836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prstTxWarp prst="textChevronInverted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Thư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giãn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6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 b="21799"/>
          <a:stretch/>
        </p:blipFill>
        <p:spPr bwMode="auto">
          <a:xfrm>
            <a:off x="2111757" y="1573967"/>
            <a:ext cx="4378984" cy="36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397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GIÁO ÁN LỚP 1\TRANH T.VIET\Mau-sac-rau-q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64" y="3237873"/>
            <a:ext cx="400487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ÁO ÁN LỚP 1\TRANH T.VIET\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7" y="3522181"/>
            <a:ext cx="3787045" cy="30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GIÁO ÁN LỚP 1\TRANH T.VIET\tu-vung-ve-rau-qua-trong-tieng-nhat-hoc-tieng-nh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8" t="7014" r="9259" b="68586"/>
          <a:stretch/>
        </p:blipFill>
        <p:spPr bwMode="auto">
          <a:xfrm>
            <a:off x="4676931" y="4580379"/>
            <a:ext cx="2383435" cy="19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GIÁO ÁN LỚP 1\TRANH T.VIET\tu-vung-ve-rau-qua-trong-tieng-nhat-hoc-tieng-nhat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086" r="53838" b="67843"/>
          <a:stretch/>
        </p:blipFill>
        <p:spPr bwMode="auto">
          <a:xfrm>
            <a:off x="4527031" y="2645438"/>
            <a:ext cx="2896848" cy="19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ÁO ÁN LỚP 1\TRANH T.VIET\tu-vung-ve-rau-qua-trong-tieng-nhat-hoc-tieng-nh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187"/>
          <a:stretch/>
        </p:blipFill>
        <p:spPr bwMode="auto">
          <a:xfrm>
            <a:off x="6522281" y="140530"/>
            <a:ext cx="4710959" cy="283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GIÁO ÁN LỚP 1\TRANH T.VIET\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0" y="140530"/>
            <a:ext cx="4502436" cy="30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03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734</TotalTime>
  <Words>208</Words>
  <PresentationFormat>Custom</PresentationFormat>
  <Paragraphs>55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 Light</vt:lpstr>
      <vt:lpstr>Calibri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2020-10-19T12:51:54Z</dcterms:created>
  <dcterms:modified xsi:type="dcterms:W3CDTF">2020-11-09T14:26:13Z</dcterms:modified>
</cp:coreProperties>
</file>