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9" r:id="rId2"/>
    <p:sldId id="257" r:id="rId3"/>
    <p:sldId id="274" r:id="rId4"/>
    <p:sldId id="275" r:id="rId5"/>
    <p:sldId id="276" r:id="rId6"/>
    <p:sldId id="270" r:id="rId7"/>
    <p:sldId id="281" r:id="rId8"/>
    <p:sldId id="282" r:id="rId9"/>
    <p:sldId id="284" r:id="rId10"/>
    <p:sldId id="285" r:id="rId11"/>
    <p:sldId id="287" r:id="rId12"/>
    <p:sldId id="775" r:id="rId13"/>
    <p:sldId id="286" r:id="rId14"/>
    <p:sldId id="776" r:id="rId15"/>
    <p:sldId id="299" r:id="rId16"/>
    <p:sldId id="298" r:id="rId17"/>
    <p:sldId id="300" r:id="rId18"/>
    <p:sldId id="301" r:id="rId19"/>
    <p:sldId id="782" r:id="rId20"/>
    <p:sldId id="784" r:id="rId21"/>
    <p:sldId id="786" r:id="rId22"/>
    <p:sldId id="788" r:id="rId23"/>
    <p:sldId id="302" r:id="rId24"/>
    <p:sldId id="303" r:id="rId25"/>
    <p:sldId id="30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1" autoAdjust="0"/>
    <p:restoredTop sz="93250" autoAdjust="0"/>
  </p:normalViewPr>
  <p:slideViewPr>
    <p:cSldViewPr snapToGrid="0">
      <p:cViewPr varScale="1">
        <p:scale>
          <a:sx n="65" d="100"/>
          <a:sy n="65" d="100"/>
        </p:scale>
        <p:origin x="78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4F4E1-D177-44E1-B89E-494087CD592C}" type="datetimeFigureOut">
              <a:rPr lang="en-US" smtClean="0"/>
              <a:t>30/6/2023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8180A-CB7F-442A-9976-465A3CF68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61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1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Nhâm</a:t>
            </a:r>
            <a:r>
              <a:rPr lang="en-US" sz="1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0981.713.891- 0366.698.459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8180A-CB7F-442A-9976-465A3CF684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49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8180A-CB7F-442A-9976-465A3CF6842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73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8180A-CB7F-442A-9976-465A3CF6842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33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1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Nhâm</a:t>
            </a:r>
            <a:r>
              <a:rPr lang="en-US" sz="1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0981.713.891- 0366.698.459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8180A-CB7F-442A-9976-465A3CF6842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637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8180A-CB7F-442A-9976-465A3CF6842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00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2EB94-63F7-75A5-E24F-B2C6690DE6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8D5B68-8C2E-9C7E-5D36-5D06017B03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5BA06-0E32-2814-CF9B-8AB552D02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53C3C-E166-4FF4-A58B-551BDB57C3DE}" type="datetimeFigureOut">
              <a:rPr lang="en-US" smtClean="0"/>
              <a:t>30/6/2023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73EF9-7DAC-B8D4-81FE-DBEE5D37B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2D2D1-FFB2-5425-6B48-5E3959357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897A2-A4AB-4D7E-9C1D-779173C2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335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3AC39-0DD0-9376-15F3-FB212B220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978B19-87EF-BCA6-2851-A059ECCC33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55F6CA-7EDE-5DB8-DACA-18840E0F9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53C3C-E166-4FF4-A58B-551BDB57C3DE}" type="datetimeFigureOut">
              <a:rPr lang="en-US" smtClean="0"/>
              <a:t>30/6/2023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1E6BA-2891-4B7B-4562-5DC4DEEB7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4FC5D-6041-D790-C00A-E1C0715FD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897A2-A4AB-4D7E-9C1D-779173C2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976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2B0F51-1121-E957-0116-12F200229C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48B960-C8BA-E040-7E89-FC74415447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3C112-DFC0-927F-782A-4A3A3A319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53C3C-E166-4FF4-A58B-551BDB57C3DE}" type="datetimeFigureOut">
              <a:rPr lang="en-US" smtClean="0"/>
              <a:t>30/6/2023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D9820-B3AB-ED83-4693-11829310A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2C5E5-98EB-E6D5-B1B6-6397A8F99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897A2-A4AB-4D7E-9C1D-779173C2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938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1ACB1-F885-9889-20B1-C1B72957D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D4896-DA34-164F-60CC-E71172106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49BEA4-94DB-7D2E-C7F0-E7FA3CC45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53C3C-E166-4FF4-A58B-551BDB57C3DE}" type="datetimeFigureOut">
              <a:rPr lang="en-US" smtClean="0"/>
              <a:t>30/6/2023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B29C8-99CA-46FB-2B83-A0515D436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BED98C-88AC-FF26-24D2-70F5727F2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897A2-A4AB-4D7E-9C1D-779173C2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34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BCE45-2739-CE1B-24B3-B06DBC679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81D5B5-6185-B038-2C3C-CA343E439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E1304C-7291-1322-2B09-1318A5C18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53C3C-E166-4FF4-A58B-551BDB57C3DE}" type="datetimeFigureOut">
              <a:rPr lang="en-US" smtClean="0"/>
              <a:t>30/6/2023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6F2E7-AE1B-1818-1E5F-B19976663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1C422-8656-BD8F-1517-7D5F65DE2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897A2-A4AB-4D7E-9C1D-779173C2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60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6F1BB-E7D8-DA8C-1B90-A809CEA79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F39D1-CA40-2E41-A77A-F3896E15D3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75AFB9-EB85-307E-7C82-4AAB21B6E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8EA1F7-EB42-FEEF-AAF5-8D493E979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53C3C-E166-4FF4-A58B-551BDB57C3DE}" type="datetimeFigureOut">
              <a:rPr lang="en-US" smtClean="0"/>
              <a:t>30/6/2023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F783C5-3814-3749-0B05-DD4A64EA8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4ECCD-AEED-D6A7-7078-BAE37AFAF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897A2-A4AB-4D7E-9C1D-779173C2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396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87B78-38ED-236E-B963-EE49B2888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6F5684-D1A5-B815-EF42-FECA1DF36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22992-D4C9-BCE3-F80C-B21BE91B1A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C9911C-6594-7401-D21F-1C1817DA32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391410-5ACA-F554-30AF-A1DFC5B9D6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A908E0-031A-CE99-6B72-ECEB1870B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53C3C-E166-4FF4-A58B-551BDB57C3DE}" type="datetimeFigureOut">
              <a:rPr lang="en-US" smtClean="0"/>
              <a:t>30/6/2023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05A88F-D5BE-5DB0-047E-9AFDD09C6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4F5625-E7B2-4A06-B9E4-99273FDD3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897A2-A4AB-4D7E-9C1D-779173C2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3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281D0-05BE-3190-A163-B7C8FADEF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965118-6263-A5CB-18B7-9ACD6BD08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53C3C-E166-4FF4-A58B-551BDB57C3DE}" type="datetimeFigureOut">
              <a:rPr lang="en-US" smtClean="0"/>
              <a:t>30/6/2023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0550F6-DFBD-DCC1-842B-48D2E5526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772E81-D501-7B2A-CA6C-39E381F1A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897A2-A4AB-4D7E-9C1D-779173C2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80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4CDDB4-12B6-3302-1EE1-0FC712198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53C3C-E166-4FF4-A58B-551BDB57C3DE}" type="datetimeFigureOut">
              <a:rPr lang="en-US" smtClean="0"/>
              <a:t>30/6/2023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398E57-9CF2-7C40-3086-0E9D2D697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D05F92-CBBF-A6C2-0A82-E482BCE93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897A2-A4AB-4D7E-9C1D-779173C2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573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A5BB3-2F4E-CA67-ACBA-A4471836B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69404-757C-47DC-06FB-A501D9C93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4C23D6-3539-5853-3740-98C5FAFF41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5555FF-32C9-07FA-DBA0-5FC6975FA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53C3C-E166-4FF4-A58B-551BDB57C3DE}" type="datetimeFigureOut">
              <a:rPr lang="en-US" smtClean="0"/>
              <a:t>30/6/2023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269F26-7EFE-6849-4BCC-DCB3EC362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660E47-512A-372D-733D-0AA89B57E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897A2-A4AB-4D7E-9C1D-779173C2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78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4B98F-7F9F-DCA8-25E8-0425C0949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59D183-5A82-9E6A-F536-EFF1B4305B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B6D9B8-3433-3A05-B4BB-2F45468BDE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EFD2CB-5CD4-F957-627C-EE90E4C53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53C3C-E166-4FF4-A58B-551BDB57C3DE}" type="datetimeFigureOut">
              <a:rPr lang="en-US" smtClean="0"/>
              <a:t>30/6/2023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B6D24B-E68E-4268-377D-366F3E012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615F06-137D-4486-497B-849CCA586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897A2-A4AB-4D7E-9C1D-779173C2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F0C66B-7E15-45BD-F338-D017D3181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A075C-C07E-D845-A324-8AEE8997F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BB1D9-C644-2FA8-01F0-C9DC4DBE50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53C3C-E166-4FF4-A58B-551BDB57C3DE}" type="datetimeFigureOut">
              <a:rPr lang="en-US" smtClean="0"/>
              <a:t>30/6/2023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EEF3D-BBB6-12DB-DF9F-5A00FC20D3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8D650-42D4-5690-CC26-AC421C1856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897A2-A4AB-4D7E-9C1D-779173C2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08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3.wav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audio" Target="../media/audio2.wav"/><Relationship Id="rId9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3.png"/><Relationship Id="rId3" Type="http://schemas.openxmlformats.org/officeDocument/2006/relationships/audio" Target="../media/audio3.wav"/><Relationship Id="rId7" Type="http://schemas.microsoft.com/office/2007/relationships/hdphoto" Target="../media/hdphoto5.wdp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microsoft.com/office/2007/relationships/hdphoto" Target="../media/hdphoto4.wdp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audio" Target="../media/audio2.wav"/><Relationship Id="rId9" Type="http://schemas.microsoft.com/office/2007/relationships/hdphoto" Target="../media/hdphoto6.wdp"/><Relationship Id="rId1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7569D8-0DE5-0006-AE67-CDB3632DB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81AF76-DDE8-EE03-C643-1132C590FE33}"/>
              </a:ext>
            </a:extLst>
          </p:cNvPr>
          <p:cNvSpPr txBox="1"/>
          <p:nvPr/>
        </p:nvSpPr>
        <p:spPr>
          <a:xfrm>
            <a:off x="3407263" y="2141807"/>
            <a:ext cx="6374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7757005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1D101C7-EEAA-4EA8-9C01-4A3FF395B688}"/>
              </a:ext>
            </a:extLst>
          </p:cNvPr>
          <p:cNvSpPr txBox="1"/>
          <p:nvPr/>
        </p:nvSpPr>
        <p:spPr>
          <a:xfrm>
            <a:off x="4772024" y="133660"/>
            <a:ext cx="3057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PHIẾU HỌC TẬP SỐ 1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12B6B31-8E84-48E1-94C4-59218AB1F7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303000"/>
              </p:ext>
            </p:extLst>
          </p:nvPr>
        </p:nvGraphicFramePr>
        <p:xfrm>
          <a:off x="383458" y="565829"/>
          <a:ext cx="11356258" cy="6309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3548216447"/>
                    </a:ext>
                  </a:extLst>
                </a:gridCol>
                <a:gridCol w="8155858">
                  <a:extLst>
                    <a:ext uri="{9D8B030D-6E8A-4147-A177-3AD203B41FA5}">
                      <a16:colId xmlns:a16="http://schemas.microsoft.com/office/drawing/2014/main" val="2735266101"/>
                    </a:ext>
                  </a:extLst>
                </a:gridCol>
              </a:tblGrid>
              <a:tr h="24331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ĐẶC ĐIỂM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 DUNG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34141"/>
                  </a:ext>
                </a:extLst>
              </a:tr>
              <a:tr h="243311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Sa-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pô</a:t>
                      </a:r>
                      <a:endParaRPr lang="en-US" sz="2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phổ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644269"/>
                  </a:ext>
                </a:extLst>
              </a:tr>
              <a:tr h="243311">
                <a:tc>
                  <a:txBody>
                    <a:bodyPr/>
                    <a:lstStyle/>
                    <a:p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trúc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endParaRPr lang="en-US" sz="2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1: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1, 2: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2: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3-&gt;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8: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Tóm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tắt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ấn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3: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phổ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2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sách</a:t>
                      </a:r>
                      <a:endParaRPr lang="en-US" sz="2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946548"/>
                  </a:ext>
                </a:extLst>
              </a:tr>
              <a:tr h="243311">
                <a:tc>
                  <a:txBody>
                    <a:bodyPr/>
                    <a:lstStyle/>
                    <a:p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phi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endParaRPr lang="en-US" sz="28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137907"/>
                  </a:ext>
                </a:extLst>
              </a:tr>
              <a:tr h="243311">
                <a:tc gridSpan="2"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=&gt; </a:t>
                      </a:r>
                      <a:r>
                        <a:rPr lang="en-US" sz="2800" b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đây</a:t>
                      </a:r>
                      <a:r>
                        <a:rPr lang="en-US" sz="28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8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800" b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8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8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28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8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8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8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8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8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thu</a:t>
                      </a:r>
                      <a:r>
                        <a:rPr lang="en-US" sz="28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hút</a:t>
                      </a:r>
                      <a:r>
                        <a:rPr lang="en-US" sz="28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8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endParaRPr lang="en-US" sz="2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58462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39432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DDAB2D-86A5-CA67-1291-8D8255764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3961"/>
            <a:ext cx="12654116" cy="82443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14773F-8FB4-3C1A-D192-4E203AC739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33" b="98519" l="535" r="89840">
                        <a14:foregroundMark x1="85561" y1="11481" x2="85561" y2="11481"/>
                        <a14:foregroundMark x1="85561" y1="11481" x2="85561" y2="11481"/>
                        <a14:foregroundMark x1="78075" y1="12222" x2="66310" y2="10000"/>
                        <a14:foregroundMark x1="57754" y1="10000" x2="54545" y2="10000"/>
                        <a14:foregroundMark x1="48128" y1="8519" x2="48128" y2="8519"/>
                        <a14:foregroundMark x1="34759" y1="7778" x2="30481" y2="7778"/>
                        <a14:foregroundMark x1="18717" y1="10000" x2="18717" y2="10000"/>
                        <a14:foregroundMark x1="15508" y1="10000" x2="10160" y2="12963"/>
                        <a14:foregroundMark x1="4813" y1="15185" x2="4813" y2="15185"/>
                        <a14:foregroundMark x1="1604" y1="20000" x2="1604" y2="20000"/>
                        <a14:foregroundMark x1="1604" y1="21481" x2="1604" y2="21481"/>
                        <a14:foregroundMark x1="535" y1="24444" x2="535" y2="24444"/>
                        <a14:foregroundMark x1="51337" y1="98519" x2="51337" y2="98519"/>
                        <a14:foregroundMark x1="51337" y1="98519" x2="51337" y2="98519"/>
                        <a14:foregroundMark x1="44385" y1="3333" x2="44385" y2="3333"/>
                        <a14:foregroundMark x1="44385" y1="3333" x2="44385" y2="3333"/>
                        <a14:foregroundMark x1="41176" y1="4074" x2="41176" y2="40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678129"/>
            <a:ext cx="817170" cy="11798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0F6392-8E83-E459-76B2-2954E9D2B9DE}"/>
              </a:ext>
            </a:extLst>
          </p:cNvPr>
          <p:cNvSpPr txBox="1"/>
          <p:nvPr/>
        </p:nvSpPr>
        <p:spPr>
          <a:xfrm>
            <a:off x="442452" y="941393"/>
            <a:ext cx="805791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Tốt-tô-chan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Tô-mô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bẩn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[...] Sau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Kô-ba-gia-sơ-ki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6B64B7-9F75-8393-CC15-753AF9109809}"/>
              </a:ext>
            </a:extLst>
          </p:cNvPr>
          <p:cNvSpPr txBox="1"/>
          <p:nvPr/>
        </p:nvSpPr>
        <p:spPr>
          <a:xfrm>
            <a:off x="906011" y="225369"/>
            <a:ext cx="97381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vi-VN" sz="2800" b="1" dirty="0">
              <a:solidFill>
                <a:srgbClr val="44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E3CCE336-8A6A-B83B-ABA1-717BBB6F62FF}"/>
              </a:ext>
            </a:extLst>
          </p:cNvPr>
          <p:cNvSpPr/>
          <p:nvPr/>
        </p:nvSpPr>
        <p:spPr>
          <a:xfrm>
            <a:off x="8275230" y="1032387"/>
            <a:ext cx="615172" cy="5206181"/>
          </a:xfrm>
          <a:prstGeom prst="rightBrace">
            <a:avLst>
              <a:gd name="adj1" fmla="val 0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AB596554-EDD7-4779-B552-EEEB5662A4FD}"/>
              </a:ext>
            </a:extLst>
          </p:cNvPr>
          <p:cNvSpPr/>
          <p:nvPr/>
        </p:nvSpPr>
        <p:spPr>
          <a:xfrm>
            <a:off x="8713427" y="1032387"/>
            <a:ext cx="3277012" cy="3311014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6577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DDAB2D-86A5-CA67-1291-8D8255764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8711" y="-309717"/>
            <a:ext cx="13037575" cy="82001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14773F-8FB4-3C1A-D192-4E203AC739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33" b="98519" l="535" r="89840">
                        <a14:foregroundMark x1="85561" y1="11481" x2="85561" y2="11481"/>
                        <a14:foregroundMark x1="85561" y1="11481" x2="85561" y2="11481"/>
                        <a14:foregroundMark x1="78075" y1="12222" x2="66310" y2="10000"/>
                        <a14:foregroundMark x1="57754" y1="10000" x2="54545" y2="10000"/>
                        <a14:foregroundMark x1="48128" y1="8519" x2="48128" y2="8519"/>
                        <a14:foregroundMark x1="34759" y1="7778" x2="30481" y2="7778"/>
                        <a14:foregroundMark x1="18717" y1="10000" x2="18717" y2="10000"/>
                        <a14:foregroundMark x1="15508" y1="10000" x2="10160" y2="12963"/>
                        <a14:foregroundMark x1="4813" y1="15185" x2="4813" y2="15185"/>
                        <a14:foregroundMark x1="1604" y1="20000" x2="1604" y2="20000"/>
                        <a14:foregroundMark x1="1604" y1="21481" x2="1604" y2="21481"/>
                        <a14:foregroundMark x1="535" y1="24444" x2="535" y2="24444"/>
                        <a14:foregroundMark x1="51337" y1="98519" x2="51337" y2="98519"/>
                        <a14:foregroundMark x1="51337" y1="98519" x2="51337" y2="98519"/>
                        <a14:foregroundMark x1="44385" y1="3333" x2="44385" y2="3333"/>
                        <a14:foregroundMark x1="44385" y1="3333" x2="44385" y2="3333"/>
                        <a14:foregroundMark x1="41176" y1="4074" x2="41176" y2="40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99709" y="5805934"/>
            <a:ext cx="871657" cy="12585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0F6392-8E83-E459-76B2-2954E9D2B9DE}"/>
              </a:ext>
            </a:extLst>
          </p:cNvPr>
          <p:cNvSpPr txBox="1"/>
          <p:nvPr/>
        </p:nvSpPr>
        <p:spPr>
          <a:xfrm>
            <a:off x="294702" y="951645"/>
            <a:ext cx="8894407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Tốt-tô-chan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Tô-mô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thoải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bẩn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[...] Sau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Kô-ba-gia-sơ-ki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gò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thoải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6B64B7-9F75-8393-CC15-753AF9109809}"/>
              </a:ext>
            </a:extLst>
          </p:cNvPr>
          <p:cNvSpPr txBox="1"/>
          <p:nvPr/>
        </p:nvSpPr>
        <p:spPr>
          <a:xfrm>
            <a:off x="906010" y="257392"/>
            <a:ext cx="97381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vi-VN" sz="2800" b="1" dirty="0">
              <a:solidFill>
                <a:srgbClr val="44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E3CCE336-8A6A-B83B-ABA1-717BBB6F62FF}"/>
              </a:ext>
            </a:extLst>
          </p:cNvPr>
          <p:cNvSpPr/>
          <p:nvPr/>
        </p:nvSpPr>
        <p:spPr>
          <a:xfrm>
            <a:off x="9247836" y="1222670"/>
            <a:ext cx="632735" cy="4720930"/>
          </a:xfrm>
          <a:prstGeom prst="rightBrace">
            <a:avLst>
              <a:gd name="adj1" fmla="val 0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A20B5A-5E0E-4C6C-8E28-778DF628B5E6}"/>
              </a:ext>
            </a:extLst>
          </p:cNvPr>
          <p:cNvSpPr txBox="1"/>
          <p:nvPr/>
        </p:nvSpPr>
        <p:spPr>
          <a:xfrm>
            <a:off x="10160258" y="2244306"/>
            <a:ext cx="17716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66746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DDAB2D-86A5-CA67-1291-8D8255764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505" y="92634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14773F-8FB4-3C1A-D192-4E203AC739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33" b="98519" l="535" r="89840">
                        <a14:foregroundMark x1="85561" y1="11481" x2="85561" y2="11481"/>
                        <a14:foregroundMark x1="85561" y1="11481" x2="85561" y2="11481"/>
                        <a14:foregroundMark x1="78075" y1="12222" x2="66310" y2="10000"/>
                        <a14:foregroundMark x1="57754" y1="10000" x2="54545" y2="10000"/>
                        <a14:foregroundMark x1="48128" y1="8519" x2="48128" y2="8519"/>
                        <a14:foregroundMark x1="34759" y1="7778" x2="30481" y2="7778"/>
                        <a14:foregroundMark x1="18717" y1="10000" x2="18717" y2="10000"/>
                        <a14:foregroundMark x1="15508" y1="10000" x2="10160" y2="12963"/>
                        <a14:foregroundMark x1="4813" y1="15185" x2="4813" y2="15185"/>
                        <a14:foregroundMark x1="1604" y1="20000" x2="1604" y2="20000"/>
                        <a14:foregroundMark x1="1604" y1="21481" x2="1604" y2="21481"/>
                        <a14:foregroundMark x1="535" y1="24444" x2="535" y2="24444"/>
                        <a14:foregroundMark x1="51337" y1="98519" x2="51337" y2="98519"/>
                        <a14:foregroundMark x1="51337" y1="98519" x2="51337" y2="98519"/>
                        <a14:foregroundMark x1="44385" y1="3333" x2="44385" y2="3333"/>
                        <a14:foregroundMark x1="44385" y1="3333" x2="44385" y2="3333"/>
                        <a14:foregroundMark x1="41176" y1="4074" x2="41176" y2="40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174369"/>
            <a:ext cx="1166070" cy="16836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867AA8-2BC1-9492-21F6-96427E312C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011" y="5444716"/>
            <a:ext cx="1068151" cy="15059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450C73-662E-4294-A3CA-F524FEB1886D}"/>
              </a:ext>
            </a:extLst>
          </p:cNvPr>
          <p:cNvSpPr txBox="1"/>
          <p:nvPr/>
        </p:nvSpPr>
        <p:spPr>
          <a:xfrm>
            <a:off x="1179986" y="390199"/>
            <a:ext cx="9821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Ý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FEB245-97B2-4060-822A-0E922E26B9D6}"/>
              </a:ext>
            </a:extLst>
          </p:cNvPr>
          <p:cNvSpPr txBox="1"/>
          <p:nvPr/>
        </p:nvSpPr>
        <p:spPr>
          <a:xfrm>
            <a:off x="3886200" y="1371600"/>
            <a:ext cx="3386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2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C86E7A7-72DB-4B63-82C9-468A3CD8A0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467027"/>
              </p:ext>
            </p:extLst>
          </p:nvPr>
        </p:nvGraphicFramePr>
        <p:xfrm>
          <a:off x="1974161" y="2257424"/>
          <a:ext cx="7907258" cy="23259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53629">
                  <a:extLst>
                    <a:ext uri="{9D8B030D-6E8A-4147-A177-3AD203B41FA5}">
                      <a16:colId xmlns:a16="http://schemas.microsoft.com/office/drawing/2014/main" val="1443247887"/>
                    </a:ext>
                  </a:extLst>
                </a:gridCol>
                <a:gridCol w="3953629">
                  <a:extLst>
                    <a:ext uri="{9D8B030D-6E8A-4147-A177-3AD203B41FA5}">
                      <a16:colId xmlns:a16="http://schemas.microsoft.com/office/drawing/2014/main" val="1138511891"/>
                    </a:ext>
                  </a:extLst>
                </a:gridCol>
              </a:tblGrid>
              <a:tr h="54477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NGHĨA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162597"/>
                  </a:ext>
                </a:extLst>
              </a:tr>
              <a:tr h="890588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1078052"/>
                  </a:ext>
                </a:extLst>
              </a:tr>
              <a:tr h="890588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đích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499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447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DDAB2D-86A5-CA67-1291-8D8255764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505" y="92634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14773F-8FB4-3C1A-D192-4E203AC739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33" b="98519" l="535" r="89840">
                        <a14:foregroundMark x1="85561" y1="11481" x2="85561" y2="11481"/>
                        <a14:foregroundMark x1="85561" y1="11481" x2="85561" y2="11481"/>
                        <a14:foregroundMark x1="78075" y1="12222" x2="66310" y2="10000"/>
                        <a14:foregroundMark x1="57754" y1="10000" x2="54545" y2="10000"/>
                        <a14:foregroundMark x1="48128" y1="8519" x2="48128" y2="8519"/>
                        <a14:foregroundMark x1="34759" y1="7778" x2="30481" y2="7778"/>
                        <a14:foregroundMark x1="18717" y1="10000" x2="18717" y2="10000"/>
                        <a14:foregroundMark x1="15508" y1="10000" x2="10160" y2="12963"/>
                        <a14:foregroundMark x1="4813" y1="15185" x2="4813" y2="15185"/>
                        <a14:foregroundMark x1="1604" y1="20000" x2="1604" y2="20000"/>
                        <a14:foregroundMark x1="1604" y1="21481" x2="1604" y2="21481"/>
                        <a14:foregroundMark x1="535" y1="24444" x2="535" y2="24444"/>
                        <a14:foregroundMark x1="51337" y1="98519" x2="51337" y2="98519"/>
                        <a14:foregroundMark x1="51337" y1="98519" x2="51337" y2="98519"/>
                        <a14:foregroundMark x1="44385" y1="3333" x2="44385" y2="3333"/>
                        <a14:foregroundMark x1="44385" y1="3333" x2="44385" y2="3333"/>
                        <a14:foregroundMark x1="41176" y1="4074" x2="41176" y2="40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174369"/>
            <a:ext cx="1166070" cy="16836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867AA8-2BC1-9492-21F6-96427E312C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011" y="5444716"/>
            <a:ext cx="1068151" cy="15059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450C73-662E-4294-A3CA-F524FEB1886D}"/>
              </a:ext>
            </a:extLst>
          </p:cNvPr>
          <p:cNvSpPr txBox="1"/>
          <p:nvPr/>
        </p:nvSpPr>
        <p:spPr>
          <a:xfrm>
            <a:off x="1179986" y="574903"/>
            <a:ext cx="9821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Ý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FEB245-97B2-4060-822A-0E922E26B9D6}"/>
              </a:ext>
            </a:extLst>
          </p:cNvPr>
          <p:cNvSpPr txBox="1"/>
          <p:nvPr/>
        </p:nvSpPr>
        <p:spPr>
          <a:xfrm>
            <a:off x="3900948" y="1153622"/>
            <a:ext cx="3386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2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C86E7A7-72DB-4B63-82C9-468A3CD8A0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893399"/>
              </p:ext>
            </p:extLst>
          </p:nvPr>
        </p:nvGraphicFramePr>
        <p:xfrm>
          <a:off x="619432" y="1690669"/>
          <a:ext cx="10381572" cy="3519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44559">
                  <a:extLst>
                    <a:ext uri="{9D8B030D-6E8A-4147-A177-3AD203B41FA5}">
                      <a16:colId xmlns:a16="http://schemas.microsoft.com/office/drawing/2014/main" val="1443247887"/>
                    </a:ext>
                  </a:extLst>
                </a:gridCol>
                <a:gridCol w="8237013">
                  <a:extLst>
                    <a:ext uri="{9D8B030D-6E8A-4147-A177-3AD203B41FA5}">
                      <a16:colId xmlns:a16="http://schemas.microsoft.com/office/drawing/2014/main" val="1138511891"/>
                    </a:ext>
                  </a:extLst>
                </a:gridCol>
              </a:tblGrid>
              <a:tr h="51941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NGHĨA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4162597"/>
                  </a:ext>
                </a:extLst>
              </a:tr>
              <a:tr h="1005998"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tò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mò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hứng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thú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078052"/>
                  </a:ext>
                </a:extLst>
              </a:tr>
              <a:tr h="1994547"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đích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VB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nhằm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đích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lan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toả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giáo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dục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tiến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thầy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trưởng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Tô-mô</a:t>
                      </a:r>
                      <a:r>
                        <a:rPr lang="en-US" sz="2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0499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708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7569D8-0DE5-0006-AE67-CDB3632DB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81AF76-DDE8-EE03-C643-1132C590FE33}"/>
              </a:ext>
            </a:extLst>
          </p:cNvPr>
          <p:cNvSpPr txBox="1"/>
          <p:nvPr/>
        </p:nvSpPr>
        <p:spPr>
          <a:xfrm>
            <a:off x="3088481" y="2150196"/>
            <a:ext cx="6374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III.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Tổng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1546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DDAB2D-86A5-CA67-1291-8D8255764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76255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14773F-8FB4-3C1A-D192-4E203AC739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33" b="98519" l="535" r="89840">
                        <a14:foregroundMark x1="85561" y1="11481" x2="85561" y2="11481"/>
                        <a14:foregroundMark x1="85561" y1="11481" x2="85561" y2="11481"/>
                        <a14:foregroundMark x1="78075" y1="12222" x2="66310" y2="10000"/>
                        <a14:foregroundMark x1="57754" y1="10000" x2="54545" y2="10000"/>
                        <a14:foregroundMark x1="48128" y1="8519" x2="48128" y2="8519"/>
                        <a14:foregroundMark x1="34759" y1="7778" x2="30481" y2="7778"/>
                        <a14:foregroundMark x1="18717" y1="10000" x2="18717" y2="10000"/>
                        <a14:foregroundMark x1="15508" y1="10000" x2="10160" y2="12963"/>
                        <a14:foregroundMark x1="4813" y1="15185" x2="4813" y2="15185"/>
                        <a14:foregroundMark x1="1604" y1="20000" x2="1604" y2="20000"/>
                        <a14:foregroundMark x1="1604" y1="21481" x2="1604" y2="21481"/>
                        <a14:foregroundMark x1="535" y1="24444" x2="535" y2="24444"/>
                        <a14:foregroundMark x1="51337" y1="98519" x2="51337" y2="98519"/>
                        <a14:foregroundMark x1="51337" y1="98519" x2="51337" y2="98519"/>
                        <a14:foregroundMark x1="44385" y1="3333" x2="44385" y2="3333"/>
                        <a14:foregroundMark x1="44385" y1="3333" x2="44385" y2="3333"/>
                        <a14:foregroundMark x1="41176" y1="4074" x2="41176" y2="40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174369"/>
            <a:ext cx="1166070" cy="16836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867AA8-2BC1-9492-21F6-96427E312C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1" y="5444716"/>
            <a:ext cx="1068151" cy="15059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430D2E-CE9A-1AE8-FDD8-06766999E349}"/>
              </a:ext>
            </a:extLst>
          </p:cNvPr>
          <p:cNvSpPr txBox="1"/>
          <p:nvPr/>
        </p:nvSpPr>
        <p:spPr>
          <a:xfrm>
            <a:off x="5154009" y="417865"/>
            <a:ext cx="3276927" cy="905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EF543A-B3CF-94F0-7B14-2270375718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041" b="95941" l="1951" r="98415">
                        <a14:foregroundMark x1="31463" y1="29151" x2="31463" y2="29151"/>
                        <a14:foregroundMark x1="31585" y1="29151" x2="31585" y2="29151"/>
                        <a14:foregroundMark x1="32561" y1="34317" x2="32683" y2="36347"/>
                        <a14:foregroundMark x1="32927" y1="40590" x2="41951" y2="48155"/>
                        <a14:foregroundMark x1="41951" y1="48155" x2="65610" y2="54982"/>
                        <a14:foregroundMark x1="65610" y1="54982" x2="47561" y2="39114"/>
                        <a14:foregroundMark x1="47561" y1="39114" x2="50000" y2="51845"/>
                        <a14:foregroundMark x1="50000" y1="51845" x2="61220" y2="63838"/>
                        <a14:foregroundMark x1="61220" y1="63838" x2="66463" y2="73801"/>
                        <a14:foregroundMark x1="66463" y1="73801" x2="58780" y2="77675"/>
                        <a14:foregroundMark x1="58780" y1="77675" x2="59756" y2="74354"/>
                        <a14:foregroundMark x1="48902" y1="66236" x2="48902" y2="66236"/>
                        <a14:foregroundMark x1="44390" y1="64576" x2="43902" y2="64576"/>
                        <a14:foregroundMark x1="40854" y1="64760" x2="40854" y2="64760"/>
                        <a14:foregroundMark x1="6463" y1="49815" x2="6463" y2="49815"/>
                        <a14:foregroundMark x1="6463" y1="49631" x2="5976" y2="50000"/>
                        <a14:foregroundMark x1="4512" y1="51292" x2="4390" y2="52214"/>
                        <a14:foregroundMark x1="3902" y1="55720" x2="3415" y2="55720"/>
                        <a14:foregroundMark x1="2439" y1="52399" x2="2439" y2="52399"/>
                        <a14:foregroundMark x1="27073" y1="95572" x2="27073" y2="95572"/>
                        <a14:foregroundMark x1="98415" y1="57749" x2="98415" y2="57749"/>
                        <a14:foregroundMark x1="48659" y1="9225" x2="48659" y2="9225"/>
                        <a14:foregroundMark x1="54756" y1="95941" x2="54756" y2="959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51426" y="1080025"/>
            <a:ext cx="8216992" cy="45463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38F2D8-22AE-BAA4-58A8-055DA0B44A94}"/>
              </a:ext>
            </a:extLst>
          </p:cNvPr>
          <p:cNvSpPr txBox="1"/>
          <p:nvPr/>
        </p:nvSpPr>
        <p:spPr>
          <a:xfrm>
            <a:off x="4695302" y="2227745"/>
            <a:ext cx="526716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Theo em,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văn bản là gì?</a:t>
            </a:r>
          </a:p>
          <a:p>
            <a:pPr lvl="0" algn="just"/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Nghệ thuật đặc sắc được thể hiện qua văn bản? </a:t>
            </a:r>
          </a:p>
        </p:txBody>
      </p:sp>
    </p:spTree>
    <p:extLst>
      <p:ext uri="{BB962C8B-B14F-4D97-AF65-F5344CB8AC3E}">
        <p14:creationId xmlns:p14="http://schemas.microsoft.com/office/powerpoint/2010/main" val="357329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52BC65-1AE6-64F2-0B6F-B748F846B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B08CEB-F3FB-4EF7-92EE-DC207C4077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33" b="98519" l="535" r="89840">
                        <a14:foregroundMark x1="85561" y1="11481" x2="85561" y2="11481"/>
                        <a14:foregroundMark x1="85561" y1="11481" x2="85561" y2="11481"/>
                        <a14:foregroundMark x1="78075" y1="12222" x2="66310" y2="10000"/>
                        <a14:foregroundMark x1="57754" y1="10000" x2="54545" y2="10000"/>
                        <a14:foregroundMark x1="48128" y1="8519" x2="48128" y2="8519"/>
                        <a14:foregroundMark x1="34759" y1="7778" x2="30481" y2="7778"/>
                        <a14:foregroundMark x1="18717" y1="10000" x2="18717" y2="10000"/>
                        <a14:foregroundMark x1="15508" y1="10000" x2="10160" y2="12963"/>
                        <a14:foregroundMark x1="4813" y1="15185" x2="4813" y2="15185"/>
                        <a14:foregroundMark x1="1604" y1="20000" x2="1604" y2="20000"/>
                        <a14:foregroundMark x1="1604" y1="21481" x2="1604" y2="21481"/>
                        <a14:foregroundMark x1="535" y1="24444" x2="535" y2="24444"/>
                        <a14:foregroundMark x1="51337" y1="98519" x2="51337" y2="98519"/>
                        <a14:foregroundMark x1="51337" y1="98519" x2="51337" y2="98519"/>
                        <a14:foregroundMark x1="44385" y1="3333" x2="44385" y2="3333"/>
                        <a14:foregroundMark x1="44385" y1="3333" x2="44385" y2="3333"/>
                        <a14:foregroundMark x1="41176" y1="4074" x2="41176" y2="40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21799" y="5174369"/>
            <a:ext cx="1166070" cy="16836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099A14-2696-E5B0-7600-49F82DCB0D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742" b="90262" l="9524" r="89418">
                        <a14:foregroundMark x1="52381" y1="8240" x2="54497" y2="7116"/>
                        <a14:foregroundMark x1="54497" y1="7116" x2="54497" y2="7116"/>
                        <a14:foregroundMark x1="47090" y1="88764" x2="47090" y2="88764"/>
                        <a14:foregroundMark x1="46032" y1="90262" x2="46032" y2="90262"/>
                        <a14:foregroundMark x1="42328" y1="90262" x2="42328" y2="90262"/>
                        <a14:foregroundMark x1="40212" y1="86517" x2="40212" y2="86517"/>
                        <a14:foregroundMark x1="42857" y1="85019" x2="42857" y2="85019"/>
                        <a14:foregroundMark x1="44974" y1="82397" x2="47090" y2="82397"/>
                        <a14:foregroundMark x1="49206" y1="82772" x2="50794" y2="82397"/>
                        <a14:foregroundMark x1="53968" y1="82772" x2="59788" y2="83895"/>
                        <a14:foregroundMark x1="59788" y1="83895" x2="59788" y2="83895"/>
                        <a14:foregroundMark x1="60847" y1="85019" x2="60847" y2="86891"/>
                        <a14:foregroundMark x1="61376" y1="87266" x2="61376" y2="87266"/>
                        <a14:foregroundMark x1="61376" y1="87266" x2="61376" y2="872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0226" y="4861422"/>
            <a:ext cx="1484569" cy="20972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F2E83A-A14A-D8C3-26C4-D1063B36A20A}"/>
              </a:ext>
            </a:extLst>
          </p:cNvPr>
          <p:cNvSpPr txBox="1"/>
          <p:nvPr/>
        </p:nvSpPr>
        <p:spPr>
          <a:xfrm>
            <a:off x="4422810" y="284362"/>
            <a:ext cx="33463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III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9E9080B-3F37-A884-2EF7-D55BC58E4FF7}"/>
              </a:ext>
            </a:extLst>
          </p:cNvPr>
          <p:cNvSpPr/>
          <p:nvPr/>
        </p:nvSpPr>
        <p:spPr>
          <a:xfrm>
            <a:off x="882840" y="1652083"/>
            <a:ext cx="4805444" cy="3217179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F2D985-B58B-AA4D-E078-0979C935F7F0}"/>
              </a:ext>
            </a:extLst>
          </p:cNvPr>
          <p:cNvSpPr/>
          <p:nvPr/>
        </p:nvSpPr>
        <p:spPr>
          <a:xfrm>
            <a:off x="124996" y="1891716"/>
            <a:ext cx="3348046" cy="15372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C4959D-B7FE-1AB7-FD5A-A3BF75AE3EC7}"/>
              </a:ext>
            </a:extLst>
          </p:cNvPr>
          <p:cNvSpPr/>
          <p:nvPr/>
        </p:nvSpPr>
        <p:spPr>
          <a:xfrm>
            <a:off x="1000124" y="1891716"/>
            <a:ext cx="4384405" cy="288476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lvl="0" indent="-514350" algn="ctr">
              <a:buAutoNum type="arabicPeriod"/>
            </a:pP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dung:</a:t>
            </a:r>
          </a:p>
          <a:p>
            <a:r>
              <a:rPr lang="en-US" dirty="0"/>
              <a:t>-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Tốt-tô-chan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Tô-mô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Ý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/>
            <a:endParaRPr lang="vi-VN" sz="28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3F40E4-495C-BA17-18B4-91901BE494CA}"/>
              </a:ext>
            </a:extLst>
          </p:cNvPr>
          <p:cNvSpPr/>
          <p:nvPr/>
        </p:nvSpPr>
        <p:spPr>
          <a:xfrm>
            <a:off x="6503717" y="1652084"/>
            <a:ext cx="4569096" cy="3217179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DB72A4-CA41-E189-211F-7D1F2E24290A}"/>
              </a:ext>
            </a:extLst>
          </p:cNvPr>
          <p:cNvSpPr/>
          <p:nvPr/>
        </p:nvSpPr>
        <p:spPr>
          <a:xfrm>
            <a:off x="6684908" y="1891717"/>
            <a:ext cx="4182749" cy="288476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Nghệ thuật</a:t>
            </a:r>
          </a:p>
          <a:p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Két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7463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7569D8-0DE5-0006-AE67-CDB3632DB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81AF76-DDE8-EE03-C643-1132C590FE33}"/>
              </a:ext>
            </a:extLst>
          </p:cNvPr>
          <p:cNvSpPr txBox="1"/>
          <p:nvPr/>
        </p:nvSpPr>
        <p:spPr>
          <a:xfrm>
            <a:off x="3407263" y="2141807"/>
            <a:ext cx="6374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8192674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5E5ADD6C-6BF9-45DF-BF71-F2B00CD072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350"/>
            <a:ext cx="12192000" cy="6854653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025023" y="766168"/>
            <a:ext cx="9983992" cy="1221391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0702">
              <a:defRPr/>
            </a:pPr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2" y="2436045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7" y="2440233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2" y="3325217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7" y="3329405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4" y="2461519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3" y="3358581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3" y="3370178"/>
            <a:ext cx="804743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3" y="2481490"/>
            <a:ext cx="804743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48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9FF29D-C8AF-AE33-1EA6-E17A13EB6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73BDF6-EA7F-DD95-BAA9-F6870C1F5B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41" b="95941" l="1951" r="98415">
                        <a14:foregroundMark x1="31463" y1="29151" x2="31463" y2="29151"/>
                        <a14:foregroundMark x1="31585" y1="29151" x2="31585" y2="29151"/>
                        <a14:foregroundMark x1="32561" y1="34317" x2="32683" y2="36347"/>
                        <a14:foregroundMark x1="32927" y1="40590" x2="41951" y2="48155"/>
                        <a14:foregroundMark x1="41951" y1="48155" x2="65610" y2="54982"/>
                        <a14:foregroundMark x1="65610" y1="54982" x2="47561" y2="39114"/>
                        <a14:foregroundMark x1="47561" y1="39114" x2="50000" y2="51845"/>
                        <a14:foregroundMark x1="50000" y1="51845" x2="61220" y2="63838"/>
                        <a14:foregroundMark x1="61220" y1="63838" x2="66463" y2="73801"/>
                        <a14:foregroundMark x1="66463" y1="73801" x2="58780" y2="77675"/>
                        <a14:foregroundMark x1="58780" y1="77675" x2="59756" y2="74354"/>
                        <a14:foregroundMark x1="48902" y1="66236" x2="48902" y2="66236"/>
                        <a14:foregroundMark x1="44390" y1="64576" x2="43902" y2="64576"/>
                        <a14:foregroundMark x1="40854" y1="64760" x2="40854" y2="64760"/>
                        <a14:foregroundMark x1="6463" y1="49815" x2="6463" y2="49815"/>
                        <a14:foregroundMark x1="6463" y1="49631" x2="5976" y2="50000"/>
                        <a14:foregroundMark x1="4512" y1="51292" x2="4390" y2="52214"/>
                        <a14:foregroundMark x1="3902" y1="55720" x2="3415" y2="55720"/>
                        <a14:foregroundMark x1="2439" y1="52399" x2="2439" y2="52399"/>
                        <a14:foregroundMark x1="27073" y1="95572" x2="27073" y2="95572"/>
                        <a14:foregroundMark x1="98415" y1="57749" x2="98415" y2="57749"/>
                        <a14:foregroundMark x1="48659" y1="9225" x2="48659" y2="9225"/>
                        <a14:foregroundMark x1="54756" y1="95941" x2="54756" y2="959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5380" y="904004"/>
            <a:ext cx="4220496" cy="34679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8ED8BF-5897-0889-EEDA-668C6D9C1C22}"/>
              </a:ext>
            </a:extLst>
          </p:cNvPr>
          <p:cNvSpPr txBox="1"/>
          <p:nvPr/>
        </p:nvSpPr>
        <p:spPr>
          <a:xfrm>
            <a:off x="1956836" y="1706970"/>
            <a:ext cx="270089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 err="1"/>
              <a:t>Các</a:t>
            </a:r>
            <a:r>
              <a:rPr lang="en-US" sz="2400" i="1" dirty="0"/>
              <a:t> </a:t>
            </a:r>
            <a:r>
              <a:rPr lang="en-US" sz="2400" i="1" dirty="0" err="1"/>
              <a:t>em</a:t>
            </a:r>
            <a:r>
              <a:rPr lang="en-US" sz="2400" i="1" dirty="0"/>
              <a:t> </a:t>
            </a:r>
            <a:r>
              <a:rPr lang="en-US" sz="2400" i="1" dirty="0" err="1"/>
              <a:t>đã</a:t>
            </a:r>
            <a:r>
              <a:rPr lang="en-US" sz="2400" i="1" dirty="0"/>
              <a:t> </a:t>
            </a:r>
            <a:r>
              <a:rPr lang="en-US" sz="2400" i="1" dirty="0" err="1"/>
              <a:t>từng</a:t>
            </a:r>
            <a:r>
              <a:rPr lang="en-US" sz="2400" i="1" dirty="0"/>
              <a:t> </a:t>
            </a:r>
            <a:r>
              <a:rPr lang="en-US" sz="2400" i="1" dirty="0" err="1"/>
              <a:t>học</a:t>
            </a:r>
            <a:r>
              <a:rPr lang="en-US" sz="2400" i="1" dirty="0"/>
              <a:t> hay </a:t>
            </a:r>
            <a:r>
              <a:rPr lang="en-US" sz="2400" i="1" dirty="0" err="1"/>
              <a:t>được</a:t>
            </a:r>
            <a:r>
              <a:rPr lang="en-US" sz="2400" i="1" dirty="0"/>
              <a:t> </a:t>
            </a:r>
            <a:r>
              <a:rPr lang="en-US" sz="2400" i="1" dirty="0" err="1"/>
              <a:t>đọc</a:t>
            </a:r>
            <a:r>
              <a:rPr lang="en-US" sz="2400" i="1" dirty="0"/>
              <a:t> </a:t>
            </a:r>
            <a:r>
              <a:rPr lang="en-US" sz="2400" i="1" dirty="0" err="1"/>
              <a:t>những</a:t>
            </a:r>
            <a:r>
              <a:rPr lang="en-US" sz="2400" i="1" dirty="0"/>
              <a:t> </a:t>
            </a:r>
            <a:r>
              <a:rPr lang="en-US" sz="2400" i="1" dirty="0" err="1"/>
              <a:t>văn</a:t>
            </a:r>
            <a:r>
              <a:rPr lang="en-US" sz="2400" i="1" dirty="0"/>
              <a:t> </a:t>
            </a:r>
            <a:r>
              <a:rPr lang="en-US" sz="2400" i="1" dirty="0" err="1"/>
              <a:t>bản</a:t>
            </a:r>
            <a:r>
              <a:rPr lang="en-US" sz="2400" i="1" dirty="0"/>
              <a:t> </a:t>
            </a:r>
            <a:r>
              <a:rPr lang="en-US" sz="2400" i="1" dirty="0" err="1"/>
              <a:t>nào</a:t>
            </a:r>
            <a:r>
              <a:rPr lang="en-US" sz="2400" i="1" dirty="0"/>
              <a:t> </a:t>
            </a:r>
            <a:r>
              <a:rPr lang="en-US" sz="2400" i="1" dirty="0" err="1"/>
              <a:t>viết</a:t>
            </a:r>
            <a:r>
              <a:rPr lang="en-US" sz="2400" i="1" dirty="0"/>
              <a:t> </a:t>
            </a:r>
            <a:r>
              <a:rPr lang="en-US" sz="2400" i="1" dirty="0" err="1"/>
              <a:t>về</a:t>
            </a:r>
            <a:r>
              <a:rPr lang="en-US" sz="2400" i="1" dirty="0"/>
              <a:t> </a:t>
            </a:r>
            <a:r>
              <a:rPr lang="en-US" sz="2400" i="1" dirty="0" err="1"/>
              <a:t>đề</a:t>
            </a:r>
            <a:r>
              <a:rPr lang="en-US" sz="2400" i="1" dirty="0"/>
              <a:t> </a:t>
            </a:r>
            <a:r>
              <a:rPr lang="en-US" sz="2400" i="1" dirty="0" err="1"/>
              <a:t>tài</a:t>
            </a:r>
            <a:r>
              <a:rPr lang="en-US" sz="2400" i="1" dirty="0"/>
              <a:t> </a:t>
            </a:r>
            <a:r>
              <a:rPr lang="en-US" sz="2400" i="1" dirty="0" err="1"/>
              <a:t>trẻ</a:t>
            </a:r>
            <a:r>
              <a:rPr lang="en-US" sz="2400" i="1" dirty="0"/>
              <a:t> </a:t>
            </a:r>
            <a:r>
              <a:rPr lang="en-US" sz="2400" i="1" dirty="0" err="1"/>
              <a:t>em</a:t>
            </a:r>
            <a:r>
              <a:rPr lang="en-US" sz="2400" i="1" dirty="0"/>
              <a:t> </a:t>
            </a:r>
            <a:r>
              <a:rPr lang="en-US" sz="2400" i="1" dirty="0" err="1"/>
              <a:t>chưa</a:t>
            </a:r>
            <a:r>
              <a:rPr lang="en-US" sz="2400" i="1" dirty="0"/>
              <a:t>? </a:t>
            </a:r>
            <a:r>
              <a:rPr lang="en-US" sz="2400" i="1" dirty="0" err="1"/>
              <a:t>Hãy</a:t>
            </a:r>
            <a:r>
              <a:rPr lang="en-US" sz="2400" i="1" dirty="0"/>
              <a:t> </a:t>
            </a:r>
            <a:r>
              <a:rPr lang="en-US" sz="2400" i="1" dirty="0" err="1"/>
              <a:t>kể</a:t>
            </a:r>
            <a:r>
              <a:rPr lang="en-US" sz="2400" i="1" dirty="0"/>
              <a:t> </a:t>
            </a:r>
            <a:r>
              <a:rPr lang="en-US" sz="2400" i="1" dirty="0" err="1"/>
              <a:t>tên</a:t>
            </a:r>
            <a:r>
              <a:rPr lang="en-US" sz="2400" i="1" dirty="0"/>
              <a:t>? </a:t>
            </a: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033F6B-0746-6864-967B-6067BF6758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3063" y="3045194"/>
            <a:ext cx="2012705" cy="28407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A3DE63-17F9-695A-E8B6-073CA2008305}"/>
              </a:ext>
            </a:extLst>
          </p:cNvPr>
          <p:cNvSpPr txBox="1"/>
          <p:nvPr/>
        </p:nvSpPr>
        <p:spPr>
          <a:xfrm rot="2033350">
            <a:off x="8366146" y="1190769"/>
            <a:ext cx="3193977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2529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F52E7FA4-7442-4BA0-B851-16FBDF0D99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75"/>
            <a:ext cx="12192000" cy="68546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81" y="5130391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110222" y="910176"/>
            <a:ext cx="10398761" cy="1257244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Tốt-tô-chan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(TOTTO-CHAN)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2" y="2627773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 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endParaRPr lang="en-US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6" y="2631961"/>
            <a:ext cx="4987480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 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Lam</a:t>
            </a:r>
            <a:endParaRPr lang="en-US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2" y="3516946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Times New Roman" pitchFamily="18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Fourth Medium" panose="00000600000000000000" pitchFamily="2" charset="-93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Times New Roman" pitchFamily="18" charset="0"/>
            </a:endParaRPr>
          </a:p>
          <a:p>
            <a:pPr>
              <a:defRPr/>
            </a:pP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 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Lảm</a:t>
            </a:r>
            <a:endParaRPr lang="en-US" sz="2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6" y="3481910"/>
            <a:ext cx="4987480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Times New Roman" pitchFamily="18" charset="0"/>
            </a:endParaRPr>
          </a:p>
          <a:p>
            <a:pPr>
              <a:defRPr/>
            </a:pPr>
            <a:endParaRPr lang="en-US" sz="2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</a:t>
            </a:r>
            <a:endParaRPr lang="en-US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7" y="2653247"/>
            <a:ext cx="805723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15" y="3580540"/>
            <a:ext cx="732404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575" y="3643970"/>
            <a:ext cx="804743" cy="6437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503" y="2704922"/>
            <a:ext cx="732592" cy="6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59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DEBB6BD-C7F4-4680-B29A-EFD7010706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75"/>
            <a:ext cx="12192000" cy="68546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3"/>
            <a:ext cx="1086500" cy="1182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40" y="4515855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81" y="5130391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018303" y="878297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95889" y="2627773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minh.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6" y="4902197"/>
            <a:ext cx="567115" cy="349211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Fourth Medium" panose="00000600000000000000" pitchFamily="2" charset="-93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202689" y="2631961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minh+Tự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295889" y="3554554"/>
            <a:ext cx="4906799" cy="94795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202688" y="3527045"/>
            <a:ext cx="4951165" cy="100226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7" y="2653247"/>
            <a:ext cx="805723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3" y="3550309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3" y="3561906"/>
            <a:ext cx="804743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745" y="2704922"/>
            <a:ext cx="804743" cy="6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24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2" grpId="0" animBg="1"/>
      <p:bldP spid="43" grpId="0" animBg="1"/>
      <p:bldP spid="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F52E7FA4-7442-4BA0-B851-16FBDF0D99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75"/>
            <a:ext cx="12192000" cy="6854653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110222" y="910176"/>
            <a:ext cx="10398761" cy="1257244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Tốt-tô-chan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(TOTTO-CHAN)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2" y="2627773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6" y="2631961"/>
            <a:ext cx="4987480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Lan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toả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34171" y="3516945"/>
            <a:ext cx="49067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6" y="3491017"/>
            <a:ext cx="4987480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7" y="2653247"/>
            <a:ext cx="805723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15" y="3580540"/>
            <a:ext cx="732404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575" y="3643970"/>
            <a:ext cx="804743" cy="6437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503" y="2704922"/>
            <a:ext cx="732592" cy="6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59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7569D8-0DE5-0006-AE67-CDB3632DB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81AF76-DDE8-EE03-C643-1132C590FE33}"/>
              </a:ext>
            </a:extLst>
          </p:cNvPr>
          <p:cNvSpPr txBox="1"/>
          <p:nvPr/>
        </p:nvSpPr>
        <p:spPr>
          <a:xfrm>
            <a:off x="3407263" y="2141807"/>
            <a:ext cx="6374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22764580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DDAB2D-86A5-CA67-1291-8D8255764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"/>
            <a:ext cx="12192000" cy="76255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14773F-8FB4-3C1A-D192-4E203AC739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33" b="98519" l="535" r="89840">
                        <a14:foregroundMark x1="85561" y1="11481" x2="85561" y2="11481"/>
                        <a14:foregroundMark x1="85561" y1="11481" x2="85561" y2="11481"/>
                        <a14:foregroundMark x1="78075" y1="12222" x2="66310" y2="10000"/>
                        <a14:foregroundMark x1="57754" y1="10000" x2="54545" y2="10000"/>
                        <a14:foregroundMark x1="48128" y1="8519" x2="48128" y2="8519"/>
                        <a14:foregroundMark x1="34759" y1="7778" x2="30481" y2="7778"/>
                        <a14:foregroundMark x1="18717" y1="10000" x2="18717" y2="10000"/>
                        <a14:foregroundMark x1="15508" y1="10000" x2="10160" y2="12963"/>
                        <a14:foregroundMark x1="4813" y1="15185" x2="4813" y2="15185"/>
                        <a14:foregroundMark x1="1604" y1="20000" x2="1604" y2="20000"/>
                        <a14:foregroundMark x1="1604" y1="21481" x2="1604" y2="21481"/>
                        <a14:foregroundMark x1="535" y1="24444" x2="535" y2="24444"/>
                        <a14:foregroundMark x1="51337" y1="98519" x2="51337" y2="98519"/>
                        <a14:foregroundMark x1="51337" y1="98519" x2="51337" y2="98519"/>
                        <a14:foregroundMark x1="44385" y1="3333" x2="44385" y2="3333"/>
                        <a14:foregroundMark x1="44385" y1="3333" x2="44385" y2="3333"/>
                        <a14:foregroundMark x1="41176" y1="4074" x2="41176" y2="40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174369"/>
            <a:ext cx="1166070" cy="16836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867AA8-2BC1-9492-21F6-96427E312C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1" y="5444716"/>
            <a:ext cx="1068151" cy="15059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430D2E-CE9A-1AE8-FDD8-06766999E349}"/>
              </a:ext>
            </a:extLst>
          </p:cNvPr>
          <p:cNvSpPr txBox="1"/>
          <p:nvPr/>
        </p:nvSpPr>
        <p:spPr>
          <a:xfrm rot="19477489">
            <a:off x="1381127" y="778859"/>
            <a:ext cx="3276927" cy="905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EF543A-B3CF-94F0-7B14-2270375718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041" b="95941" l="1951" r="98415">
                        <a14:foregroundMark x1="31463" y1="29151" x2="31463" y2="29151"/>
                        <a14:foregroundMark x1="31585" y1="29151" x2="31585" y2="29151"/>
                        <a14:foregroundMark x1="32561" y1="34317" x2="32683" y2="36347"/>
                        <a14:foregroundMark x1="32927" y1="40590" x2="41951" y2="48155"/>
                        <a14:foregroundMark x1="41951" y1="48155" x2="65610" y2="54982"/>
                        <a14:foregroundMark x1="65610" y1="54982" x2="47561" y2="39114"/>
                        <a14:foregroundMark x1="47561" y1="39114" x2="50000" y2="51845"/>
                        <a14:foregroundMark x1="50000" y1="51845" x2="61220" y2="63838"/>
                        <a14:foregroundMark x1="61220" y1="63838" x2="66463" y2="73801"/>
                        <a14:foregroundMark x1="66463" y1="73801" x2="58780" y2="77675"/>
                        <a14:foregroundMark x1="58780" y1="77675" x2="59756" y2="74354"/>
                        <a14:foregroundMark x1="48902" y1="66236" x2="48902" y2="66236"/>
                        <a14:foregroundMark x1="44390" y1="64576" x2="43902" y2="64576"/>
                        <a14:foregroundMark x1="40854" y1="64760" x2="40854" y2="64760"/>
                        <a14:foregroundMark x1="6463" y1="49815" x2="6463" y2="49815"/>
                        <a14:foregroundMark x1="6463" y1="49631" x2="5976" y2="50000"/>
                        <a14:foregroundMark x1="4512" y1="51292" x2="4390" y2="52214"/>
                        <a14:foregroundMark x1="3902" y1="55720" x2="3415" y2="55720"/>
                        <a14:foregroundMark x1="2439" y1="52399" x2="2439" y2="52399"/>
                        <a14:foregroundMark x1="27073" y1="95572" x2="27073" y2="95572"/>
                        <a14:foregroundMark x1="98415" y1="57749" x2="98415" y2="57749"/>
                        <a14:foregroundMark x1="48659" y1="9225" x2="48659" y2="9225"/>
                        <a14:foregroundMark x1="54756" y1="95941" x2="54756" y2="959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80173" y="819284"/>
            <a:ext cx="9364794" cy="51814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38F2D8-22AE-BAA4-58A8-055DA0B44A94}"/>
              </a:ext>
            </a:extLst>
          </p:cNvPr>
          <p:cNvSpPr txBox="1"/>
          <p:nvPr/>
        </p:nvSpPr>
        <p:spPr>
          <a:xfrm>
            <a:off x="4695302" y="2227745"/>
            <a:ext cx="526716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 hãy viết đoạn văn (5-7 câu) nêu cảm nghĩ của em về hình ảnh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thầy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chuyện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96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52BC65-1AE6-64F2-0B6F-B748F846B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B08CEB-F3FB-4EF7-92EE-DC207C4077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33" b="98519" l="535" r="89840">
                        <a14:foregroundMark x1="85561" y1="11481" x2="85561" y2="11481"/>
                        <a14:foregroundMark x1="85561" y1="11481" x2="85561" y2="11481"/>
                        <a14:foregroundMark x1="78075" y1="12222" x2="66310" y2="10000"/>
                        <a14:foregroundMark x1="57754" y1="10000" x2="54545" y2="10000"/>
                        <a14:foregroundMark x1="48128" y1="8519" x2="48128" y2="8519"/>
                        <a14:foregroundMark x1="34759" y1="7778" x2="30481" y2="7778"/>
                        <a14:foregroundMark x1="18717" y1="10000" x2="18717" y2="10000"/>
                        <a14:foregroundMark x1="15508" y1="10000" x2="10160" y2="12963"/>
                        <a14:foregroundMark x1="4813" y1="15185" x2="4813" y2="15185"/>
                        <a14:foregroundMark x1="1604" y1="20000" x2="1604" y2="20000"/>
                        <a14:foregroundMark x1="1604" y1="21481" x2="1604" y2="21481"/>
                        <a14:foregroundMark x1="535" y1="24444" x2="535" y2="24444"/>
                        <a14:foregroundMark x1="51337" y1="98519" x2="51337" y2="98519"/>
                        <a14:foregroundMark x1="51337" y1="98519" x2="51337" y2="98519"/>
                        <a14:foregroundMark x1="44385" y1="3333" x2="44385" y2="3333"/>
                        <a14:foregroundMark x1="44385" y1="3333" x2="44385" y2="3333"/>
                        <a14:foregroundMark x1="41176" y1="4074" x2="41176" y2="40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21799" y="5174369"/>
            <a:ext cx="1166070" cy="16836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099A14-2696-E5B0-7600-49F82DCB0D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742" b="90262" l="9524" r="89418">
                        <a14:foregroundMark x1="52381" y1="8240" x2="54497" y2="7116"/>
                        <a14:foregroundMark x1="54497" y1="7116" x2="54497" y2="7116"/>
                        <a14:foregroundMark x1="47090" y1="88764" x2="47090" y2="88764"/>
                        <a14:foregroundMark x1="46032" y1="90262" x2="46032" y2="90262"/>
                        <a14:foregroundMark x1="42328" y1="90262" x2="42328" y2="90262"/>
                        <a14:foregroundMark x1="40212" y1="86517" x2="40212" y2="86517"/>
                        <a14:foregroundMark x1="42857" y1="85019" x2="42857" y2="85019"/>
                        <a14:foregroundMark x1="44974" y1="82397" x2="47090" y2="82397"/>
                        <a14:foregroundMark x1="49206" y1="82772" x2="50794" y2="82397"/>
                        <a14:foregroundMark x1="53968" y1="82772" x2="59788" y2="83895"/>
                        <a14:foregroundMark x1="59788" y1="83895" x2="59788" y2="83895"/>
                        <a14:foregroundMark x1="60847" y1="85019" x2="60847" y2="86891"/>
                        <a14:foregroundMark x1="61376" y1="87266" x2="61376" y2="87266"/>
                        <a14:foregroundMark x1="61376" y1="87266" x2="61376" y2="872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0226" y="4861422"/>
            <a:ext cx="1484569" cy="20972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F2E83A-A14A-D8C3-26C4-D1063B36A20A}"/>
              </a:ext>
            </a:extLst>
          </p:cNvPr>
          <p:cNvSpPr txBox="1"/>
          <p:nvPr/>
        </p:nvSpPr>
        <p:spPr>
          <a:xfrm>
            <a:off x="3765258" y="284362"/>
            <a:ext cx="56975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HƯỚNG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DẪN TỰ HỌC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9E9080B-3F37-A884-2EF7-D55BC58E4FF7}"/>
              </a:ext>
            </a:extLst>
          </p:cNvPr>
          <p:cNvSpPr/>
          <p:nvPr/>
        </p:nvSpPr>
        <p:spPr>
          <a:xfrm>
            <a:off x="882840" y="1559303"/>
            <a:ext cx="3965462" cy="250306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F2D985-B58B-AA4D-E078-0979C935F7F0}"/>
              </a:ext>
            </a:extLst>
          </p:cNvPr>
          <p:cNvSpPr/>
          <p:nvPr/>
        </p:nvSpPr>
        <p:spPr>
          <a:xfrm>
            <a:off x="124996" y="1891716"/>
            <a:ext cx="3348046" cy="15372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C4959D-B7FE-1AB7-FD5A-A3BF75AE3EC7}"/>
              </a:ext>
            </a:extLst>
          </p:cNvPr>
          <p:cNvSpPr/>
          <p:nvPr/>
        </p:nvSpPr>
        <p:spPr>
          <a:xfrm>
            <a:off x="1324343" y="1891716"/>
            <a:ext cx="3591365" cy="250306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*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cũ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hoàn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tập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theo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yêu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cầu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3F40E4-495C-BA17-18B4-91901BE494CA}"/>
              </a:ext>
            </a:extLst>
          </p:cNvPr>
          <p:cNvSpPr/>
          <p:nvPr/>
        </p:nvSpPr>
        <p:spPr>
          <a:xfrm>
            <a:off x="6528997" y="1788829"/>
            <a:ext cx="4586529" cy="260595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DB72A4-CA41-E189-211F-7D1F2E24290A}"/>
              </a:ext>
            </a:extLst>
          </p:cNvPr>
          <p:cNvSpPr/>
          <p:nvPr/>
        </p:nvSpPr>
        <p:spPr>
          <a:xfrm>
            <a:off x="6945220" y="1984497"/>
            <a:ext cx="4438641" cy="250306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mới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Hoàn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phiếu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tập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Thực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hành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tiếng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Việt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3237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7B6CE6-57E7-152A-6E2F-4929E417F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280" y="0"/>
            <a:ext cx="12284279" cy="75249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68238B-5366-69E4-195A-8FA4F03E0DCA}"/>
              </a:ext>
            </a:extLst>
          </p:cNvPr>
          <p:cNvSpPr txBox="1"/>
          <p:nvPr/>
        </p:nvSpPr>
        <p:spPr>
          <a:xfrm>
            <a:off x="2751589" y="386957"/>
            <a:ext cx="24048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74D3DC-D062-9327-9A51-AB47AEC831D1}"/>
              </a:ext>
            </a:extLst>
          </p:cNvPr>
          <p:cNvSpPr txBox="1"/>
          <p:nvPr/>
        </p:nvSpPr>
        <p:spPr>
          <a:xfrm>
            <a:off x="722786" y="1604911"/>
            <a:ext cx="108959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TỐT-TÔ-CHAN BÊN CỬA SỔ: KHI TRẺ CON L</a:t>
            </a:r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ỚN LÊN TRONG TÌNH TH</a:t>
            </a:r>
            <a:r>
              <a:rPr lang="vi-VN" sz="6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BC2705-620A-6DAC-49BB-5B0301372C1A}"/>
              </a:ext>
            </a:extLst>
          </p:cNvPr>
          <p:cNvSpPr txBox="1"/>
          <p:nvPr/>
        </p:nvSpPr>
        <p:spPr>
          <a:xfrm>
            <a:off x="4471988" y="5021231"/>
            <a:ext cx="4586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7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</a:t>
            </a:r>
            <a:endParaRPr kumimoji="0" lang="en-US" sz="7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269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7569D8-0DE5-0006-AE67-CDB3632DB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81AF76-DDE8-EE03-C643-1132C590FE33}"/>
              </a:ext>
            </a:extLst>
          </p:cNvPr>
          <p:cNvSpPr txBox="1"/>
          <p:nvPr/>
        </p:nvSpPr>
        <p:spPr>
          <a:xfrm>
            <a:off x="3407263" y="2141807"/>
            <a:ext cx="6374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 THÀNH KIẾN THỨC</a:t>
            </a:r>
          </a:p>
        </p:txBody>
      </p:sp>
    </p:spTree>
    <p:extLst>
      <p:ext uri="{BB962C8B-B14F-4D97-AF65-F5344CB8AC3E}">
        <p14:creationId xmlns:p14="http://schemas.microsoft.com/office/powerpoint/2010/main" val="2363230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7569D8-0DE5-0006-AE67-CDB3632DB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81AF76-DDE8-EE03-C643-1132C590FE33}"/>
              </a:ext>
            </a:extLst>
          </p:cNvPr>
          <p:cNvSpPr txBox="1"/>
          <p:nvPr/>
        </p:nvSpPr>
        <p:spPr>
          <a:xfrm>
            <a:off x="3088481" y="2150196"/>
            <a:ext cx="6374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 </a:t>
            </a:r>
            <a:r>
              <a:rPr lang="en-US" sz="6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 NGHIỆM CÙNG VĂN BẢN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54528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DDAB2D-86A5-CA67-1291-8D8255764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76255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14773F-8FB4-3C1A-D192-4E203AC739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33" b="98519" l="535" r="89840">
                        <a14:foregroundMark x1="85561" y1="11481" x2="85561" y2="11481"/>
                        <a14:foregroundMark x1="85561" y1="11481" x2="85561" y2="11481"/>
                        <a14:foregroundMark x1="78075" y1="12222" x2="66310" y2="10000"/>
                        <a14:foregroundMark x1="57754" y1="10000" x2="54545" y2="10000"/>
                        <a14:foregroundMark x1="48128" y1="8519" x2="48128" y2="8519"/>
                        <a14:foregroundMark x1="34759" y1="7778" x2="30481" y2="7778"/>
                        <a14:foregroundMark x1="18717" y1="10000" x2="18717" y2="10000"/>
                        <a14:foregroundMark x1="15508" y1="10000" x2="10160" y2="12963"/>
                        <a14:foregroundMark x1="4813" y1="15185" x2="4813" y2="15185"/>
                        <a14:foregroundMark x1="1604" y1="20000" x2="1604" y2="20000"/>
                        <a14:foregroundMark x1="1604" y1="21481" x2="1604" y2="21481"/>
                        <a14:foregroundMark x1="535" y1="24444" x2="535" y2="24444"/>
                        <a14:foregroundMark x1="51337" y1="98519" x2="51337" y2="98519"/>
                        <a14:foregroundMark x1="51337" y1="98519" x2="51337" y2="98519"/>
                        <a14:foregroundMark x1="44385" y1="3333" x2="44385" y2="3333"/>
                        <a14:foregroundMark x1="44385" y1="3333" x2="44385" y2="3333"/>
                        <a14:foregroundMark x1="41176" y1="4074" x2="41176" y2="40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174369"/>
            <a:ext cx="1166070" cy="16836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867AA8-2BC1-9492-21F6-96427E312C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1" y="5444716"/>
            <a:ext cx="1068151" cy="15059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430D2E-CE9A-1AE8-FDD8-06766999E349}"/>
              </a:ext>
            </a:extLst>
          </p:cNvPr>
          <p:cNvSpPr txBox="1"/>
          <p:nvPr/>
        </p:nvSpPr>
        <p:spPr>
          <a:xfrm>
            <a:off x="5618527" y="208713"/>
            <a:ext cx="2166458" cy="905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40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EF543A-B3CF-94F0-7B14-2270375718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041" b="95941" l="1951" r="98415">
                        <a14:foregroundMark x1="31463" y1="29151" x2="31463" y2="29151"/>
                        <a14:foregroundMark x1="31585" y1="29151" x2="31585" y2="29151"/>
                        <a14:foregroundMark x1="32561" y1="34317" x2="32683" y2="36347"/>
                        <a14:foregroundMark x1="32927" y1="40590" x2="41951" y2="48155"/>
                        <a14:foregroundMark x1="41951" y1="48155" x2="65610" y2="54982"/>
                        <a14:foregroundMark x1="65610" y1="54982" x2="47561" y2="39114"/>
                        <a14:foregroundMark x1="47561" y1="39114" x2="50000" y2="51845"/>
                        <a14:foregroundMark x1="50000" y1="51845" x2="61220" y2="63838"/>
                        <a14:foregroundMark x1="61220" y1="63838" x2="66463" y2="73801"/>
                        <a14:foregroundMark x1="66463" y1="73801" x2="58780" y2="77675"/>
                        <a14:foregroundMark x1="58780" y1="77675" x2="59756" y2="74354"/>
                        <a14:foregroundMark x1="48902" y1="66236" x2="48902" y2="66236"/>
                        <a14:foregroundMark x1="44390" y1="64576" x2="43902" y2="64576"/>
                        <a14:foregroundMark x1="40854" y1="64760" x2="40854" y2="64760"/>
                        <a14:foregroundMark x1="6463" y1="49815" x2="6463" y2="49815"/>
                        <a14:foregroundMark x1="6463" y1="49631" x2="5976" y2="50000"/>
                        <a14:foregroundMark x1="4512" y1="51292" x2="4390" y2="52214"/>
                        <a14:foregroundMark x1="3902" y1="55720" x2="3415" y2="55720"/>
                        <a14:foregroundMark x1="2439" y1="52399" x2="2439" y2="52399"/>
                        <a14:foregroundMark x1="27073" y1="95572" x2="27073" y2="95572"/>
                        <a14:foregroundMark x1="98415" y1="57749" x2="98415" y2="57749"/>
                        <a14:foregroundMark x1="48659" y1="9225" x2="48659" y2="9225"/>
                        <a14:foregroundMark x1="54756" y1="95941" x2="54756" y2="959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51426" y="1080025"/>
            <a:ext cx="5847126" cy="45463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38F2D8-22AE-BAA4-58A8-055DA0B44A94}"/>
              </a:ext>
            </a:extLst>
          </p:cNvPr>
          <p:cNvSpPr txBox="1"/>
          <p:nvPr/>
        </p:nvSpPr>
        <p:spPr>
          <a:xfrm>
            <a:off x="4254342" y="2557370"/>
            <a:ext cx="404129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ọc thầm, đọc to, đọc diễn cảm, ngắt nghỉ đúng nhịp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65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7569D8-0DE5-0006-AE67-CDB3632DB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81AF76-DDE8-EE03-C643-1132C590FE33}"/>
              </a:ext>
            </a:extLst>
          </p:cNvPr>
          <p:cNvSpPr txBox="1"/>
          <p:nvPr/>
        </p:nvSpPr>
        <p:spPr>
          <a:xfrm>
            <a:off x="3088481" y="2150196"/>
            <a:ext cx="6374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SUY NGẪM VÀ PHẢN HỒI </a:t>
            </a:r>
          </a:p>
        </p:txBody>
      </p:sp>
    </p:spTree>
    <p:extLst>
      <p:ext uri="{BB962C8B-B14F-4D97-AF65-F5344CB8AC3E}">
        <p14:creationId xmlns:p14="http://schemas.microsoft.com/office/powerpoint/2010/main" val="14676528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7569D8-0DE5-0006-AE67-CDB3632DB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81AF76-DDE8-EE03-C643-1132C590FE33}"/>
              </a:ext>
            </a:extLst>
          </p:cNvPr>
          <p:cNvSpPr txBox="1"/>
          <p:nvPr/>
        </p:nvSpPr>
        <p:spPr>
          <a:xfrm>
            <a:off x="2778088" y="1839803"/>
            <a:ext cx="713769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1" dirty="0"/>
              <a:t>1. </a:t>
            </a:r>
            <a:r>
              <a:rPr lang="en-US" sz="3200" b="1" dirty="0" err="1"/>
              <a:t>Những</a:t>
            </a:r>
            <a:r>
              <a:rPr lang="en-US" sz="3200" b="1" dirty="0"/>
              <a:t> </a:t>
            </a:r>
            <a:r>
              <a:rPr lang="en-US" sz="3200" b="1" dirty="0" err="1"/>
              <a:t>đặc</a:t>
            </a:r>
            <a:r>
              <a:rPr lang="en-US" sz="3200" b="1" dirty="0"/>
              <a:t> </a:t>
            </a:r>
            <a:r>
              <a:rPr lang="en-US" sz="3200" b="1" dirty="0" err="1"/>
              <a:t>điểm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văn</a:t>
            </a:r>
            <a:r>
              <a:rPr lang="en-US" sz="3200" b="1" dirty="0"/>
              <a:t> </a:t>
            </a:r>
            <a:r>
              <a:rPr lang="en-US" sz="3200" b="1" dirty="0" err="1"/>
              <a:t>bản</a:t>
            </a:r>
            <a:r>
              <a:rPr lang="en-US" sz="3200" b="1" dirty="0"/>
              <a:t> </a:t>
            </a:r>
            <a:r>
              <a:rPr lang="en-US" sz="3200" b="1" dirty="0" err="1"/>
              <a:t>thông</a:t>
            </a:r>
            <a:r>
              <a:rPr lang="en-US" sz="3200" b="1" dirty="0"/>
              <a:t> tin </a:t>
            </a:r>
            <a:r>
              <a:rPr lang="en-US" sz="3200" b="1" dirty="0" err="1"/>
              <a:t>giới</a:t>
            </a:r>
            <a:r>
              <a:rPr lang="en-US" sz="3200" b="1" dirty="0"/>
              <a:t> </a:t>
            </a:r>
            <a:r>
              <a:rPr lang="en-US" sz="3200" b="1" dirty="0" err="1"/>
              <a:t>thiệu</a:t>
            </a:r>
            <a:r>
              <a:rPr lang="en-US" sz="3200" b="1" dirty="0"/>
              <a:t> </a:t>
            </a:r>
            <a:r>
              <a:rPr lang="en-US" sz="3200" b="1" dirty="0" err="1"/>
              <a:t>một</a:t>
            </a:r>
            <a:r>
              <a:rPr lang="en-US" sz="3200" b="1" dirty="0"/>
              <a:t> </a:t>
            </a:r>
            <a:r>
              <a:rPr lang="en-US" sz="3200" b="1" dirty="0" err="1"/>
              <a:t>cuốn</a:t>
            </a:r>
            <a:r>
              <a:rPr lang="en-US" sz="3200" b="1" dirty="0"/>
              <a:t> </a:t>
            </a:r>
            <a:r>
              <a:rPr lang="en-US" sz="3200" b="1" dirty="0" err="1"/>
              <a:t>sách</a:t>
            </a:r>
            <a:r>
              <a:rPr lang="en-US" sz="3200" b="1" dirty="0"/>
              <a:t>:</a:t>
            </a:r>
            <a:endParaRPr lang="en-US" sz="3200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8182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DDAB2D-86A5-CA67-1291-8D8255764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76255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14773F-8FB4-3C1A-D192-4E203AC739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33" b="98519" l="535" r="89840">
                        <a14:foregroundMark x1="85561" y1="11481" x2="85561" y2="11481"/>
                        <a14:foregroundMark x1="85561" y1="11481" x2="85561" y2="11481"/>
                        <a14:foregroundMark x1="78075" y1="12222" x2="66310" y2="10000"/>
                        <a14:foregroundMark x1="57754" y1="10000" x2="54545" y2="10000"/>
                        <a14:foregroundMark x1="48128" y1="8519" x2="48128" y2="8519"/>
                        <a14:foregroundMark x1="34759" y1="7778" x2="30481" y2="7778"/>
                        <a14:foregroundMark x1="18717" y1="10000" x2="18717" y2="10000"/>
                        <a14:foregroundMark x1="15508" y1="10000" x2="10160" y2="12963"/>
                        <a14:foregroundMark x1="4813" y1="15185" x2="4813" y2="15185"/>
                        <a14:foregroundMark x1="1604" y1="20000" x2="1604" y2="20000"/>
                        <a14:foregroundMark x1="1604" y1="21481" x2="1604" y2="21481"/>
                        <a14:foregroundMark x1="535" y1="24444" x2="535" y2="24444"/>
                        <a14:foregroundMark x1="51337" y1="98519" x2="51337" y2="98519"/>
                        <a14:foregroundMark x1="51337" y1="98519" x2="51337" y2="98519"/>
                        <a14:foregroundMark x1="44385" y1="3333" x2="44385" y2="3333"/>
                        <a14:foregroundMark x1="44385" y1="3333" x2="44385" y2="3333"/>
                        <a14:foregroundMark x1="41176" y1="4074" x2="41176" y2="40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174369"/>
            <a:ext cx="1166070" cy="16836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867AA8-2BC1-9492-21F6-96427E312C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1" y="5444716"/>
            <a:ext cx="1068151" cy="15059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430D2E-CE9A-1AE8-FDD8-06766999E349}"/>
              </a:ext>
            </a:extLst>
          </p:cNvPr>
          <p:cNvSpPr txBox="1"/>
          <p:nvPr/>
        </p:nvSpPr>
        <p:spPr>
          <a:xfrm>
            <a:off x="628650" y="174584"/>
            <a:ext cx="9929813" cy="1828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0" indent="-742950" algn="ctr">
              <a:lnSpc>
                <a:spcPct val="150000"/>
              </a:lnSpc>
              <a:buAutoNum type="arabicPeriod"/>
            </a:pP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4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1643A2-C7A8-4107-A2D9-3CF73E985ABD}"/>
              </a:ext>
            </a:extLst>
          </p:cNvPr>
          <p:cNvSpPr txBox="1"/>
          <p:nvPr/>
        </p:nvSpPr>
        <p:spPr>
          <a:xfrm>
            <a:off x="4243387" y="2300288"/>
            <a:ext cx="4030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1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D88BEA93-652A-403B-9C39-2B1C6BF6C0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19277"/>
              </p:ext>
            </p:extLst>
          </p:nvPr>
        </p:nvGraphicFramePr>
        <p:xfrm>
          <a:off x="2028825" y="2966936"/>
          <a:ext cx="7400925" cy="20765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450">
                  <a:extLst>
                    <a:ext uri="{9D8B030D-6E8A-4147-A177-3AD203B41FA5}">
                      <a16:colId xmlns:a16="http://schemas.microsoft.com/office/drawing/2014/main" val="2637500605"/>
                    </a:ext>
                  </a:extLst>
                </a:gridCol>
                <a:gridCol w="3800475">
                  <a:extLst>
                    <a:ext uri="{9D8B030D-6E8A-4147-A177-3AD203B41FA5}">
                      <a16:colId xmlns:a16="http://schemas.microsoft.com/office/drawing/2014/main" val="1955933481"/>
                    </a:ext>
                  </a:extLst>
                </a:gridCol>
              </a:tblGrid>
              <a:tr h="51913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4763228"/>
                  </a:ext>
                </a:extLst>
              </a:tr>
              <a:tr h="5191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0371332"/>
                  </a:ext>
                </a:extLst>
              </a:tr>
              <a:tr h="51913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1168028"/>
                  </a:ext>
                </a:extLst>
              </a:tr>
              <a:tr h="51913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99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260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1212</Words>
  <PresentationFormat>Widescreen</PresentationFormat>
  <Paragraphs>124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#9Slide05 Fourth Medium</vt:lpstr>
      <vt:lpstr>.VnTime</vt:lpstr>
      <vt:lpstr>Arial</vt:lpstr>
      <vt:lpstr>Calibri</vt:lpstr>
      <vt:lpstr>Calibri Light</vt:lpstr>
      <vt:lpstr>Open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2022-07-12T11:45:13Z</dcterms:created>
  <dcterms:modified xsi:type="dcterms:W3CDTF">2023-06-30T09:32:40Z</dcterms:modified>
</cp:coreProperties>
</file>