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258" r:id="rId2"/>
    <p:sldId id="259" r:id="rId3"/>
    <p:sldId id="260" r:id="rId4"/>
    <p:sldId id="257" r:id="rId5"/>
    <p:sldId id="261" r:id="rId6"/>
    <p:sldId id="262" r:id="rId7"/>
    <p:sldId id="263" r:id="rId8"/>
    <p:sldId id="264" r:id="rId9"/>
    <p:sldId id="265" r:id="rId10"/>
    <p:sldId id="267" r:id="rId11"/>
    <p:sldId id="266" r:id="rId12"/>
    <p:sldId id="268" r:id="rId13"/>
    <p:sldId id="269" r:id="rId14"/>
    <p:sldId id="270" r:id="rId15"/>
    <p:sldId id="271" r:id="rId16"/>
  </p:sldIdLst>
  <p:sldSz cx="9144000" cy="5143500" type="screen16x9"/>
  <p:notesSz cx="6858000" cy="9144000"/>
  <p:embeddedFontLst>
    <p:embeddedFont>
      <p:font typeface="微软雅黑" panose="020B0503020204020204" pitchFamily="34" charset="-122"/>
      <p:regular r:id="rId18"/>
      <p:bold r:id="rId19"/>
    </p:embeddedFont>
    <p:embeddedFont>
      <p:font typeface="Calibri" panose="020F0502020204030204" pitchFamily="34" charset="0"/>
      <p:regular r:id="rId20"/>
      <p:bold r:id="rId21"/>
      <p:italic r:id="rId22"/>
      <p:boldItalic r:id="rId23"/>
    </p:embeddedFont>
    <p:embeddedFont>
      <p:font typeface="DFGothic-EB" panose="02010609010101010101" pitchFamily="1" charset="-128"/>
      <p:regular r:id="rId24"/>
    </p:embeddedFont>
    <p:embeddedFont>
      <p:font typeface="Showcard Gothic" panose="04020904020102020604" pitchFamily="82" charset="0"/>
      <p:regular r:id="rId25"/>
    </p:embeddedFont>
  </p:embeddedFontLst>
  <p:custDataLst>
    <p:tags r:id="rId2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33"/>
    <a:srgbClr val="0095D2"/>
    <a:srgbClr val="0B54AD"/>
    <a:srgbClr val="212C7A"/>
    <a:srgbClr val="D4251F"/>
    <a:srgbClr val="77B525"/>
    <a:srgbClr val="0969C9"/>
    <a:srgbClr val="5F328F"/>
    <a:srgbClr val="085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3" d="100"/>
          <a:sy n="153" d="100"/>
        </p:scale>
        <p:origin x="5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5D5D1-A429-4E86-BBDC-05BB43D7D539}" type="datetimeFigureOut">
              <a:rPr lang="zh-CN" altLang="en-US" smtClean="0"/>
              <a:t>2017/7/26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17676-A16B-461A-BE0A-3074479F441C}" type="slidenum">
              <a:rPr lang="zh-CN" altLang="en-US" smtClean="0"/>
              <a:t>‹#›</a:t>
            </a:fld>
            <a:endParaRPr lang="zh-CN" altLang="en-US"/>
          </a:p>
        </p:txBody>
      </p:sp>
    </p:spTree>
    <p:extLst>
      <p:ext uri="{BB962C8B-B14F-4D97-AF65-F5344CB8AC3E}">
        <p14:creationId xmlns:p14="http://schemas.microsoft.com/office/powerpoint/2010/main" val="376910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a:t>
            </a:fld>
            <a:endParaRPr lang="zh-CN" altLang="en-US"/>
          </a:p>
        </p:txBody>
      </p:sp>
    </p:spTree>
    <p:extLst>
      <p:ext uri="{BB962C8B-B14F-4D97-AF65-F5344CB8AC3E}">
        <p14:creationId xmlns:p14="http://schemas.microsoft.com/office/powerpoint/2010/main" val="2101321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10</a:t>
            </a:fld>
            <a:endParaRPr lang="zh-CN" altLang="en-US"/>
          </a:p>
        </p:txBody>
      </p:sp>
    </p:spTree>
    <p:extLst>
      <p:ext uri="{BB962C8B-B14F-4D97-AF65-F5344CB8AC3E}">
        <p14:creationId xmlns:p14="http://schemas.microsoft.com/office/powerpoint/2010/main" val="925666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11</a:t>
            </a:fld>
            <a:endParaRPr lang="zh-CN" altLang="en-US"/>
          </a:p>
        </p:txBody>
      </p:sp>
    </p:spTree>
    <p:extLst>
      <p:ext uri="{BB962C8B-B14F-4D97-AF65-F5344CB8AC3E}">
        <p14:creationId xmlns:p14="http://schemas.microsoft.com/office/powerpoint/2010/main" val="1904586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12</a:t>
            </a:fld>
            <a:endParaRPr lang="zh-CN" altLang="en-US"/>
          </a:p>
        </p:txBody>
      </p:sp>
    </p:spTree>
    <p:extLst>
      <p:ext uri="{BB962C8B-B14F-4D97-AF65-F5344CB8AC3E}">
        <p14:creationId xmlns:p14="http://schemas.microsoft.com/office/powerpoint/2010/main" val="285582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13</a:t>
            </a:fld>
            <a:endParaRPr lang="zh-CN" altLang="en-US"/>
          </a:p>
        </p:txBody>
      </p:sp>
    </p:spTree>
    <p:extLst>
      <p:ext uri="{BB962C8B-B14F-4D97-AF65-F5344CB8AC3E}">
        <p14:creationId xmlns:p14="http://schemas.microsoft.com/office/powerpoint/2010/main" val="1391585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14</a:t>
            </a:fld>
            <a:endParaRPr lang="zh-CN" altLang="en-US"/>
          </a:p>
        </p:txBody>
      </p:sp>
    </p:spTree>
    <p:extLst>
      <p:ext uri="{BB962C8B-B14F-4D97-AF65-F5344CB8AC3E}">
        <p14:creationId xmlns:p14="http://schemas.microsoft.com/office/powerpoint/2010/main" val="664786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15</a:t>
            </a:fld>
            <a:endParaRPr lang="zh-CN" altLang="en-US"/>
          </a:p>
        </p:txBody>
      </p:sp>
    </p:spTree>
    <p:extLst>
      <p:ext uri="{BB962C8B-B14F-4D97-AF65-F5344CB8AC3E}">
        <p14:creationId xmlns:p14="http://schemas.microsoft.com/office/powerpoint/2010/main" val="240909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2</a:t>
            </a:fld>
            <a:endParaRPr lang="zh-CN" altLang="en-US"/>
          </a:p>
        </p:txBody>
      </p:sp>
    </p:spTree>
    <p:extLst>
      <p:ext uri="{BB962C8B-B14F-4D97-AF65-F5344CB8AC3E}">
        <p14:creationId xmlns:p14="http://schemas.microsoft.com/office/powerpoint/2010/main" val="24254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3</a:t>
            </a:fld>
            <a:endParaRPr lang="zh-CN" altLang="en-US"/>
          </a:p>
        </p:txBody>
      </p:sp>
    </p:spTree>
    <p:extLst>
      <p:ext uri="{BB962C8B-B14F-4D97-AF65-F5344CB8AC3E}">
        <p14:creationId xmlns:p14="http://schemas.microsoft.com/office/powerpoint/2010/main" val="119434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4</a:t>
            </a:fld>
            <a:endParaRPr lang="zh-CN" altLang="en-US"/>
          </a:p>
        </p:txBody>
      </p:sp>
    </p:spTree>
    <p:extLst>
      <p:ext uri="{BB962C8B-B14F-4D97-AF65-F5344CB8AC3E}">
        <p14:creationId xmlns:p14="http://schemas.microsoft.com/office/powerpoint/2010/main" val="4198034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5</a:t>
            </a:fld>
            <a:endParaRPr lang="zh-CN" altLang="en-US"/>
          </a:p>
        </p:txBody>
      </p:sp>
    </p:spTree>
    <p:extLst>
      <p:ext uri="{BB962C8B-B14F-4D97-AF65-F5344CB8AC3E}">
        <p14:creationId xmlns:p14="http://schemas.microsoft.com/office/powerpoint/2010/main" val="1164274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6</a:t>
            </a:fld>
            <a:endParaRPr lang="zh-CN" altLang="en-US"/>
          </a:p>
        </p:txBody>
      </p:sp>
    </p:spTree>
    <p:extLst>
      <p:ext uri="{BB962C8B-B14F-4D97-AF65-F5344CB8AC3E}">
        <p14:creationId xmlns:p14="http://schemas.microsoft.com/office/powerpoint/2010/main" val="390508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7</a:t>
            </a:fld>
            <a:endParaRPr lang="zh-CN" altLang="en-US"/>
          </a:p>
        </p:txBody>
      </p:sp>
    </p:spTree>
    <p:extLst>
      <p:ext uri="{BB962C8B-B14F-4D97-AF65-F5344CB8AC3E}">
        <p14:creationId xmlns:p14="http://schemas.microsoft.com/office/powerpoint/2010/main" val="1991300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8</a:t>
            </a:fld>
            <a:endParaRPr lang="zh-CN" altLang="en-US"/>
          </a:p>
        </p:txBody>
      </p:sp>
    </p:spTree>
    <p:extLst>
      <p:ext uri="{BB962C8B-B14F-4D97-AF65-F5344CB8AC3E}">
        <p14:creationId xmlns:p14="http://schemas.microsoft.com/office/powerpoint/2010/main" val="2385179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9</a:t>
            </a:fld>
            <a:endParaRPr lang="zh-CN" altLang="en-US"/>
          </a:p>
        </p:txBody>
      </p:sp>
    </p:spTree>
    <p:extLst>
      <p:ext uri="{BB962C8B-B14F-4D97-AF65-F5344CB8AC3E}">
        <p14:creationId xmlns:p14="http://schemas.microsoft.com/office/powerpoint/2010/main" val="408208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2017/7/26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481708760"/>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2017/7/26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1647721390"/>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2017/7/26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992673801"/>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2017/7/26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213105035"/>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E89D9DB-18FC-4DE1-B6E3-B7CBA7A93292}" type="datetimeFigureOut">
              <a:rPr lang="zh-CN" altLang="en-US" smtClean="0"/>
              <a:t>2017/7/26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1518318851"/>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E89D9DB-18FC-4DE1-B6E3-B7CBA7A93292}" type="datetimeFigureOut">
              <a:rPr lang="zh-CN" altLang="en-US" smtClean="0"/>
              <a:t>2017/7/26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725899442"/>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E89D9DB-18FC-4DE1-B6E3-B7CBA7A93292}" type="datetimeFigureOut">
              <a:rPr lang="zh-CN" altLang="en-US" smtClean="0"/>
              <a:t>2017/7/26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4005107213"/>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2788438165"/>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2017/7/26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1989472837"/>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2017/7/26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4082585688"/>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2017/7/26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67760480"/>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E89D9DB-18FC-4DE1-B6E3-B7CBA7A93292}" type="datetimeFigureOut">
              <a:rPr lang="zh-CN" altLang="en-US" smtClean="0"/>
              <a:t>2017/7/26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1874189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3.wdp"/><Relationship Id="rId18" Type="http://schemas.openxmlformats.org/officeDocument/2006/relationships/image" Target="../media/image33.png"/><Relationship Id="rId26" Type="http://schemas.openxmlformats.org/officeDocument/2006/relationships/image" Target="../media/image1.png"/><Relationship Id="rId3" Type="http://schemas.openxmlformats.org/officeDocument/2006/relationships/slideLayout" Target="../slideLayouts/slideLayout1.xml"/><Relationship Id="rId21" Type="http://schemas.openxmlformats.org/officeDocument/2006/relationships/image" Target="../media/image34.png"/><Relationship Id="rId7" Type="http://schemas.openxmlformats.org/officeDocument/2006/relationships/image" Target="../media/image25.png"/><Relationship Id="rId12" Type="http://schemas.openxmlformats.org/officeDocument/2006/relationships/image" Target="../media/image28.png"/><Relationship Id="rId17" Type="http://schemas.openxmlformats.org/officeDocument/2006/relationships/image" Target="../media/image32.png"/><Relationship Id="rId25" Type="http://schemas.openxmlformats.org/officeDocument/2006/relationships/image" Target="../media/image36.png"/><Relationship Id="rId2" Type="http://schemas.openxmlformats.org/officeDocument/2006/relationships/audio" Target="../media/media1.mp3"/><Relationship Id="rId16" Type="http://schemas.openxmlformats.org/officeDocument/2006/relationships/image" Target="../media/image31.png"/><Relationship Id="rId20" Type="http://schemas.openxmlformats.org/officeDocument/2006/relationships/image" Target="../media/image18.png"/><Relationship Id="rId29" Type="http://schemas.openxmlformats.org/officeDocument/2006/relationships/image" Target="../media/image37.png"/><Relationship Id="rId1" Type="http://schemas.microsoft.com/office/2007/relationships/media" Target="../media/media1.mp3"/><Relationship Id="rId6" Type="http://schemas.openxmlformats.org/officeDocument/2006/relationships/image" Target="../media/image24.png"/><Relationship Id="rId11" Type="http://schemas.openxmlformats.org/officeDocument/2006/relationships/image" Target="../media/image27.png"/><Relationship Id="rId24" Type="http://schemas.openxmlformats.org/officeDocument/2006/relationships/image" Target="../media/image11.png"/><Relationship Id="rId5" Type="http://schemas.openxmlformats.org/officeDocument/2006/relationships/image" Target="../media/image23.png"/><Relationship Id="rId15" Type="http://schemas.openxmlformats.org/officeDocument/2006/relationships/image" Target="../media/image30.png"/><Relationship Id="rId23" Type="http://schemas.openxmlformats.org/officeDocument/2006/relationships/image" Target="../media/image10.png"/><Relationship Id="rId28" Type="http://schemas.openxmlformats.org/officeDocument/2006/relationships/image" Target="../media/image13.png"/><Relationship Id="rId10" Type="http://schemas.openxmlformats.org/officeDocument/2006/relationships/image" Target="../media/image14.png"/><Relationship Id="rId19" Type="http://schemas.openxmlformats.org/officeDocument/2006/relationships/image" Target="../media/image17.png"/><Relationship Id="rId31" Type="http://schemas.openxmlformats.org/officeDocument/2006/relationships/image" Target="../media/image39.png"/><Relationship Id="rId4" Type="http://schemas.openxmlformats.org/officeDocument/2006/relationships/notesSlide" Target="../notesSlides/notesSlide1.xml"/><Relationship Id="rId9" Type="http://schemas.microsoft.com/office/2007/relationships/hdphoto" Target="../media/hdphoto2.wdp"/><Relationship Id="rId14" Type="http://schemas.openxmlformats.org/officeDocument/2006/relationships/image" Target="../media/image29.png"/><Relationship Id="rId22" Type="http://schemas.openxmlformats.org/officeDocument/2006/relationships/image" Target="../media/image35.png"/><Relationship Id="rId27" Type="http://schemas.openxmlformats.org/officeDocument/2006/relationships/image" Target="../media/image12.png"/><Relationship Id="rId30" Type="http://schemas.openxmlformats.org/officeDocument/2006/relationships/image" Target="../media/image38.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jpeg"/></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1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jpe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0.png"/><Relationship Id="rId18" Type="http://schemas.openxmlformats.org/officeDocument/2006/relationships/image" Target="../media/image18.png"/><Relationship Id="rId26" Type="http://schemas.openxmlformats.org/officeDocument/2006/relationships/image" Target="../media/image13.png"/><Relationship Id="rId3" Type="http://schemas.openxmlformats.org/officeDocument/2006/relationships/image" Target="../media/image23.png"/><Relationship Id="rId21" Type="http://schemas.openxmlformats.org/officeDocument/2006/relationships/image" Target="../media/image10.png"/><Relationship Id="rId7" Type="http://schemas.microsoft.com/office/2007/relationships/hdphoto" Target="../media/hdphoto2.wdp"/><Relationship Id="rId12" Type="http://schemas.openxmlformats.org/officeDocument/2006/relationships/image" Target="../media/image29.png"/><Relationship Id="rId17" Type="http://schemas.openxmlformats.org/officeDocument/2006/relationships/image" Target="../media/image17.png"/><Relationship Id="rId25" Type="http://schemas.openxmlformats.org/officeDocument/2006/relationships/image" Target="../media/image12.png"/><Relationship Id="rId2" Type="http://schemas.openxmlformats.org/officeDocument/2006/relationships/notesSlide" Target="../notesSlides/notesSlide15.xml"/><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6.png"/><Relationship Id="rId11" Type="http://schemas.microsoft.com/office/2007/relationships/hdphoto" Target="../media/hdphoto3.wdp"/><Relationship Id="rId24" Type="http://schemas.openxmlformats.org/officeDocument/2006/relationships/image" Target="../media/image1.png"/><Relationship Id="rId5" Type="http://schemas.openxmlformats.org/officeDocument/2006/relationships/image" Target="../media/image25.png"/><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image" Target="../media/image38.png"/><Relationship Id="rId10" Type="http://schemas.openxmlformats.org/officeDocument/2006/relationships/image" Target="../media/image28.png"/><Relationship Id="rId19"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1.png"/><Relationship Id="rId22" Type="http://schemas.openxmlformats.org/officeDocument/2006/relationships/image" Target="../media/image11.png"/><Relationship Id="rId27"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0"/>
            <a:ext cx="9144000" cy="442877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8417" y="174798"/>
            <a:ext cx="1960400" cy="881335"/>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2016" y="423021"/>
            <a:ext cx="1918279" cy="1506392"/>
          </a:xfrm>
          <a:prstGeom prst="rect">
            <a:avLst/>
          </a:prstGeom>
        </p:spPr>
      </p:pic>
      <p:grpSp>
        <p:nvGrpSpPr>
          <p:cNvPr id="28" name="组合 27"/>
          <p:cNvGrpSpPr/>
          <p:nvPr/>
        </p:nvGrpSpPr>
        <p:grpSpPr>
          <a:xfrm>
            <a:off x="1511715" y="247913"/>
            <a:ext cx="6981547" cy="3916804"/>
            <a:chOff x="1750343" y="560130"/>
            <a:chExt cx="6458858" cy="3623564"/>
          </a:xfrm>
        </p:grpSpPr>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8" cstate="print">
              <a:extLst>
                <a:ext uri="{BEBA8EAE-BF5A-486C-A8C5-ECC9F3942E4B}">
                  <a14:imgProps xmlns:a14="http://schemas.microsoft.com/office/drawing/2010/main">
                    <a14:imgLayer r:embed="rId9">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8190" y="340531"/>
            <a:ext cx="1800037" cy="1411794"/>
          </a:xfrm>
          <a:prstGeom prst="rect">
            <a:avLst/>
          </a:prstGeom>
        </p:spPr>
      </p:pic>
      <p:pic>
        <p:nvPicPr>
          <p:cNvPr id="23" name="图片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021520" y="2450449"/>
            <a:ext cx="1006716" cy="1106587"/>
          </a:xfrm>
          <a:prstGeom prst="rect">
            <a:avLst/>
          </a:prstGeom>
        </p:spPr>
      </p:pic>
      <p:pic>
        <p:nvPicPr>
          <p:cNvPr id="5" name="图片 4"/>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contrast="12000"/>
                    </a14:imgEffect>
                  </a14:imgLayer>
                </a14:imgProps>
              </a:ext>
              <a:ext uri="{28A0092B-C50C-407E-A947-70E740481C1C}">
                <a14:useLocalDpi xmlns:a14="http://schemas.microsoft.com/office/drawing/2010/main" val="0"/>
              </a:ext>
            </a:extLst>
          </a:blip>
          <a:srcRect b="3228"/>
          <a:stretch/>
        </p:blipFill>
        <p:spPr>
          <a:xfrm flipV="1">
            <a:off x="-1" y="4374291"/>
            <a:ext cx="9185483" cy="797979"/>
          </a:xfrm>
          <a:prstGeom prst="rect">
            <a:avLst/>
          </a:prstGeom>
        </p:spPr>
      </p:pic>
      <p:pic>
        <p:nvPicPr>
          <p:cNvPr id="31" name="图片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54752" y="2915624"/>
            <a:ext cx="2564613" cy="1445474"/>
          </a:xfrm>
          <a:prstGeom prst="rect">
            <a:avLst/>
          </a:prstGeom>
        </p:spPr>
      </p:pic>
      <p:pic>
        <p:nvPicPr>
          <p:cNvPr id="33" name="图片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484" y="3304074"/>
            <a:ext cx="1722867" cy="1475275"/>
          </a:xfrm>
          <a:prstGeom prst="rect">
            <a:avLst/>
          </a:prstGeom>
        </p:spPr>
      </p:pic>
      <p:pic>
        <p:nvPicPr>
          <p:cNvPr id="34" name="图片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43214" y="3182670"/>
            <a:ext cx="1722867" cy="1475275"/>
          </a:xfrm>
          <a:prstGeom prst="rect">
            <a:avLst/>
          </a:prstGeom>
        </p:spPr>
      </p:pic>
      <p:pic>
        <p:nvPicPr>
          <p:cNvPr id="35" name="图片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369" y="3621934"/>
            <a:ext cx="1761586" cy="1176951"/>
          </a:xfrm>
          <a:prstGeom prst="rect">
            <a:avLst/>
          </a:prstGeom>
        </p:spPr>
      </p:pic>
      <p:pic>
        <p:nvPicPr>
          <p:cNvPr id="36" name="图片 3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67922" y="2865779"/>
            <a:ext cx="820475" cy="2060957"/>
          </a:xfrm>
          <a:prstGeom prst="rect">
            <a:avLst/>
          </a:prstGeom>
        </p:spPr>
      </p:pic>
      <p:pic>
        <p:nvPicPr>
          <p:cNvPr id="37" name="图片 3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76093" y="3613873"/>
            <a:ext cx="954807" cy="1189305"/>
          </a:xfrm>
          <a:prstGeom prst="rect">
            <a:avLst/>
          </a:prstGeom>
        </p:spPr>
      </p:pic>
      <p:pic>
        <p:nvPicPr>
          <p:cNvPr id="38" name="图片 3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39" name="图片 3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pic>
        <p:nvPicPr>
          <p:cNvPr id="40" name="图片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6162" y="3041483"/>
            <a:ext cx="2564613" cy="1445474"/>
          </a:xfrm>
          <a:prstGeom prst="rect">
            <a:avLst/>
          </a:prstGeom>
        </p:spPr>
      </p:pic>
      <p:pic>
        <p:nvPicPr>
          <p:cNvPr id="41" name="图片 40"/>
          <p:cNvPicPr>
            <a:picLocks noChangeAspect="1"/>
          </p:cNvPicPr>
          <p:nvPr/>
        </p:nvPicPr>
        <p:blipFill rotWithShape="1">
          <a:blip r:embed="rId21" cstate="print">
            <a:extLst>
              <a:ext uri="{28A0092B-C50C-407E-A947-70E740481C1C}">
                <a14:useLocalDpi xmlns:a14="http://schemas.microsoft.com/office/drawing/2010/main" val="0"/>
              </a:ext>
            </a:extLst>
          </a:blip>
          <a:srcRect r="18612" b="31242"/>
          <a:stretch/>
        </p:blipFill>
        <p:spPr>
          <a:xfrm>
            <a:off x="6683633" y="4346393"/>
            <a:ext cx="2485082" cy="794018"/>
          </a:xfrm>
          <a:prstGeom prst="rect">
            <a:avLst/>
          </a:prstGeom>
        </p:spPr>
      </p:pic>
      <p:pic>
        <p:nvPicPr>
          <p:cNvPr id="42" name="图片 4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954933" y="2711465"/>
            <a:ext cx="828735" cy="2432035"/>
          </a:xfrm>
          <a:prstGeom prst="rect">
            <a:avLst/>
          </a:prstGeom>
        </p:spPr>
      </p:pic>
      <p:pic>
        <p:nvPicPr>
          <p:cNvPr id="46" name="图片 4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71372" y="4456770"/>
            <a:ext cx="1220336" cy="494720"/>
          </a:xfrm>
          <a:prstGeom prst="rect">
            <a:avLst/>
          </a:prstGeom>
        </p:spPr>
      </p:pic>
      <p:pic>
        <p:nvPicPr>
          <p:cNvPr id="47" name="图片 4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038413" y="3622798"/>
            <a:ext cx="361670" cy="833972"/>
          </a:xfrm>
          <a:prstGeom prst="rect">
            <a:avLst/>
          </a:prstGeom>
        </p:spPr>
      </p:pic>
      <p:pic>
        <p:nvPicPr>
          <p:cNvPr id="48" name="图片 4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15460" y="4539136"/>
            <a:ext cx="1182339" cy="632199"/>
          </a:xfrm>
          <a:prstGeom prst="rect">
            <a:avLst/>
          </a:prstGeom>
        </p:spPr>
      </p:pic>
      <p:pic>
        <p:nvPicPr>
          <p:cNvPr id="49" name="图片 48"/>
          <p:cNvPicPr>
            <a:picLocks noChangeAspect="1"/>
          </p:cNvPicPr>
          <p:nvPr/>
        </p:nvPicPr>
        <p:blipFill rotWithShape="1">
          <a:blip r:embed="rId26" cstate="print">
            <a:extLst>
              <a:ext uri="{28A0092B-C50C-407E-A947-70E740481C1C}">
                <a14:useLocalDpi xmlns:a14="http://schemas.microsoft.com/office/drawing/2010/main" val="0"/>
              </a:ext>
            </a:extLst>
          </a:blip>
          <a:srcRect r="22606" b="9742"/>
          <a:stretch/>
        </p:blipFill>
        <p:spPr>
          <a:xfrm>
            <a:off x="8240769" y="4275150"/>
            <a:ext cx="940302" cy="889974"/>
          </a:xfrm>
          <a:prstGeom prst="rect">
            <a:avLst/>
          </a:prstGeom>
        </p:spPr>
      </p:pic>
      <p:pic>
        <p:nvPicPr>
          <p:cNvPr id="50" name="图片 4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flipH="1">
            <a:off x="6253143" y="4471531"/>
            <a:ext cx="732239" cy="296847"/>
          </a:xfrm>
          <a:prstGeom prst="rect">
            <a:avLst/>
          </a:prstGeom>
        </p:spPr>
      </p:pic>
      <p:pic>
        <p:nvPicPr>
          <p:cNvPr id="51" name="图片 5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pic>
        <p:nvPicPr>
          <p:cNvPr id="52" name="图片 5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8810" y="615465"/>
            <a:ext cx="1513104" cy="1663211"/>
          </a:xfrm>
          <a:prstGeom prst="rect">
            <a:avLst/>
          </a:prstGeom>
        </p:spPr>
      </p:pic>
      <p:pic>
        <p:nvPicPr>
          <p:cNvPr id="44" name="图片 4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flipH="1">
            <a:off x="304774" y="1045199"/>
            <a:ext cx="2429348" cy="2429348"/>
          </a:xfrm>
          <a:prstGeom prst="rect">
            <a:avLst/>
          </a:prstGeom>
        </p:spPr>
      </p:pic>
      <p:grpSp>
        <p:nvGrpSpPr>
          <p:cNvPr id="3" name="组合 2"/>
          <p:cNvGrpSpPr/>
          <p:nvPr/>
        </p:nvGrpSpPr>
        <p:grpSpPr>
          <a:xfrm>
            <a:off x="2538590" y="1678311"/>
            <a:ext cx="3966511" cy="1446689"/>
            <a:chOff x="2538590" y="1678311"/>
            <a:chExt cx="3966511" cy="1446689"/>
          </a:xfrm>
        </p:grpSpPr>
        <p:sp>
          <p:nvSpPr>
            <p:cNvPr id="4" name="文本框 3"/>
            <p:cNvSpPr txBox="1"/>
            <p:nvPr/>
          </p:nvSpPr>
          <p:spPr>
            <a:xfrm>
              <a:off x="2538590" y="1678450"/>
              <a:ext cx="3945223" cy="1446550"/>
            </a:xfrm>
            <a:prstGeom prst="rect">
              <a:avLst/>
            </a:prstGeom>
            <a:noFill/>
          </p:spPr>
          <p:txBody>
            <a:bodyPr wrap="square" rtlCol="0">
              <a:spAutoFit/>
            </a:bodyPr>
            <a:lstStyle/>
            <a:p>
              <a:pPr algn="ctr"/>
              <a:r>
                <a:rPr lang="zh-CN" altLang="en-US" sz="4400" b="1" dirty="0" smtClean="0">
                  <a:ln w="85725">
                    <a:solidFill>
                      <a:srgbClr val="FDFDFD"/>
                    </a:solidFill>
                  </a:ln>
                  <a:solidFill>
                    <a:schemeClr val="bg1"/>
                  </a:solidFill>
                  <a:effectLst>
                    <a:outerShdw blurRad="63500" sx="102000" sy="102000" algn="ctr" rotWithShape="0">
                      <a:prstClr val="black">
                        <a:alpha val="40000"/>
                      </a:prstClr>
                    </a:outerShdw>
                  </a:effectLst>
                  <a:cs typeface="+mn-ea"/>
                  <a:sym typeface="+mn-lt"/>
                </a:rPr>
                <a:t>卡通欢乐乐园</a:t>
              </a:r>
              <a:r>
                <a:rPr lang="en-US" altLang="zh-CN" sz="4400" b="1" dirty="0" smtClean="0">
                  <a:ln w="85725">
                    <a:solidFill>
                      <a:srgbClr val="FDFDFD"/>
                    </a:solidFill>
                  </a:ln>
                  <a:solidFill>
                    <a:schemeClr val="bg1"/>
                  </a:solidFill>
                  <a:effectLst>
                    <a:outerShdw blurRad="63500" sx="102000" sy="102000" algn="ctr" rotWithShape="0">
                      <a:prstClr val="black">
                        <a:alpha val="40000"/>
                      </a:prstClr>
                    </a:outerShdw>
                  </a:effectLst>
                  <a:cs typeface="+mn-ea"/>
                  <a:sym typeface="+mn-lt"/>
                </a:rPr>
                <a:t>PPT</a:t>
              </a:r>
              <a:r>
                <a:rPr lang="zh-CN" altLang="en-US" sz="4400" b="1" dirty="0" smtClean="0">
                  <a:ln w="85725">
                    <a:solidFill>
                      <a:srgbClr val="FDFDFD"/>
                    </a:solidFill>
                  </a:ln>
                  <a:solidFill>
                    <a:schemeClr val="bg1"/>
                  </a:solidFill>
                  <a:effectLst>
                    <a:outerShdw blurRad="63500" sx="102000" sy="102000" algn="ctr" rotWithShape="0">
                      <a:prstClr val="black">
                        <a:alpha val="40000"/>
                      </a:prstClr>
                    </a:outerShdw>
                  </a:effectLst>
                  <a:cs typeface="+mn-ea"/>
                  <a:sym typeface="+mn-lt"/>
                </a:rPr>
                <a:t>模板</a:t>
              </a:r>
              <a:endParaRPr lang="zh-CN" altLang="en-US" sz="4400" b="1" dirty="0">
                <a:ln w="85725">
                  <a:solidFill>
                    <a:srgbClr val="FDFDFD"/>
                  </a:solidFill>
                </a:ln>
                <a:solidFill>
                  <a:schemeClr val="bg1"/>
                </a:solidFill>
                <a:effectLst>
                  <a:outerShdw blurRad="63500" sx="102000" sy="102000" algn="ctr" rotWithShape="0">
                    <a:prstClr val="black">
                      <a:alpha val="40000"/>
                    </a:prstClr>
                  </a:outerShdw>
                </a:effectLst>
                <a:cs typeface="+mn-ea"/>
                <a:sym typeface="+mn-lt"/>
              </a:endParaRPr>
            </a:p>
          </p:txBody>
        </p:sp>
        <p:sp>
          <p:nvSpPr>
            <p:cNvPr id="43" name="文本框 42"/>
            <p:cNvSpPr txBox="1"/>
            <p:nvPr/>
          </p:nvSpPr>
          <p:spPr>
            <a:xfrm>
              <a:off x="2559878" y="1678311"/>
              <a:ext cx="3945223" cy="1446550"/>
            </a:xfrm>
            <a:prstGeom prst="rect">
              <a:avLst/>
            </a:prstGeom>
            <a:noFill/>
          </p:spPr>
          <p:txBody>
            <a:bodyPr wrap="square" rtlCol="0">
              <a:spAutoFit/>
            </a:bodyPr>
            <a:lstStyle/>
            <a:p>
              <a:pPr algn="ctr"/>
              <a:r>
                <a:rPr lang="zh-CN" altLang="en-US" sz="4400" b="1" dirty="0" smtClean="0">
                  <a:pattFill prst="wdUpDiag">
                    <a:fgClr>
                      <a:srgbClr val="FF9933"/>
                    </a:fgClr>
                    <a:bgClr>
                      <a:srgbClr val="FF6600"/>
                    </a:bgClr>
                  </a:pattFill>
                  <a:cs typeface="+mn-ea"/>
                  <a:sym typeface="+mn-lt"/>
                </a:rPr>
                <a:t>卡通欢乐乐园</a:t>
              </a:r>
              <a:r>
                <a:rPr lang="en-US" altLang="zh-CN" sz="4400" b="1" dirty="0" smtClean="0">
                  <a:pattFill prst="wdUpDiag">
                    <a:fgClr>
                      <a:srgbClr val="FF9933"/>
                    </a:fgClr>
                    <a:bgClr>
                      <a:srgbClr val="FF6600"/>
                    </a:bgClr>
                  </a:pattFill>
                  <a:cs typeface="+mn-ea"/>
                  <a:sym typeface="+mn-lt"/>
                </a:rPr>
                <a:t>PPT</a:t>
              </a:r>
              <a:r>
                <a:rPr lang="zh-CN" altLang="en-US" sz="4400" b="1" dirty="0" smtClean="0">
                  <a:pattFill prst="wdUpDiag">
                    <a:fgClr>
                      <a:srgbClr val="FF9933"/>
                    </a:fgClr>
                    <a:bgClr>
                      <a:srgbClr val="FF6600"/>
                    </a:bgClr>
                  </a:pattFill>
                  <a:cs typeface="+mn-ea"/>
                  <a:sym typeface="+mn-lt"/>
                </a:rPr>
                <a:t>模板</a:t>
              </a:r>
              <a:endParaRPr lang="zh-CN" altLang="en-US" sz="4400" b="1" dirty="0">
                <a:pattFill prst="wdUpDiag">
                  <a:fgClr>
                    <a:srgbClr val="FF9933"/>
                  </a:fgClr>
                  <a:bgClr>
                    <a:srgbClr val="FF6600"/>
                  </a:bgClr>
                </a:pattFill>
                <a:cs typeface="+mn-ea"/>
                <a:sym typeface="+mn-lt"/>
              </a:endParaRPr>
            </a:p>
          </p:txBody>
        </p:sp>
      </p:grpSp>
      <p:pic>
        <p:nvPicPr>
          <p:cNvPr id="6" name="网络歌手-Knut Be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10001250" y="-1514475"/>
            <a:ext cx="609600" cy="609600"/>
          </a:xfrm>
          <a:prstGeom prst="rect">
            <a:avLst/>
          </a:prstGeom>
        </p:spPr>
      </p:pic>
      <p:sp>
        <p:nvSpPr>
          <p:cNvPr id="7" name="文本框 6"/>
          <p:cNvSpPr txBox="1"/>
          <p:nvPr/>
        </p:nvSpPr>
        <p:spPr>
          <a:xfrm>
            <a:off x="2946436" y="3272360"/>
            <a:ext cx="3060700" cy="484748"/>
          </a:xfrm>
          <a:prstGeom prst="rect">
            <a:avLst/>
          </a:prstGeom>
          <a:noFill/>
        </p:spPr>
        <p:txBody>
          <a:bodyPr wrap="square" rtlCol="0">
            <a:spAutoFit/>
          </a:bodyPr>
          <a:lstStyle/>
          <a:p>
            <a:pPr lvl="0" algn="ctr"/>
            <a:r>
              <a:rPr lang="zh-CN" altLang="en-US" sz="1200" dirty="0">
                <a:latin typeface="微软雅黑" panose="020B0503020204020204" pitchFamily="34" charset="-122"/>
                <a:ea typeface="微软雅黑" panose="020B0503020204020204" pitchFamily="34" charset="-122"/>
              </a:rPr>
              <a:t>汇报人：千库网    </a:t>
            </a:r>
            <a:r>
              <a:rPr lang="zh-CN" altLang="en-US" sz="1200" dirty="0" smtClean="0">
                <a:latin typeface="微软雅黑" panose="020B0503020204020204" pitchFamily="34" charset="-122"/>
                <a:ea typeface="微软雅黑" panose="020B0503020204020204" pitchFamily="34" charset="-122"/>
              </a:rPr>
              <a:t>汇报</a:t>
            </a:r>
            <a:r>
              <a:rPr lang="zh-CN" altLang="en-US" sz="1200" dirty="0">
                <a:latin typeface="微软雅黑" panose="020B0503020204020204" pitchFamily="34" charset="-122"/>
                <a:ea typeface="微软雅黑" panose="020B0503020204020204" pitchFamily="34" charset="-122"/>
              </a:rPr>
              <a:t>时间：</a:t>
            </a:r>
            <a:r>
              <a:rPr lang="en-US" altLang="zh-CN" sz="1200" dirty="0">
                <a:latin typeface="微软雅黑" panose="020B0503020204020204" pitchFamily="34" charset="-122"/>
                <a:ea typeface="微软雅黑" panose="020B0503020204020204" pitchFamily="34" charset="-122"/>
              </a:rPr>
              <a:t>XX</a:t>
            </a:r>
            <a:r>
              <a:rPr lang="zh-CN" altLang="en-US"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XX</a:t>
            </a:r>
            <a:r>
              <a:rPr lang="zh-CN" altLang="en-US" sz="1200" dirty="0">
                <a:latin typeface="微软雅黑" panose="020B0503020204020204" pitchFamily="34" charset="-122"/>
                <a:ea typeface="微软雅黑" panose="020B0503020204020204" pitchFamily="34" charset="-122"/>
              </a:rPr>
              <a:t>月</a:t>
            </a:r>
            <a:endParaRPr lang="zh-CN" altLang="en-US" sz="1200" dirty="0">
              <a:solidFill>
                <a:srgbClr val="F3ED71"/>
              </a:solidFill>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914739325"/>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6"/>
                                        </p:tgtEl>
                                      </p:cBhvr>
                                    </p:cmd>
                                  </p:childTnLst>
                                </p:cTn>
                              </p:par>
                              <p:par>
                                <p:cTn id="7" presetID="10"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fade">
                                      <p:cBhvr>
                                        <p:cTn id="9" dur="500"/>
                                        <p:tgtEl>
                                          <p:spTgt spid="33"/>
                                        </p:tgtEl>
                                      </p:cBhvr>
                                    </p:animEffect>
                                  </p:childTnLst>
                                </p:cTn>
                              </p:par>
                              <p:par>
                                <p:cTn id="10" presetID="10"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2" presetClass="entr" presetSubtype="2"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2750" fill="hold"/>
                                        <p:tgtEl>
                                          <p:spTgt spid="51"/>
                                        </p:tgtEl>
                                        <p:attrNameLst>
                                          <p:attrName>ppt_x</p:attrName>
                                        </p:attrNameLst>
                                      </p:cBhvr>
                                      <p:tavLst>
                                        <p:tav tm="0">
                                          <p:val>
                                            <p:strVal val="1+#ppt_w/2"/>
                                          </p:val>
                                        </p:tav>
                                        <p:tav tm="100000">
                                          <p:val>
                                            <p:strVal val="#ppt_x"/>
                                          </p:val>
                                        </p:tav>
                                      </p:tavLst>
                                    </p:anim>
                                    <p:anim calcmode="lin" valueType="num">
                                      <p:cBhvr additive="base">
                                        <p:cTn id="40" dur="2750" fill="hold"/>
                                        <p:tgtEl>
                                          <p:spTgt spid="51"/>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2750" fill="hold"/>
                                        <p:tgtEl>
                                          <p:spTgt spid="50"/>
                                        </p:tgtEl>
                                        <p:attrNameLst>
                                          <p:attrName>ppt_x</p:attrName>
                                        </p:attrNameLst>
                                      </p:cBhvr>
                                      <p:tavLst>
                                        <p:tav tm="0">
                                          <p:val>
                                            <p:strVal val="1+#ppt_w/2"/>
                                          </p:val>
                                        </p:tav>
                                        <p:tav tm="100000">
                                          <p:val>
                                            <p:strVal val="#ppt_x"/>
                                          </p:val>
                                        </p:tav>
                                      </p:tavLst>
                                    </p:anim>
                                    <p:anim calcmode="lin" valueType="num">
                                      <p:cBhvr additive="base">
                                        <p:cTn id="44" dur="2750" fill="hold"/>
                                        <p:tgtEl>
                                          <p:spTgt spid="5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2750" fill="hold"/>
                                        <p:tgtEl>
                                          <p:spTgt spid="46"/>
                                        </p:tgtEl>
                                        <p:attrNameLst>
                                          <p:attrName>ppt_x</p:attrName>
                                        </p:attrNameLst>
                                      </p:cBhvr>
                                      <p:tavLst>
                                        <p:tav tm="0">
                                          <p:val>
                                            <p:strVal val="0-#ppt_w/2"/>
                                          </p:val>
                                        </p:tav>
                                        <p:tav tm="100000">
                                          <p:val>
                                            <p:strVal val="#ppt_x"/>
                                          </p:val>
                                        </p:tav>
                                      </p:tavLst>
                                    </p:anim>
                                    <p:anim calcmode="lin" valueType="num">
                                      <p:cBhvr additive="base">
                                        <p:cTn id="48" dur="2750" fill="hold"/>
                                        <p:tgtEl>
                                          <p:spTgt spid="46"/>
                                        </p:tgtEl>
                                        <p:attrNameLst>
                                          <p:attrName>ppt_y</p:attrName>
                                        </p:attrNameLst>
                                      </p:cBhvr>
                                      <p:tavLst>
                                        <p:tav tm="0">
                                          <p:val>
                                            <p:strVal val="#ppt_y"/>
                                          </p:val>
                                        </p:tav>
                                        <p:tav tm="100000">
                                          <p:val>
                                            <p:strVal val="#ppt_y"/>
                                          </p:val>
                                        </p:tav>
                                      </p:tavLst>
                                    </p:anim>
                                  </p:childTnLst>
                                </p:cTn>
                              </p:par>
                              <p:par>
                                <p:cTn id="49" presetID="32" presetClass="emph" presetSubtype="0" fill="hold" nodeType="withEffect">
                                  <p:stCondLst>
                                    <p:cond delay="0"/>
                                  </p:stCondLst>
                                  <p:childTnLst>
                                    <p:animRot by="120000">
                                      <p:cBhvr>
                                        <p:cTn id="50" dur="350" fill="hold">
                                          <p:stCondLst>
                                            <p:cond delay="0"/>
                                          </p:stCondLst>
                                        </p:cTn>
                                        <p:tgtEl>
                                          <p:spTgt spid="51"/>
                                        </p:tgtEl>
                                        <p:attrNameLst>
                                          <p:attrName>r</p:attrName>
                                        </p:attrNameLst>
                                      </p:cBhvr>
                                    </p:animRot>
                                    <p:animRot by="-240000">
                                      <p:cBhvr>
                                        <p:cTn id="51" dur="700" fill="hold">
                                          <p:stCondLst>
                                            <p:cond delay="700"/>
                                          </p:stCondLst>
                                        </p:cTn>
                                        <p:tgtEl>
                                          <p:spTgt spid="51"/>
                                        </p:tgtEl>
                                        <p:attrNameLst>
                                          <p:attrName>r</p:attrName>
                                        </p:attrNameLst>
                                      </p:cBhvr>
                                    </p:animRot>
                                    <p:animRot by="240000">
                                      <p:cBhvr>
                                        <p:cTn id="52" dur="700" fill="hold">
                                          <p:stCondLst>
                                            <p:cond delay="1400"/>
                                          </p:stCondLst>
                                        </p:cTn>
                                        <p:tgtEl>
                                          <p:spTgt spid="51"/>
                                        </p:tgtEl>
                                        <p:attrNameLst>
                                          <p:attrName>r</p:attrName>
                                        </p:attrNameLst>
                                      </p:cBhvr>
                                    </p:animRot>
                                    <p:animRot by="-240000">
                                      <p:cBhvr>
                                        <p:cTn id="53" dur="700" fill="hold">
                                          <p:stCondLst>
                                            <p:cond delay="2100"/>
                                          </p:stCondLst>
                                        </p:cTn>
                                        <p:tgtEl>
                                          <p:spTgt spid="51"/>
                                        </p:tgtEl>
                                        <p:attrNameLst>
                                          <p:attrName>r</p:attrName>
                                        </p:attrNameLst>
                                      </p:cBhvr>
                                    </p:animRot>
                                    <p:animRot by="120000">
                                      <p:cBhvr>
                                        <p:cTn id="54" dur="700" fill="hold">
                                          <p:stCondLst>
                                            <p:cond delay="2800"/>
                                          </p:stCondLst>
                                        </p:cTn>
                                        <p:tgtEl>
                                          <p:spTgt spid="51"/>
                                        </p:tgtEl>
                                        <p:attrNameLst>
                                          <p:attrName>r</p:attrName>
                                        </p:attrNameLst>
                                      </p:cBhvr>
                                    </p:animRot>
                                  </p:childTnLst>
                                </p:cTn>
                              </p:par>
                              <p:par>
                                <p:cTn id="55" presetID="32" presetClass="emph" presetSubtype="0" fill="hold" nodeType="withEffect">
                                  <p:stCondLst>
                                    <p:cond delay="0"/>
                                  </p:stCondLst>
                                  <p:childTnLst>
                                    <p:animRot by="120000">
                                      <p:cBhvr>
                                        <p:cTn id="56" dur="350" fill="hold">
                                          <p:stCondLst>
                                            <p:cond delay="0"/>
                                          </p:stCondLst>
                                        </p:cTn>
                                        <p:tgtEl>
                                          <p:spTgt spid="50"/>
                                        </p:tgtEl>
                                        <p:attrNameLst>
                                          <p:attrName>r</p:attrName>
                                        </p:attrNameLst>
                                      </p:cBhvr>
                                    </p:animRot>
                                    <p:animRot by="-240000">
                                      <p:cBhvr>
                                        <p:cTn id="57" dur="700" fill="hold">
                                          <p:stCondLst>
                                            <p:cond delay="700"/>
                                          </p:stCondLst>
                                        </p:cTn>
                                        <p:tgtEl>
                                          <p:spTgt spid="50"/>
                                        </p:tgtEl>
                                        <p:attrNameLst>
                                          <p:attrName>r</p:attrName>
                                        </p:attrNameLst>
                                      </p:cBhvr>
                                    </p:animRot>
                                    <p:animRot by="240000">
                                      <p:cBhvr>
                                        <p:cTn id="58" dur="700" fill="hold">
                                          <p:stCondLst>
                                            <p:cond delay="1400"/>
                                          </p:stCondLst>
                                        </p:cTn>
                                        <p:tgtEl>
                                          <p:spTgt spid="50"/>
                                        </p:tgtEl>
                                        <p:attrNameLst>
                                          <p:attrName>r</p:attrName>
                                        </p:attrNameLst>
                                      </p:cBhvr>
                                    </p:animRot>
                                    <p:animRot by="-240000">
                                      <p:cBhvr>
                                        <p:cTn id="59" dur="700" fill="hold">
                                          <p:stCondLst>
                                            <p:cond delay="2100"/>
                                          </p:stCondLst>
                                        </p:cTn>
                                        <p:tgtEl>
                                          <p:spTgt spid="50"/>
                                        </p:tgtEl>
                                        <p:attrNameLst>
                                          <p:attrName>r</p:attrName>
                                        </p:attrNameLst>
                                      </p:cBhvr>
                                    </p:animRot>
                                    <p:animRot by="120000">
                                      <p:cBhvr>
                                        <p:cTn id="60" dur="700" fill="hold">
                                          <p:stCondLst>
                                            <p:cond delay="2800"/>
                                          </p:stCondLst>
                                        </p:cTn>
                                        <p:tgtEl>
                                          <p:spTgt spid="50"/>
                                        </p:tgtEl>
                                        <p:attrNameLst>
                                          <p:attrName>r</p:attrName>
                                        </p:attrNameLst>
                                      </p:cBhvr>
                                    </p:animRot>
                                  </p:childTnLst>
                                </p:cTn>
                              </p:par>
                              <p:par>
                                <p:cTn id="61" presetID="32" presetClass="emph" presetSubtype="0" fill="hold" nodeType="withEffect">
                                  <p:stCondLst>
                                    <p:cond delay="0"/>
                                  </p:stCondLst>
                                  <p:childTnLst>
                                    <p:animRot by="120000">
                                      <p:cBhvr>
                                        <p:cTn id="62" dur="350" fill="hold">
                                          <p:stCondLst>
                                            <p:cond delay="0"/>
                                          </p:stCondLst>
                                        </p:cTn>
                                        <p:tgtEl>
                                          <p:spTgt spid="46"/>
                                        </p:tgtEl>
                                        <p:attrNameLst>
                                          <p:attrName>r</p:attrName>
                                        </p:attrNameLst>
                                      </p:cBhvr>
                                    </p:animRot>
                                    <p:animRot by="-240000">
                                      <p:cBhvr>
                                        <p:cTn id="63" dur="700" fill="hold">
                                          <p:stCondLst>
                                            <p:cond delay="700"/>
                                          </p:stCondLst>
                                        </p:cTn>
                                        <p:tgtEl>
                                          <p:spTgt spid="46"/>
                                        </p:tgtEl>
                                        <p:attrNameLst>
                                          <p:attrName>r</p:attrName>
                                        </p:attrNameLst>
                                      </p:cBhvr>
                                    </p:animRot>
                                    <p:animRot by="240000">
                                      <p:cBhvr>
                                        <p:cTn id="64" dur="700" fill="hold">
                                          <p:stCondLst>
                                            <p:cond delay="1400"/>
                                          </p:stCondLst>
                                        </p:cTn>
                                        <p:tgtEl>
                                          <p:spTgt spid="46"/>
                                        </p:tgtEl>
                                        <p:attrNameLst>
                                          <p:attrName>r</p:attrName>
                                        </p:attrNameLst>
                                      </p:cBhvr>
                                    </p:animRot>
                                    <p:animRot by="-240000">
                                      <p:cBhvr>
                                        <p:cTn id="65" dur="700" fill="hold">
                                          <p:stCondLst>
                                            <p:cond delay="2100"/>
                                          </p:stCondLst>
                                        </p:cTn>
                                        <p:tgtEl>
                                          <p:spTgt spid="46"/>
                                        </p:tgtEl>
                                        <p:attrNameLst>
                                          <p:attrName>r</p:attrName>
                                        </p:attrNameLst>
                                      </p:cBhvr>
                                    </p:animRot>
                                    <p:animRot by="120000">
                                      <p:cBhvr>
                                        <p:cTn id="66" dur="700" fill="hold">
                                          <p:stCondLst>
                                            <p:cond delay="2800"/>
                                          </p:stCondLst>
                                        </p:cTn>
                                        <p:tgtEl>
                                          <p:spTgt spid="46"/>
                                        </p:tgtEl>
                                        <p:attrNameLst>
                                          <p:attrName>r</p:attrName>
                                        </p:attrNameLst>
                                      </p:cBhvr>
                                    </p:animRot>
                                  </p:childTnLst>
                                </p:cTn>
                              </p:par>
                              <p:par>
                                <p:cTn id="67" presetID="42" presetClass="entr" presetSubtype="0" fill="hold" nodeType="withEffect">
                                  <p:stCondLst>
                                    <p:cond delay="250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10" presetClass="entr" presetSubtype="0" fill="hold" nodeType="withEffect">
                                  <p:stCondLst>
                                    <p:cond delay="250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nodeType="withEffect">
                                  <p:stCondLst>
                                    <p:cond delay="250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ntr" presetSubtype="0" fill="hold" nodeType="withEffect">
                                  <p:stCondLst>
                                    <p:cond delay="250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2" presetClass="entr" presetSubtype="4"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2000" fill="hold"/>
                                        <p:tgtEl>
                                          <p:spTgt spid="52"/>
                                        </p:tgtEl>
                                        <p:attrNameLst>
                                          <p:attrName>ppt_x</p:attrName>
                                        </p:attrNameLst>
                                      </p:cBhvr>
                                      <p:tavLst>
                                        <p:tav tm="0">
                                          <p:val>
                                            <p:strVal val="#ppt_x"/>
                                          </p:val>
                                        </p:tav>
                                        <p:tav tm="100000">
                                          <p:val>
                                            <p:strVal val="#ppt_x"/>
                                          </p:val>
                                        </p:tav>
                                      </p:tavLst>
                                    </p:anim>
                                    <p:anim calcmode="lin" valueType="num">
                                      <p:cBhvr additive="base">
                                        <p:cTn id="84" dur="20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2000" fill="hold"/>
                                        <p:tgtEl>
                                          <p:spTgt spid="23"/>
                                        </p:tgtEl>
                                        <p:attrNameLst>
                                          <p:attrName>ppt_x</p:attrName>
                                        </p:attrNameLst>
                                      </p:cBhvr>
                                      <p:tavLst>
                                        <p:tav tm="0">
                                          <p:val>
                                            <p:strVal val="#ppt_x"/>
                                          </p:val>
                                        </p:tav>
                                        <p:tav tm="100000">
                                          <p:val>
                                            <p:strVal val="#ppt_x"/>
                                          </p:val>
                                        </p:tav>
                                      </p:tavLst>
                                    </p:anim>
                                    <p:anim calcmode="lin" valueType="num">
                                      <p:cBhvr additive="base">
                                        <p:cTn id="88" dur="2000" fill="hold"/>
                                        <p:tgtEl>
                                          <p:spTgt spid="23"/>
                                        </p:tgtEl>
                                        <p:attrNameLst>
                                          <p:attrName>ppt_y</p:attrName>
                                        </p:attrNameLst>
                                      </p:cBhvr>
                                      <p:tavLst>
                                        <p:tav tm="0">
                                          <p:val>
                                            <p:strVal val="1+#ppt_h/2"/>
                                          </p:val>
                                        </p:tav>
                                        <p:tav tm="100000">
                                          <p:val>
                                            <p:strVal val="#ppt_y"/>
                                          </p:val>
                                        </p:tav>
                                      </p:tavLst>
                                    </p:anim>
                                  </p:childTnLst>
                                </p:cTn>
                              </p:par>
                              <p:par>
                                <p:cTn id="89" presetID="2" presetClass="entr" presetSubtype="3" fill="hold" nodeType="withEffect">
                                  <p:stCondLst>
                                    <p:cond delay="125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1500" fill="hold"/>
                                        <p:tgtEl>
                                          <p:spTgt spid="28"/>
                                        </p:tgtEl>
                                        <p:attrNameLst>
                                          <p:attrName>ppt_x</p:attrName>
                                        </p:attrNameLst>
                                      </p:cBhvr>
                                      <p:tavLst>
                                        <p:tav tm="0">
                                          <p:val>
                                            <p:strVal val="1+#ppt_w/2"/>
                                          </p:val>
                                        </p:tav>
                                        <p:tav tm="100000">
                                          <p:val>
                                            <p:strVal val="#ppt_x"/>
                                          </p:val>
                                        </p:tav>
                                      </p:tavLst>
                                    </p:anim>
                                    <p:anim calcmode="lin" valueType="num">
                                      <p:cBhvr additive="base">
                                        <p:cTn id="92" dur="1500" fill="hold"/>
                                        <p:tgtEl>
                                          <p:spTgt spid="28"/>
                                        </p:tgtEl>
                                        <p:attrNameLst>
                                          <p:attrName>ppt_y</p:attrName>
                                        </p:attrNameLst>
                                      </p:cBhvr>
                                      <p:tavLst>
                                        <p:tav tm="0">
                                          <p:val>
                                            <p:strVal val="0-#ppt_h/2"/>
                                          </p:val>
                                        </p:tav>
                                        <p:tav tm="100000">
                                          <p:val>
                                            <p:strVal val="#ppt_y"/>
                                          </p:val>
                                        </p:tav>
                                      </p:tavLst>
                                    </p:anim>
                                  </p:childTnLst>
                                </p:cTn>
                              </p:par>
                              <p:par>
                                <p:cTn id="93" presetID="32" presetClass="emph" presetSubtype="0" fill="hold" nodeType="withEffect">
                                  <p:stCondLst>
                                    <p:cond delay="1250"/>
                                  </p:stCondLst>
                                  <p:childTnLst>
                                    <p:animRot by="120000">
                                      <p:cBhvr>
                                        <p:cTn id="94" dur="150" fill="hold">
                                          <p:stCondLst>
                                            <p:cond delay="0"/>
                                          </p:stCondLst>
                                        </p:cTn>
                                        <p:tgtEl>
                                          <p:spTgt spid="28"/>
                                        </p:tgtEl>
                                        <p:attrNameLst>
                                          <p:attrName>r</p:attrName>
                                        </p:attrNameLst>
                                      </p:cBhvr>
                                    </p:animRot>
                                    <p:animRot by="-240000">
                                      <p:cBhvr>
                                        <p:cTn id="95" dur="300" fill="hold">
                                          <p:stCondLst>
                                            <p:cond delay="300"/>
                                          </p:stCondLst>
                                        </p:cTn>
                                        <p:tgtEl>
                                          <p:spTgt spid="28"/>
                                        </p:tgtEl>
                                        <p:attrNameLst>
                                          <p:attrName>r</p:attrName>
                                        </p:attrNameLst>
                                      </p:cBhvr>
                                    </p:animRot>
                                    <p:animRot by="240000">
                                      <p:cBhvr>
                                        <p:cTn id="96" dur="300" fill="hold">
                                          <p:stCondLst>
                                            <p:cond delay="600"/>
                                          </p:stCondLst>
                                        </p:cTn>
                                        <p:tgtEl>
                                          <p:spTgt spid="28"/>
                                        </p:tgtEl>
                                        <p:attrNameLst>
                                          <p:attrName>r</p:attrName>
                                        </p:attrNameLst>
                                      </p:cBhvr>
                                    </p:animRot>
                                    <p:animRot by="-240000">
                                      <p:cBhvr>
                                        <p:cTn id="97" dur="300" fill="hold">
                                          <p:stCondLst>
                                            <p:cond delay="900"/>
                                          </p:stCondLst>
                                        </p:cTn>
                                        <p:tgtEl>
                                          <p:spTgt spid="28"/>
                                        </p:tgtEl>
                                        <p:attrNameLst>
                                          <p:attrName>r</p:attrName>
                                        </p:attrNameLst>
                                      </p:cBhvr>
                                    </p:animRot>
                                    <p:animRot by="120000">
                                      <p:cBhvr>
                                        <p:cTn id="98" dur="300" fill="hold">
                                          <p:stCondLst>
                                            <p:cond delay="1200"/>
                                          </p:stCondLst>
                                        </p:cTn>
                                        <p:tgtEl>
                                          <p:spTgt spid="28"/>
                                        </p:tgtEl>
                                        <p:attrNameLst>
                                          <p:attrName>r</p:attrName>
                                        </p:attrNameLst>
                                      </p:cBhvr>
                                    </p:animRot>
                                  </p:childTnLst>
                                </p:cTn>
                              </p:par>
                              <p:par>
                                <p:cTn id="99" presetID="53" presetClass="entr" presetSubtype="16" fill="hold" nodeType="withEffect">
                                  <p:stCondLst>
                                    <p:cond delay="2750"/>
                                  </p:stCondLst>
                                  <p:childTnLst>
                                    <p:set>
                                      <p:cBhvr>
                                        <p:cTn id="100" dur="1" fill="hold">
                                          <p:stCondLst>
                                            <p:cond delay="0"/>
                                          </p:stCondLst>
                                        </p:cTn>
                                        <p:tgtEl>
                                          <p:spTgt spid="12"/>
                                        </p:tgtEl>
                                        <p:attrNameLst>
                                          <p:attrName>style.visibility</p:attrName>
                                        </p:attrNameLst>
                                      </p:cBhvr>
                                      <p:to>
                                        <p:strVal val="visible"/>
                                      </p:to>
                                    </p:set>
                                    <p:anim calcmode="lin" valueType="num">
                                      <p:cBhvr>
                                        <p:cTn id="101" dur="500" fill="hold"/>
                                        <p:tgtEl>
                                          <p:spTgt spid="12"/>
                                        </p:tgtEl>
                                        <p:attrNameLst>
                                          <p:attrName>ppt_w</p:attrName>
                                        </p:attrNameLst>
                                      </p:cBhvr>
                                      <p:tavLst>
                                        <p:tav tm="0">
                                          <p:val>
                                            <p:fltVal val="0"/>
                                          </p:val>
                                        </p:tav>
                                        <p:tav tm="100000">
                                          <p:val>
                                            <p:strVal val="#ppt_w"/>
                                          </p:val>
                                        </p:tav>
                                      </p:tavLst>
                                    </p:anim>
                                    <p:anim calcmode="lin" valueType="num">
                                      <p:cBhvr>
                                        <p:cTn id="102" dur="500" fill="hold"/>
                                        <p:tgtEl>
                                          <p:spTgt spid="12"/>
                                        </p:tgtEl>
                                        <p:attrNameLst>
                                          <p:attrName>ppt_h</p:attrName>
                                        </p:attrNameLst>
                                      </p:cBhvr>
                                      <p:tavLst>
                                        <p:tav tm="0">
                                          <p:val>
                                            <p:fltVal val="0"/>
                                          </p:val>
                                        </p:tav>
                                        <p:tav tm="100000">
                                          <p:val>
                                            <p:strVal val="#ppt_h"/>
                                          </p:val>
                                        </p:tav>
                                      </p:tavLst>
                                    </p:anim>
                                    <p:animEffect transition="in" filter="fade">
                                      <p:cBhvr>
                                        <p:cTn id="103" dur="500"/>
                                        <p:tgtEl>
                                          <p:spTgt spid="12"/>
                                        </p:tgtEl>
                                      </p:cBhvr>
                                    </p:animEffect>
                                  </p:childTnLst>
                                </p:cTn>
                              </p:par>
                              <p:par>
                                <p:cTn id="104" presetID="42" presetClass="entr" presetSubtype="0" fill="hold" nodeType="withEffect">
                                  <p:stCondLst>
                                    <p:cond delay="325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1000"/>
                                        <p:tgtEl>
                                          <p:spTgt spid="45"/>
                                        </p:tgtEl>
                                      </p:cBhvr>
                                    </p:animEffect>
                                    <p:anim calcmode="lin" valueType="num">
                                      <p:cBhvr>
                                        <p:cTn id="107" dur="1000" fill="hold"/>
                                        <p:tgtEl>
                                          <p:spTgt spid="45"/>
                                        </p:tgtEl>
                                        <p:attrNameLst>
                                          <p:attrName>ppt_x</p:attrName>
                                        </p:attrNameLst>
                                      </p:cBhvr>
                                      <p:tavLst>
                                        <p:tav tm="0">
                                          <p:val>
                                            <p:strVal val="#ppt_x"/>
                                          </p:val>
                                        </p:tav>
                                        <p:tav tm="100000">
                                          <p:val>
                                            <p:strVal val="#ppt_x"/>
                                          </p:val>
                                        </p:tav>
                                      </p:tavLst>
                                    </p:anim>
                                    <p:anim calcmode="lin" valueType="num">
                                      <p:cBhvr>
                                        <p:cTn id="108" dur="1000" fill="hold"/>
                                        <p:tgtEl>
                                          <p:spTgt spid="45"/>
                                        </p:tgtEl>
                                        <p:attrNameLst>
                                          <p:attrName>ppt_y</p:attrName>
                                        </p:attrNameLst>
                                      </p:cBhvr>
                                      <p:tavLst>
                                        <p:tav tm="0">
                                          <p:val>
                                            <p:strVal val="#ppt_y+.1"/>
                                          </p:val>
                                        </p:tav>
                                        <p:tav tm="100000">
                                          <p:val>
                                            <p:strVal val="#ppt_y"/>
                                          </p:val>
                                        </p:tav>
                                      </p:tavLst>
                                    </p:anim>
                                  </p:childTnLst>
                                </p:cTn>
                              </p:par>
                            </p:childTnLst>
                          </p:cTn>
                        </p:par>
                        <p:par>
                          <p:cTn id="109" fill="hold">
                            <p:stCondLst>
                              <p:cond delay="4250"/>
                            </p:stCondLst>
                            <p:childTnLst>
                              <p:par>
                                <p:cTn id="110" presetID="22" presetClass="entr" presetSubtype="8"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wipe(left)">
                                      <p:cBhvr>
                                        <p:cTn id="112" dur="500"/>
                                        <p:tgtEl>
                                          <p:spTgt spid="32"/>
                                        </p:tgtEl>
                                      </p:cBhvr>
                                    </p:animEffect>
                                  </p:childTnLst>
                                </p:cTn>
                              </p:par>
                            </p:childTnLst>
                          </p:cTn>
                        </p:par>
                        <p:par>
                          <p:cTn id="113" fill="hold">
                            <p:stCondLst>
                              <p:cond delay="4750"/>
                            </p:stCondLst>
                            <p:childTnLst>
                              <p:par>
                                <p:cTn id="114" presetID="53" presetClass="entr" presetSubtype="528" fill="hold"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p:cTn id="116" dur="750" fill="hold"/>
                                        <p:tgtEl>
                                          <p:spTgt spid="44"/>
                                        </p:tgtEl>
                                        <p:attrNameLst>
                                          <p:attrName>ppt_w</p:attrName>
                                        </p:attrNameLst>
                                      </p:cBhvr>
                                      <p:tavLst>
                                        <p:tav tm="0">
                                          <p:val>
                                            <p:fltVal val="0"/>
                                          </p:val>
                                        </p:tav>
                                        <p:tav tm="100000">
                                          <p:val>
                                            <p:strVal val="#ppt_w"/>
                                          </p:val>
                                        </p:tav>
                                      </p:tavLst>
                                    </p:anim>
                                    <p:anim calcmode="lin" valueType="num">
                                      <p:cBhvr>
                                        <p:cTn id="117" dur="750" fill="hold"/>
                                        <p:tgtEl>
                                          <p:spTgt spid="44"/>
                                        </p:tgtEl>
                                        <p:attrNameLst>
                                          <p:attrName>ppt_h</p:attrName>
                                        </p:attrNameLst>
                                      </p:cBhvr>
                                      <p:tavLst>
                                        <p:tav tm="0">
                                          <p:val>
                                            <p:fltVal val="0"/>
                                          </p:val>
                                        </p:tav>
                                        <p:tav tm="100000">
                                          <p:val>
                                            <p:strVal val="#ppt_h"/>
                                          </p:val>
                                        </p:tav>
                                      </p:tavLst>
                                    </p:anim>
                                    <p:animEffect transition="in" filter="fade">
                                      <p:cBhvr>
                                        <p:cTn id="118" dur="750"/>
                                        <p:tgtEl>
                                          <p:spTgt spid="44"/>
                                        </p:tgtEl>
                                      </p:cBhvr>
                                    </p:animEffect>
                                    <p:anim calcmode="lin" valueType="num">
                                      <p:cBhvr>
                                        <p:cTn id="119" dur="750" fill="hold"/>
                                        <p:tgtEl>
                                          <p:spTgt spid="44"/>
                                        </p:tgtEl>
                                        <p:attrNameLst>
                                          <p:attrName>ppt_x</p:attrName>
                                        </p:attrNameLst>
                                      </p:cBhvr>
                                      <p:tavLst>
                                        <p:tav tm="0">
                                          <p:val>
                                            <p:fltVal val="0.5"/>
                                          </p:val>
                                        </p:tav>
                                        <p:tav tm="100000">
                                          <p:val>
                                            <p:strVal val="#ppt_x"/>
                                          </p:val>
                                        </p:tav>
                                      </p:tavLst>
                                    </p:anim>
                                    <p:anim calcmode="lin" valueType="num">
                                      <p:cBhvr>
                                        <p:cTn id="120" dur="750" fill="hold"/>
                                        <p:tgtEl>
                                          <p:spTgt spid="44"/>
                                        </p:tgtEl>
                                        <p:attrNameLst>
                                          <p:attrName>ppt_y</p:attrName>
                                        </p:attrNameLst>
                                      </p:cBhvr>
                                      <p:tavLst>
                                        <p:tav tm="0">
                                          <p:val>
                                            <p:fltVal val="0.5"/>
                                          </p:val>
                                        </p:tav>
                                        <p:tav tm="100000">
                                          <p:val>
                                            <p:strVal val="#ppt_y"/>
                                          </p:val>
                                        </p:tav>
                                      </p:tavLst>
                                    </p:anim>
                                  </p:childTnLst>
                                </p:cTn>
                              </p:par>
                            </p:childTnLst>
                          </p:cTn>
                        </p:par>
                        <p:par>
                          <p:cTn id="121" fill="hold">
                            <p:stCondLst>
                              <p:cond delay="5500"/>
                            </p:stCondLst>
                            <p:childTnLst>
                              <p:par>
                                <p:cTn id="122" presetID="53" presetClass="entr" presetSubtype="528"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500" fill="hold"/>
                                        <p:tgtEl>
                                          <p:spTgt spid="3"/>
                                        </p:tgtEl>
                                        <p:attrNameLst>
                                          <p:attrName>ppt_w</p:attrName>
                                        </p:attrNameLst>
                                      </p:cBhvr>
                                      <p:tavLst>
                                        <p:tav tm="0">
                                          <p:val>
                                            <p:fltVal val="0"/>
                                          </p:val>
                                        </p:tav>
                                        <p:tav tm="100000">
                                          <p:val>
                                            <p:strVal val="#ppt_w"/>
                                          </p:val>
                                        </p:tav>
                                      </p:tavLst>
                                    </p:anim>
                                    <p:anim calcmode="lin" valueType="num">
                                      <p:cBhvr>
                                        <p:cTn id="125" dur="1500" fill="hold"/>
                                        <p:tgtEl>
                                          <p:spTgt spid="3"/>
                                        </p:tgtEl>
                                        <p:attrNameLst>
                                          <p:attrName>ppt_h</p:attrName>
                                        </p:attrNameLst>
                                      </p:cBhvr>
                                      <p:tavLst>
                                        <p:tav tm="0">
                                          <p:val>
                                            <p:fltVal val="0"/>
                                          </p:val>
                                        </p:tav>
                                        <p:tav tm="100000">
                                          <p:val>
                                            <p:strVal val="#ppt_h"/>
                                          </p:val>
                                        </p:tav>
                                      </p:tavLst>
                                    </p:anim>
                                    <p:animEffect transition="in" filter="fade">
                                      <p:cBhvr>
                                        <p:cTn id="126" dur="1500"/>
                                        <p:tgtEl>
                                          <p:spTgt spid="3"/>
                                        </p:tgtEl>
                                      </p:cBhvr>
                                    </p:animEffect>
                                    <p:anim calcmode="lin" valueType="num">
                                      <p:cBhvr>
                                        <p:cTn id="127" dur="1500" fill="hold"/>
                                        <p:tgtEl>
                                          <p:spTgt spid="3"/>
                                        </p:tgtEl>
                                        <p:attrNameLst>
                                          <p:attrName>ppt_x</p:attrName>
                                        </p:attrNameLst>
                                      </p:cBhvr>
                                      <p:tavLst>
                                        <p:tav tm="0">
                                          <p:val>
                                            <p:fltVal val="0.5"/>
                                          </p:val>
                                        </p:tav>
                                        <p:tav tm="100000">
                                          <p:val>
                                            <p:strVal val="#ppt_x"/>
                                          </p:val>
                                        </p:tav>
                                      </p:tavLst>
                                    </p:anim>
                                    <p:anim calcmode="lin" valueType="num">
                                      <p:cBhvr>
                                        <p:cTn id="128" dur="1500" fill="hold"/>
                                        <p:tgtEl>
                                          <p:spTgt spid="3"/>
                                        </p:tgtEl>
                                        <p:attrNameLst>
                                          <p:attrName>ppt_y</p:attrName>
                                        </p:attrNameLst>
                                      </p:cBhvr>
                                      <p:tavLst>
                                        <p:tav tm="0">
                                          <p:val>
                                            <p:fltVal val="0.5"/>
                                          </p:val>
                                        </p:tav>
                                        <p:tav tm="100000">
                                          <p:val>
                                            <p:strVal val="#ppt_y"/>
                                          </p:val>
                                        </p:tav>
                                      </p:tavLst>
                                    </p:anim>
                                  </p:childTnLst>
                                </p:cTn>
                              </p:par>
                              <p:par>
                                <p:cTn id="129" presetID="30" presetClass="entr" presetSubtype="0" fill="hold" nodeType="with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800" decel="100000"/>
                                        <p:tgtEl>
                                          <p:spTgt spid="3"/>
                                        </p:tgtEl>
                                      </p:cBhvr>
                                    </p:animEffect>
                                    <p:anim calcmode="lin" valueType="num">
                                      <p:cBhvr>
                                        <p:cTn id="132" dur="800" decel="100000" fill="hold"/>
                                        <p:tgtEl>
                                          <p:spTgt spid="3"/>
                                        </p:tgtEl>
                                        <p:attrNameLst>
                                          <p:attrName>style.rotation</p:attrName>
                                        </p:attrNameLst>
                                      </p:cBhvr>
                                      <p:tavLst>
                                        <p:tav tm="0">
                                          <p:val>
                                            <p:fltVal val="-90"/>
                                          </p:val>
                                        </p:tav>
                                        <p:tav tm="100000">
                                          <p:val>
                                            <p:fltVal val="0"/>
                                          </p:val>
                                        </p:tav>
                                      </p:tavLst>
                                    </p:anim>
                                    <p:anim calcmode="lin" valueType="num">
                                      <p:cBhvr>
                                        <p:cTn id="133" dur="800" decel="100000" fill="hold"/>
                                        <p:tgtEl>
                                          <p:spTgt spid="3"/>
                                        </p:tgtEl>
                                        <p:attrNameLst>
                                          <p:attrName>ppt_x</p:attrName>
                                        </p:attrNameLst>
                                      </p:cBhvr>
                                      <p:tavLst>
                                        <p:tav tm="0">
                                          <p:val>
                                            <p:strVal val="#ppt_x+0.4"/>
                                          </p:val>
                                        </p:tav>
                                        <p:tav tm="100000">
                                          <p:val>
                                            <p:strVal val="#ppt_x-0.05"/>
                                          </p:val>
                                        </p:tav>
                                      </p:tavLst>
                                    </p:anim>
                                    <p:anim calcmode="lin" valueType="num">
                                      <p:cBhvr>
                                        <p:cTn id="134" dur="800" decel="100000" fill="hold"/>
                                        <p:tgtEl>
                                          <p:spTgt spid="3"/>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13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1079157" y="729049"/>
            <a:ext cx="7235343" cy="3084234"/>
          </a:xfrm>
          <a:custGeom>
            <a:avLst/>
            <a:gdLst>
              <a:gd name="connsiteX0" fmla="*/ 3505200 w 7068065"/>
              <a:gd name="connsiteY0" fmla="*/ 0 h 2892216"/>
              <a:gd name="connsiteX1" fmla="*/ 6359611 w 7068065"/>
              <a:gd name="connsiteY1" fmla="*/ 679622 h 2892216"/>
              <a:gd name="connsiteX2" fmla="*/ 5523574 w 7068065"/>
              <a:gd name="connsiteY2" fmla="*/ 1160188 h 2892216"/>
              <a:gd name="connsiteX3" fmla="*/ 5173888 w 7068065"/>
              <a:gd name="connsiteY3" fmla="*/ 1228882 h 2892216"/>
              <a:gd name="connsiteX4" fmla="*/ 5221334 w 7068065"/>
              <a:gd name="connsiteY4" fmla="*/ 1243989 h 2892216"/>
              <a:gd name="connsiteX5" fmla="*/ 5708822 w 7068065"/>
              <a:gd name="connsiteY5" fmla="*/ 1623972 h 2892216"/>
              <a:gd name="connsiteX6" fmla="*/ 5706335 w 7068065"/>
              <a:gd name="connsiteY6" fmla="*/ 1635698 h 2892216"/>
              <a:gd name="connsiteX7" fmla="*/ 5809583 w 7068065"/>
              <a:gd name="connsiteY7" fmla="*/ 1649041 h 2892216"/>
              <a:gd name="connsiteX8" fmla="*/ 7068065 w 7068065"/>
              <a:gd name="connsiteY8" fmla="*/ 2212594 h 2892216"/>
              <a:gd name="connsiteX9" fmla="*/ 4213654 w 7068065"/>
              <a:gd name="connsiteY9" fmla="*/ 2892216 h 2892216"/>
              <a:gd name="connsiteX10" fmla="*/ 1359243 w 7068065"/>
              <a:gd name="connsiteY10" fmla="*/ 2212594 h 2892216"/>
              <a:gd name="connsiteX11" fmla="*/ 1361730 w 7068065"/>
              <a:gd name="connsiteY11" fmla="*/ 2200868 h 2892216"/>
              <a:gd name="connsiteX12" fmla="*/ 1258483 w 7068065"/>
              <a:gd name="connsiteY12" fmla="*/ 2187525 h 2892216"/>
              <a:gd name="connsiteX13" fmla="*/ 0 w 7068065"/>
              <a:gd name="connsiteY13" fmla="*/ 1623972 h 2892216"/>
              <a:gd name="connsiteX14" fmla="*/ 836038 w 7068065"/>
              <a:gd name="connsiteY14" fmla="*/ 1143407 h 2892216"/>
              <a:gd name="connsiteX15" fmla="*/ 1185724 w 7068065"/>
              <a:gd name="connsiteY15" fmla="*/ 1074712 h 2892216"/>
              <a:gd name="connsiteX16" fmla="*/ 1138278 w 7068065"/>
              <a:gd name="connsiteY16" fmla="*/ 1059605 h 2892216"/>
              <a:gd name="connsiteX17" fmla="*/ 650789 w 7068065"/>
              <a:gd name="connsiteY17" fmla="*/ 679622 h 2892216"/>
              <a:gd name="connsiteX18" fmla="*/ 3505200 w 7068065"/>
              <a:gd name="connsiteY18" fmla="*/ 0 h 289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8065" h="2892216">
                <a:moveTo>
                  <a:pt x="3505200" y="0"/>
                </a:moveTo>
                <a:cubicBezTo>
                  <a:pt x="5081648" y="0"/>
                  <a:pt x="6359611" y="304277"/>
                  <a:pt x="6359611" y="679622"/>
                </a:cubicBezTo>
                <a:cubicBezTo>
                  <a:pt x="6359611" y="867295"/>
                  <a:pt x="6040120" y="1037200"/>
                  <a:pt x="5523574" y="1160188"/>
                </a:cubicBezTo>
                <a:lnTo>
                  <a:pt x="5173888" y="1228882"/>
                </a:lnTo>
                <a:lnTo>
                  <a:pt x="5221334" y="1243989"/>
                </a:lnTo>
                <a:cubicBezTo>
                  <a:pt x="5529109" y="1352457"/>
                  <a:pt x="5708822" y="1483218"/>
                  <a:pt x="5708822" y="1623972"/>
                </a:cubicBezTo>
                <a:lnTo>
                  <a:pt x="5706335" y="1635698"/>
                </a:lnTo>
                <a:lnTo>
                  <a:pt x="5809583" y="1649041"/>
                </a:lnTo>
                <a:cubicBezTo>
                  <a:pt x="6568861" y="1771174"/>
                  <a:pt x="7068065" y="1978004"/>
                  <a:pt x="7068065" y="2212594"/>
                </a:cubicBezTo>
                <a:cubicBezTo>
                  <a:pt x="7068065" y="2587939"/>
                  <a:pt x="5790102" y="2892216"/>
                  <a:pt x="4213654" y="2892216"/>
                </a:cubicBezTo>
                <a:cubicBezTo>
                  <a:pt x="2637206" y="2892216"/>
                  <a:pt x="1359243" y="2587939"/>
                  <a:pt x="1359243" y="2212594"/>
                </a:cubicBezTo>
                <a:lnTo>
                  <a:pt x="1361730" y="2200868"/>
                </a:lnTo>
                <a:lnTo>
                  <a:pt x="1258483" y="2187525"/>
                </a:lnTo>
                <a:cubicBezTo>
                  <a:pt x="499204" y="2065392"/>
                  <a:pt x="0" y="1858563"/>
                  <a:pt x="0" y="1623972"/>
                </a:cubicBezTo>
                <a:cubicBezTo>
                  <a:pt x="0" y="1436300"/>
                  <a:pt x="319491" y="1266394"/>
                  <a:pt x="836038" y="1143407"/>
                </a:cubicBezTo>
                <a:lnTo>
                  <a:pt x="1185724" y="1074712"/>
                </a:lnTo>
                <a:lnTo>
                  <a:pt x="1138278" y="1059605"/>
                </a:lnTo>
                <a:cubicBezTo>
                  <a:pt x="830503" y="951137"/>
                  <a:pt x="650789" y="820376"/>
                  <a:pt x="650789" y="679622"/>
                </a:cubicBezTo>
                <a:cubicBezTo>
                  <a:pt x="650789" y="304277"/>
                  <a:pt x="1928753" y="0"/>
                  <a:pt x="35052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34880">
            <a:off x="602495" y="275188"/>
            <a:ext cx="1746222" cy="1802733"/>
          </a:xfrm>
          <a:prstGeom prst="rect">
            <a:avLst/>
          </a:prstGeom>
        </p:spPr>
      </p:pic>
      <p:sp>
        <p:nvSpPr>
          <p:cNvPr id="5" name="文本框 4"/>
          <p:cNvSpPr txBox="1"/>
          <p:nvPr/>
        </p:nvSpPr>
        <p:spPr>
          <a:xfrm>
            <a:off x="2856841" y="1619919"/>
            <a:ext cx="2883469" cy="523220"/>
          </a:xfrm>
          <a:prstGeom prst="rect">
            <a:avLst/>
          </a:prstGeom>
          <a:noFill/>
        </p:spPr>
        <p:txBody>
          <a:bodyPr wrap="square" rtlCol="0">
            <a:spAutoFit/>
          </a:bodyPr>
          <a:lstStyle/>
          <a:p>
            <a:r>
              <a:rPr lang="zh-CN" altLang="en-US" sz="1400" dirty="0" smtClean="0">
                <a:solidFill>
                  <a:schemeClr val="bg1"/>
                </a:solidFill>
              </a:rPr>
              <a:t>    点击此处添加文本点击此处添加文本点击此处添加文本</a:t>
            </a:r>
            <a:endParaRPr lang="zh-CN" altLang="en-US" sz="1400" dirty="0">
              <a:solidFill>
                <a:schemeClr val="bg1"/>
              </a:solidFill>
            </a:endParaRPr>
          </a:p>
        </p:txBody>
      </p:sp>
      <p:sp>
        <p:nvSpPr>
          <p:cNvPr id="7" name="文本框 6"/>
          <p:cNvSpPr txBox="1"/>
          <p:nvPr/>
        </p:nvSpPr>
        <p:spPr>
          <a:xfrm>
            <a:off x="2856841" y="2203620"/>
            <a:ext cx="2883469" cy="523220"/>
          </a:xfrm>
          <a:prstGeom prst="rect">
            <a:avLst/>
          </a:prstGeom>
          <a:noFill/>
        </p:spPr>
        <p:txBody>
          <a:bodyPr wrap="square" rtlCol="0">
            <a:spAutoFit/>
          </a:bodyPr>
          <a:lstStyle/>
          <a:p>
            <a:r>
              <a:rPr lang="zh-CN" altLang="en-US" sz="1400" dirty="0" smtClean="0">
                <a:solidFill>
                  <a:schemeClr val="bg1"/>
                </a:solidFill>
              </a:rPr>
              <a:t>    点击此处添加文本点击此处添加文本点击此处添加文本</a:t>
            </a:r>
            <a:endParaRPr lang="zh-CN" altLang="en-US" sz="1400" dirty="0">
              <a:solidFill>
                <a:schemeClr val="bg1"/>
              </a:solidFill>
            </a:endParaRPr>
          </a:p>
        </p:txBody>
      </p:sp>
      <p:sp>
        <p:nvSpPr>
          <p:cNvPr id="8" name="文本框 7"/>
          <p:cNvSpPr txBox="1"/>
          <p:nvPr/>
        </p:nvSpPr>
        <p:spPr>
          <a:xfrm>
            <a:off x="2856841" y="2787322"/>
            <a:ext cx="2829580" cy="523220"/>
          </a:xfrm>
          <a:prstGeom prst="rect">
            <a:avLst/>
          </a:prstGeom>
          <a:noFill/>
        </p:spPr>
        <p:txBody>
          <a:bodyPr wrap="square" rtlCol="0">
            <a:spAutoFit/>
          </a:bodyPr>
          <a:lstStyle/>
          <a:p>
            <a:r>
              <a:rPr lang="zh-CN" altLang="en-US" sz="1400" dirty="0" smtClean="0">
                <a:solidFill>
                  <a:schemeClr val="bg1"/>
                </a:solidFill>
              </a:rPr>
              <a:t>    点击此处添加文本点击此处添加文本点击此处添加文本</a:t>
            </a:r>
            <a:endParaRPr lang="zh-CN" altLang="en-US" sz="1400" dirty="0">
              <a:solidFill>
                <a:schemeClr val="bg1"/>
              </a:solidFill>
            </a:endParaRPr>
          </a:p>
        </p:txBody>
      </p:sp>
      <p:grpSp>
        <p:nvGrpSpPr>
          <p:cNvPr id="14" name="组合 13"/>
          <p:cNvGrpSpPr/>
          <p:nvPr/>
        </p:nvGrpSpPr>
        <p:grpSpPr>
          <a:xfrm>
            <a:off x="5267935" y="533476"/>
            <a:ext cx="1588322" cy="1056202"/>
            <a:chOff x="5267935" y="533476"/>
            <a:chExt cx="1588322" cy="1056202"/>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7881" r="5657" b="5185"/>
            <a:stretch/>
          </p:blipFill>
          <p:spPr>
            <a:xfrm rot="20802173">
              <a:off x="5549925" y="634190"/>
              <a:ext cx="1306332" cy="955488"/>
            </a:xfrm>
            <a:prstGeom prst="rect">
              <a:avLst/>
            </a:prstGeom>
            <a:ln w="47625">
              <a:solidFill>
                <a:schemeClr val="bg1"/>
              </a:solidFill>
            </a:ln>
            <a:effectLst>
              <a:outerShdw blurRad="50800" dist="38100" dir="2700000" algn="tl"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7935" y="533476"/>
              <a:ext cx="434751" cy="434751"/>
            </a:xfrm>
            <a:prstGeom prst="rect">
              <a:avLst/>
            </a:prstGeom>
          </p:spPr>
        </p:pic>
      </p:grpSp>
      <p:grpSp>
        <p:nvGrpSpPr>
          <p:cNvPr id="15" name="组合 14"/>
          <p:cNvGrpSpPr/>
          <p:nvPr/>
        </p:nvGrpSpPr>
        <p:grpSpPr>
          <a:xfrm>
            <a:off x="6141946" y="1899999"/>
            <a:ext cx="1550115" cy="1074456"/>
            <a:chOff x="6141946" y="1899999"/>
            <a:chExt cx="1550115" cy="1074456"/>
          </a:xfrm>
        </p:grpSpPr>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l="11709" b="5740"/>
            <a:stretch/>
          </p:blipFill>
          <p:spPr>
            <a:xfrm rot="788576">
              <a:off x="6141946" y="1940787"/>
              <a:ext cx="1451608" cy="1033668"/>
            </a:xfrm>
            <a:prstGeom prst="rect">
              <a:avLst/>
            </a:prstGeom>
            <a:ln w="47625">
              <a:solidFill>
                <a:schemeClr val="bg1"/>
              </a:solidFill>
            </a:ln>
            <a:effectLst>
              <a:outerShdw blurRad="50800" dist="38100" dir="8100000" algn="tr" rotWithShape="0">
                <a:prstClr val="black">
                  <a:alpha val="40000"/>
                </a:prstClr>
              </a:outerShdw>
            </a:effectLst>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7310" y="1899999"/>
              <a:ext cx="434751" cy="434751"/>
            </a:xfrm>
            <a:prstGeom prst="rect">
              <a:avLst/>
            </a:prstGeom>
          </p:spPr>
        </p:pic>
      </p:grpSp>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3092" y="2707732"/>
            <a:ext cx="2386689" cy="2249127"/>
          </a:xfrm>
          <a:prstGeom prst="rect">
            <a:avLst/>
          </a:prstGeom>
        </p:spPr>
      </p:pic>
    </p:spTree>
    <p:extLst>
      <p:ext uri="{BB962C8B-B14F-4D97-AF65-F5344CB8AC3E}">
        <p14:creationId xmlns:p14="http://schemas.microsoft.com/office/powerpoint/2010/main" val="3158718948"/>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0" presetClass="path" presetSubtype="0" accel="50000" decel="50000" fill="hold" nodeType="withEffect">
                                  <p:stCondLst>
                                    <p:cond delay="0"/>
                                  </p:stCondLst>
                                  <p:childTnLst>
                                    <p:animMotion origin="layout" path="M 0.15712 0.43673 L 0.15712 0.43673 C 0.23611 0.44939 0.18316 0.44167 0.37483 0.43673 C 0.37951 0.43673 0.38385 0.43396 0.38837 0.43303 C 0.39219 0.4321 0.39601 0.4321 0.39983 0.43118 C 0.42153 0.42655 0.39462 0.4318 0.41024 0.42747 C 0.41337 0.42655 0.41649 0.42624 0.41962 0.42562 C 0.42257 0.42439 0.42622 0.42254 0.42899 0.42192 C 0.43247 0.42099 0.43594 0.42068 0.43941 0.42007 C 0.4408 0.41945 0.44219 0.41883 0.44358 0.41822 C 0.44601 0.41729 0.45503 0.41482 0.45712 0.41451 C 0.46128 0.41389 0.46545 0.41328 0.46962 0.41266 C 0.47135 0.41204 0.47309 0.41112 0.47483 0.41081 C 0.49531 0.40618 0.47847 0.41143 0.49358 0.4071 L 0.50608 0.4034 C 0.50677 0.40155 0.50851 0.40001 0.50816 0.39785 C 0.50799 0.39568 0.50625 0.39445 0.50503 0.39414 C 0.50035 0.3926 0.49531 0.39291 0.49045 0.39229 C 0.4559 0.37933 0.48576 0.3892 0.44878 0.38118 C 0.41233 0.37346 0.46024 0.38118 0.42378 0.37562 C 0.40903 0.36852 0.40712 0.36698 0.38837 0.36266 L 0.38003 0.36081 C 0.37622 0.36019 0.36563 0.35865 0.36128 0.3571 C 0.35816 0.35618 0.35521 0.35433 0.35191 0.3534 C 0.34931 0.35247 0.34635 0.35217 0.34358 0.35155 L 0.33628 0.3497 C 0.3342 0.34908 0.33212 0.34815 0.33003 0.34785 C 0.32587 0.34692 0.3217 0.34661 0.31753 0.34599 C 0.3158 0.34538 0.31406 0.34476 0.31233 0.34414 C 0.31094 0.34352 0.30972 0.34291 0.30816 0.34229 C 0.30417 0.34105 0.29983 0.33982 0.29566 0.33859 C 0.29358 0.33797 0.29167 0.33704 0.28941 0.33673 L 0.27483 0.33488 C 0.27031 0.3318 0.26997 0.33087 0.26545 0.32933 C 0.26337 0.32871 0.26128 0.3284 0.2592 0.32747 C 0.25608 0.32593 0.25313 0.32315 0.24983 0.32192 C 0.23212 0.31513 0.2401 0.31914 0.22587 0.31081 L 0.21962 0.3071 C 0.21858 0.30649 0.21771 0.30587 0.21649 0.30525 C 0.2151 0.30464 0.21372 0.30433 0.21233 0.3034 C 0.21024 0.30247 0.20608 0.2997 0.20608 0.2997 C 0.19861 0.28982 0.20556 0.29785 0.19566 0.29044 C 0.19323 0.28859 0.1849 0.2818 0.18003 0.27933 C 0.17882 0.27871 0.17743 0.27809 0.17587 0.27747 C 0.17257 0.27624 0.16892 0.27593 0.16545 0.27377 C 0.16441 0.27315 0.16337 0.27285 0.16233 0.27192 C 0.15469 0.26513 0.16493 0.27099 0.15399 0.26451 C 0.15278 0.26389 0.15122 0.26328 0.14983 0.26266 C 0.14878 0.26204 0.14792 0.26143 0.1467 0.26081 C 0.14514 0.26019 0.14323 0.25988 0.14149 0.25896 C 0.13976 0.25803 0.13819 0.25618 0.13628 0.25525 C 0.13472 0.25433 0.13281 0.25433 0.13108 0.2534 C 0.12899 0.25247 0.12708 0.25062 0.12483 0.2497 C 0.12361 0.24908 0.1191 0.24723 0.11753 0.24599 C 0.11649 0.24507 0.11563 0.24322 0.11441 0.24229 C 0.1125 0.24075 0.10816 0.23859 0.10816 0.23859 C 0.10851 0.23612 0.10833 0.23303 0.1092 0.23118 C 0.11024 0.22902 0.11198 0.22871 0.11337 0.22747 C 0.1158 0.22562 0.11823 0.22346 0.12066 0.22192 C 0.12378 0.22038 0.12708 0.21945 0.13003 0.21822 C 0.13438 0.21636 0.13854 0.21513 0.14253 0.21266 C 0.14618 0.21081 0.14948 0.2071 0.15295 0.20525 C 0.15677 0.2034 0.16076 0.20309 0.16441 0.20155 C 0.1691 0.20001 0.17361 0.19846 0.17795 0.19599 C 0.18542 0.19229 0.19236 0.18612 0.19983 0.18303 C 0.20295 0.1818 0.20625 0.18087 0.2092 0.17933 C 0.21111 0.1784 0.21267 0.17655 0.21441 0.17562 C 0.21615 0.1747 0.21806 0.1747 0.21962 0.17377 C 0.22153 0.17285 0.22309 0.17099 0.22483 0.17007 C 0.22656 0.16914 0.22847 0.16914 0.23003 0.16822 C 0.23125 0.16791 0.23212 0.16698 0.23316 0.16636 C 0.23559 0.16513 0.23819 0.1642 0.24045 0.16266 C 0.24705 0.15834 0.24219 0.15957 0.24774 0.1571 C 0.24948 0.15649 0.25139 0.15618 0.25295 0.15525 C 0.25486 0.15433 0.25642 0.15278 0.25816 0.15155 C 0.2592 0.15093 0.26024 0.15031 0.26128 0.1497 C 0.26892 0.14599 0.26215 0.15001 0.27066 0.14599 C 0.27188 0.14568 0.27274 0.14476 0.27378 0.14414 C 0.27517 0.14352 0.27674 0.14322 0.27795 0.14229 C 0.29167 0.13488 0.28281 0.13859 0.29253 0.13488 C 0.30139 0.12717 0.29184 0.13488 0.30712 0.12747 C 0.30903 0.12655 0.31059 0.1247 0.31233 0.12377 C 0.32066 0.11945 0.31458 0.12439 0.3217 0.12007 C 0.32465 0.11852 0.32726 0.11575 0.33003 0.11451 C 0.33177 0.11389 0.33368 0.11359 0.33524 0.11266 C 0.33767 0.11173 0.34167 0.10834 0.34358 0.1071 C 0.34462 0.10649 0.34583 0.10618 0.3467 0.10525 C 0.34826 0.10433 0.34948 0.10247 0.35087 0.10155 C 0.3526 0.10062 0.35434 0.10062 0.35608 0.0997 C 0.36024 0.09815 0.36441 0.09599 0.36858 0.09414 L 0.36858 0.09414 C 0.37031 0.09291 0.37222 0.09198 0.37378 0.09044 C 0.37535 0.08951 0.37656 0.08766 0.37795 0.08673 C 0.38976 0.07994 0.38247 0.0855 0.39149 0.08118 C 0.40087 0.07655 0.39462 0.07871 0.40295 0.07377 C 0.40434 0.07315 0.40573 0.07285 0.40712 0.07192 C 0.40938 0.07099 0.41128 0.06945 0.41337 0.06822 C 0.41476 0.0676 0.41615 0.06698 0.41753 0.06636 C 0.42205 0.06482 0.42448 0.0642 0.42899 0.06266 C 0.43212 0.06019 0.43333 0.05865 0.43628 0.0571 C 0.43802 0.05649 0.43993 0.05618 0.44149 0.05525 C 0.4434 0.05433 0.44497 0.05278 0.4467 0.05155 C 0.46233 0.04167 0.45087 0.04908 0.46024 0.04414 C 0.46128 0.04352 0.46233 0.04291 0.46337 0.04229 C 0.46476 0.04167 0.46632 0.04136 0.46753 0.04044 C 0.47378 0.03673 0.47222 0.03612 0.47899 0.03303 C 0.48906 0.02871 0.48455 0.03025 0.49253 0.02747 C 0.3599 -0.01172 0.22309 0.04846 0.08941 0.02192 C 0.08611 0.02038 0.08368 0.01914 0.08003 0.01822 C 0.06684 0.01451 0.06701 0.01482 0.05503 0.01266 C 0.04774 0.00834 0.05434 0.01173 0.03941 0.00896 C 0.03698 0.00865 0.03472 0.00772 0.03212 0.0071 C 0.02951 0.00649 0.02656 0.00618 0.02378 0.00525 C 0.0224 0.00494 0.02118 0.00402 0.01962 0.0034 C 0.01806 0.00278 0.01615 0.00247 0.01441 0.00155 C 0.01337 0.00124 0.0125 8.14815E-6 0.01128 -0.0003 C 0.00764 -0.00061 0.00365 -0.0003 -1.66667E-6 -0.0003 L -1.66667E-6 -0.0003 " pathEditMode="relative" ptsTypes="AAAAAAAAAAAAAAAAAAAAAAAAAAAAAAAAAAAAAAAAAAAAAAAAAAAAAAAAAAAAAAAAAAAAAAAAAAAAAAAAAAAAAAAAAAAAAAAAAAAAAAAAAAAAAAAAAAAAAA">
                                      <p:cBhvr>
                                        <p:cTn id="11" dur="2000" fill="hold"/>
                                        <p:tgtEl>
                                          <p:spTgt spid="2"/>
                                        </p:tgtEl>
                                        <p:attrNameLst>
                                          <p:attrName>ppt_x</p:attrName>
                                          <p:attrName>ppt_y</p:attrName>
                                        </p:attrNameLst>
                                      </p:cBhvr>
                                    </p:animMotion>
                                  </p:childTnLst>
                                </p:cTn>
                              </p:par>
                              <p:par>
                                <p:cTn id="12" presetID="22" presetClass="entr" presetSubtype="4" fill="hold" grpId="0"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1500"/>
                                        <p:tgtEl>
                                          <p:spTgt spid="6"/>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1000" fill="hold"/>
                                        <p:tgtEl>
                                          <p:spTgt spid="10"/>
                                        </p:tgtEl>
                                        <p:attrNameLst>
                                          <p:attrName>ppt_x</p:attrName>
                                        </p:attrNameLst>
                                      </p:cBhvr>
                                      <p:tavLst>
                                        <p:tav tm="0">
                                          <p:val>
                                            <p:strVal val="1+#ppt_w/2"/>
                                          </p:val>
                                        </p:tav>
                                        <p:tav tm="100000">
                                          <p:val>
                                            <p:strVal val="#ppt_x"/>
                                          </p:val>
                                        </p:tav>
                                      </p:tavLst>
                                    </p:anim>
                                    <p:anim calcmode="lin" valueType="num">
                                      <p:cBhvr additive="base">
                                        <p:cTn id="4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22421" y="778476"/>
            <a:ext cx="4761181" cy="3300655"/>
            <a:chOff x="222421" y="778476"/>
            <a:chExt cx="4761181" cy="3300655"/>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6271" r="9513"/>
            <a:stretch/>
          </p:blipFill>
          <p:spPr>
            <a:xfrm>
              <a:off x="222421" y="778476"/>
              <a:ext cx="4761181" cy="3300655"/>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b="21111"/>
            <a:stretch/>
          </p:blipFill>
          <p:spPr>
            <a:xfrm rot="21350724">
              <a:off x="1638840" y="1285876"/>
              <a:ext cx="2209260" cy="2517192"/>
            </a:xfrm>
            <a:prstGeom prst="rect">
              <a:avLst/>
            </a:prstGeom>
          </p:spPr>
        </p:pic>
      </p:grpSp>
      <p:grpSp>
        <p:nvGrpSpPr>
          <p:cNvPr id="11" name="组合 10"/>
          <p:cNvGrpSpPr/>
          <p:nvPr/>
        </p:nvGrpSpPr>
        <p:grpSpPr>
          <a:xfrm>
            <a:off x="4906572" y="1547349"/>
            <a:ext cx="1686454" cy="1657759"/>
            <a:chOff x="4906572" y="1547349"/>
            <a:chExt cx="1686454" cy="1657759"/>
          </a:xfrm>
        </p:grpSpPr>
        <p:sp>
          <p:nvSpPr>
            <p:cNvPr id="8" name="椭圆 7"/>
            <p:cNvSpPr/>
            <p:nvPr/>
          </p:nvSpPr>
          <p:spPr>
            <a:xfrm>
              <a:off x="4906572" y="1547349"/>
              <a:ext cx="1686454" cy="1657759"/>
            </a:xfrm>
            <a:custGeom>
              <a:avLst/>
              <a:gdLst>
                <a:gd name="connsiteX0" fmla="*/ 0 w 1686334"/>
                <a:gd name="connsiteY0" fmla="*/ 843167 h 1686334"/>
                <a:gd name="connsiteX1" fmla="*/ 843167 w 1686334"/>
                <a:gd name="connsiteY1" fmla="*/ 0 h 1686334"/>
                <a:gd name="connsiteX2" fmla="*/ 1686334 w 1686334"/>
                <a:gd name="connsiteY2" fmla="*/ 843167 h 1686334"/>
                <a:gd name="connsiteX3" fmla="*/ 843167 w 1686334"/>
                <a:gd name="connsiteY3" fmla="*/ 1686334 h 1686334"/>
                <a:gd name="connsiteX4" fmla="*/ 0 w 1686334"/>
                <a:gd name="connsiteY4" fmla="*/ 843167 h 1686334"/>
                <a:gd name="connsiteX0" fmla="*/ 120 w 1686454"/>
                <a:gd name="connsiteY0" fmla="*/ 814592 h 1657759"/>
                <a:gd name="connsiteX1" fmla="*/ 890912 w 1686454"/>
                <a:gd name="connsiteY1" fmla="*/ 0 h 1657759"/>
                <a:gd name="connsiteX2" fmla="*/ 1686454 w 1686454"/>
                <a:gd name="connsiteY2" fmla="*/ 814592 h 1657759"/>
                <a:gd name="connsiteX3" fmla="*/ 843287 w 1686454"/>
                <a:gd name="connsiteY3" fmla="*/ 1657759 h 1657759"/>
                <a:gd name="connsiteX4" fmla="*/ 120 w 1686454"/>
                <a:gd name="connsiteY4" fmla="*/ 814592 h 1657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454" h="1657759">
                  <a:moveTo>
                    <a:pt x="120" y="814592"/>
                  </a:moveTo>
                  <a:cubicBezTo>
                    <a:pt x="8057" y="538299"/>
                    <a:pt x="425244" y="0"/>
                    <a:pt x="890912" y="0"/>
                  </a:cubicBezTo>
                  <a:cubicBezTo>
                    <a:pt x="1356580" y="0"/>
                    <a:pt x="1686454" y="348924"/>
                    <a:pt x="1686454" y="814592"/>
                  </a:cubicBezTo>
                  <a:cubicBezTo>
                    <a:pt x="1686454" y="1280260"/>
                    <a:pt x="1308955" y="1657759"/>
                    <a:pt x="843287" y="1657759"/>
                  </a:cubicBezTo>
                  <a:cubicBezTo>
                    <a:pt x="377619" y="1657759"/>
                    <a:pt x="-7817" y="1090885"/>
                    <a:pt x="120" y="814592"/>
                  </a:cubicBezTo>
                  <a:close/>
                </a:path>
              </a:pathLst>
            </a:custGeom>
            <a:pattFill prst="pct80">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b="24725"/>
            <a:stretch/>
          </p:blipFill>
          <p:spPr>
            <a:xfrm rot="627892">
              <a:off x="5004019" y="1637781"/>
              <a:ext cx="1443038" cy="1448320"/>
            </a:xfrm>
            <a:prstGeom prst="ellipse">
              <a:avLst/>
            </a:prstGeom>
            <a:ln w="19050">
              <a:solidFill>
                <a:schemeClr val="bg1"/>
              </a:solidFill>
            </a:ln>
          </p:spPr>
        </p:pic>
      </p:grpSp>
      <p:grpSp>
        <p:nvGrpSpPr>
          <p:cNvPr id="12" name="组合 11"/>
          <p:cNvGrpSpPr/>
          <p:nvPr/>
        </p:nvGrpSpPr>
        <p:grpSpPr>
          <a:xfrm>
            <a:off x="6393600" y="2346643"/>
            <a:ext cx="2111624" cy="2168770"/>
            <a:chOff x="6393600" y="2346643"/>
            <a:chExt cx="2111624" cy="2168770"/>
          </a:xfrm>
        </p:grpSpPr>
        <p:sp>
          <p:nvSpPr>
            <p:cNvPr id="9" name="椭圆 8"/>
            <p:cNvSpPr/>
            <p:nvPr/>
          </p:nvSpPr>
          <p:spPr>
            <a:xfrm>
              <a:off x="6393600" y="2346643"/>
              <a:ext cx="2111624" cy="2168770"/>
            </a:xfrm>
            <a:custGeom>
              <a:avLst/>
              <a:gdLst>
                <a:gd name="connsiteX0" fmla="*/ 0 w 2111619"/>
                <a:gd name="connsiteY0" fmla="*/ 1055810 h 2111619"/>
                <a:gd name="connsiteX1" fmla="*/ 1055810 w 2111619"/>
                <a:gd name="connsiteY1" fmla="*/ 0 h 2111619"/>
                <a:gd name="connsiteX2" fmla="*/ 2111620 w 2111619"/>
                <a:gd name="connsiteY2" fmla="*/ 1055810 h 2111619"/>
                <a:gd name="connsiteX3" fmla="*/ 1055810 w 2111619"/>
                <a:gd name="connsiteY3" fmla="*/ 2111620 h 2111619"/>
                <a:gd name="connsiteX4" fmla="*/ 0 w 2111619"/>
                <a:gd name="connsiteY4" fmla="*/ 1055810 h 2111619"/>
                <a:gd name="connsiteX0" fmla="*/ 4 w 2111624"/>
                <a:gd name="connsiteY0" fmla="*/ 1112960 h 2168770"/>
                <a:gd name="connsiteX1" fmla="*/ 1046289 w 2111624"/>
                <a:gd name="connsiteY1" fmla="*/ 0 h 2168770"/>
                <a:gd name="connsiteX2" fmla="*/ 2111624 w 2111624"/>
                <a:gd name="connsiteY2" fmla="*/ 1112960 h 2168770"/>
                <a:gd name="connsiteX3" fmla="*/ 1055814 w 2111624"/>
                <a:gd name="connsiteY3" fmla="*/ 2168770 h 2168770"/>
                <a:gd name="connsiteX4" fmla="*/ 4 w 2111624"/>
                <a:gd name="connsiteY4" fmla="*/ 1112960 h 216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624" h="2168770">
                  <a:moveTo>
                    <a:pt x="4" y="1112960"/>
                  </a:moveTo>
                  <a:cubicBezTo>
                    <a:pt x="-1583" y="751498"/>
                    <a:pt x="463181" y="0"/>
                    <a:pt x="1046289" y="0"/>
                  </a:cubicBezTo>
                  <a:cubicBezTo>
                    <a:pt x="1629397" y="0"/>
                    <a:pt x="2111624" y="529852"/>
                    <a:pt x="2111624" y="1112960"/>
                  </a:cubicBezTo>
                  <a:cubicBezTo>
                    <a:pt x="2111624" y="1696068"/>
                    <a:pt x="1638922" y="2168770"/>
                    <a:pt x="1055814" y="2168770"/>
                  </a:cubicBezTo>
                  <a:cubicBezTo>
                    <a:pt x="472706" y="2168770"/>
                    <a:pt x="1591" y="1474422"/>
                    <a:pt x="4" y="1112960"/>
                  </a:cubicBezTo>
                  <a:close/>
                </a:path>
              </a:pathLst>
            </a:custGeom>
            <a:pattFill prst="pct80">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t="14259" r="4343" b="16482"/>
            <a:stretch/>
          </p:blipFill>
          <p:spPr>
            <a:xfrm>
              <a:off x="6505574" y="2491371"/>
              <a:ext cx="1800225" cy="1825885"/>
            </a:xfrm>
            <a:prstGeom prst="ellipse">
              <a:avLst/>
            </a:prstGeom>
            <a:ln w="19050">
              <a:solidFill>
                <a:schemeClr val="bg1"/>
              </a:solidFill>
            </a:ln>
          </p:spPr>
        </p:pic>
      </p:grpSp>
      <p:grpSp>
        <p:nvGrpSpPr>
          <p:cNvPr id="10" name="组合 9"/>
          <p:cNvGrpSpPr/>
          <p:nvPr/>
        </p:nvGrpSpPr>
        <p:grpSpPr>
          <a:xfrm>
            <a:off x="6318006" y="491799"/>
            <a:ext cx="1277557" cy="1229932"/>
            <a:chOff x="6318006" y="491799"/>
            <a:chExt cx="1277557" cy="1229932"/>
          </a:xfrm>
        </p:grpSpPr>
        <p:sp>
          <p:nvSpPr>
            <p:cNvPr id="7" name="椭圆 6"/>
            <p:cNvSpPr/>
            <p:nvPr/>
          </p:nvSpPr>
          <p:spPr>
            <a:xfrm>
              <a:off x="6318006" y="491799"/>
              <a:ext cx="1277557" cy="1229932"/>
            </a:xfrm>
            <a:custGeom>
              <a:avLst/>
              <a:gdLst>
                <a:gd name="connsiteX0" fmla="*/ 0 w 1229932"/>
                <a:gd name="connsiteY0" fmla="*/ 614966 h 1229932"/>
                <a:gd name="connsiteX1" fmla="*/ 614966 w 1229932"/>
                <a:gd name="connsiteY1" fmla="*/ 0 h 1229932"/>
                <a:gd name="connsiteX2" fmla="*/ 1229932 w 1229932"/>
                <a:gd name="connsiteY2" fmla="*/ 614966 h 1229932"/>
                <a:gd name="connsiteX3" fmla="*/ 614966 w 1229932"/>
                <a:gd name="connsiteY3" fmla="*/ 1229932 h 1229932"/>
                <a:gd name="connsiteX4" fmla="*/ 0 w 1229932"/>
                <a:gd name="connsiteY4" fmla="*/ 614966 h 1229932"/>
                <a:gd name="connsiteX0" fmla="*/ 0 w 1277557"/>
                <a:gd name="connsiteY0" fmla="*/ 614966 h 1229932"/>
                <a:gd name="connsiteX1" fmla="*/ 614966 w 1277557"/>
                <a:gd name="connsiteY1" fmla="*/ 0 h 1229932"/>
                <a:gd name="connsiteX2" fmla="*/ 1277557 w 1277557"/>
                <a:gd name="connsiteY2" fmla="*/ 614966 h 1229932"/>
                <a:gd name="connsiteX3" fmla="*/ 614966 w 1277557"/>
                <a:gd name="connsiteY3" fmla="*/ 1229932 h 1229932"/>
                <a:gd name="connsiteX4" fmla="*/ 0 w 1277557"/>
                <a:gd name="connsiteY4" fmla="*/ 614966 h 1229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557" h="1229932">
                  <a:moveTo>
                    <a:pt x="0" y="614966"/>
                  </a:moveTo>
                  <a:cubicBezTo>
                    <a:pt x="0" y="275330"/>
                    <a:pt x="402040" y="0"/>
                    <a:pt x="614966" y="0"/>
                  </a:cubicBezTo>
                  <a:cubicBezTo>
                    <a:pt x="827892" y="0"/>
                    <a:pt x="1277557" y="275330"/>
                    <a:pt x="1277557" y="614966"/>
                  </a:cubicBezTo>
                  <a:cubicBezTo>
                    <a:pt x="1277557" y="954602"/>
                    <a:pt x="827892" y="1229932"/>
                    <a:pt x="614966" y="1229932"/>
                  </a:cubicBezTo>
                  <a:cubicBezTo>
                    <a:pt x="402040" y="1229932"/>
                    <a:pt x="0" y="954602"/>
                    <a:pt x="0" y="614966"/>
                  </a:cubicBezTo>
                  <a:close/>
                </a:path>
              </a:pathLst>
            </a:custGeom>
            <a:pattFill prst="pct80">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7" cstate="print">
              <a:extLst>
                <a:ext uri="{28A0092B-C50C-407E-A947-70E740481C1C}">
                  <a14:useLocalDpi xmlns:a14="http://schemas.microsoft.com/office/drawing/2010/main" val="0"/>
                </a:ext>
              </a:extLst>
            </a:blip>
            <a:srcRect t="10185" b="14815"/>
            <a:stretch/>
          </p:blipFill>
          <p:spPr>
            <a:xfrm>
              <a:off x="6472332" y="578012"/>
              <a:ext cx="1042364" cy="1042364"/>
            </a:xfrm>
            <a:prstGeom prst="ellipse">
              <a:avLst/>
            </a:prstGeom>
            <a:ln w="19050">
              <a:solidFill>
                <a:schemeClr val="bg1"/>
              </a:solidFill>
            </a:ln>
          </p:spPr>
        </p:pic>
      </p:grpSp>
    </p:spTree>
    <p:extLst>
      <p:ext uri="{BB962C8B-B14F-4D97-AF65-F5344CB8AC3E}">
        <p14:creationId xmlns:p14="http://schemas.microsoft.com/office/powerpoint/2010/main" val="3422922881"/>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fltVal val="0.5"/>
                                          </p:val>
                                        </p:tav>
                                        <p:tav tm="100000">
                                          <p:val>
                                            <p:strVal val="#ppt_x"/>
                                          </p:val>
                                        </p:tav>
                                      </p:tavLst>
                                    </p:anim>
                                    <p:anim calcmode="lin" valueType="num">
                                      <p:cBhvr>
                                        <p:cTn id="20" dur="500" fill="hold"/>
                                        <p:tgtEl>
                                          <p:spTgt spid="10"/>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25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fltVal val="0.5"/>
                                          </p:val>
                                        </p:tav>
                                        <p:tav tm="100000">
                                          <p:val>
                                            <p:strVal val="#ppt_x"/>
                                          </p:val>
                                        </p:tav>
                                      </p:tavLst>
                                    </p:anim>
                                    <p:anim calcmode="lin" valueType="num">
                                      <p:cBhvr>
                                        <p:cTn id="27" dur="500" fill="hold"/>
                                        <p:tgtEl>
                                          <p:spTgt spid="11"/>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256" y="3160384"/>
            <a:ext cx="1765827" cy="1001330"/>
          </a:xfrm>
          <a:prstGeom prst="rect">
            <a:avLst/>
          </a:prstGeom>
        </p:spPr>
      </p:pic>
      <p:grpSp>
        <p:nvGrpSpPr>
          <p:cNvPr id="3" name="组合 2"/>
          <p:cNvGrpSpPr/>
          <p:nvPr/>
        </p:nvGrpSpPr>
        <p:grpSpPr>
          <a:xfrm rot="20946486">
            <a:off x="1123316" y="2662638"/>
            <a:ext cx="1115951" cy="1217916"/>
            <a:chOff x="1003521" y="2464927"/>
            <a:chExt cx="1115951" cy="1217916"/>
          </a:xfrm>
        </p:grpSpPr>
        <p:pic>
          <p:nvPicPr>
            <p:cNvPr id="4" name="图片 3"/>
            <p:cNvPicPr>
              <a:picLocks noChangeAspect="1"/>
            </p:cNvPicPr>
            <p:nvPr/>
          </p:nvPicPr>
          <p:blipFill>
            <a:blip r:embed="rId4"/>
            <a:stretch>
              <a:fillRect/>
            </a:stretch>
          </p:blipFill>
          <p:spPr>
            <a:xfrm>
              <a:off x="1003521" y="2464927"/>
              <a:ext cx="1115951" cy="1217916"/>
            </a:xfrm>
            <a:prstGeom prst="rect">
              <a:avLst/>
            </a:prstGeom>
          </p:spPr>
        </p:pic>
        <p:sp>
          <p:nvSpPr>
            <p:cNvPr id="5" name="文本框 4"/>
            <p:cNvSpPr txBox="1"/>
            <p:nvPr/>
          </p:nvSpPr>
          <p:spPr>
            <a:xfrm>
              <a:off x="1176357" y="2550895"/>
              <a:ext cx="620683" cy="1015663"/>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r>
                <a:rPr lang="en-US" altLang="zh-CN" sz="6000" b="1" dirty="0" smtClean="0">
                  <a:ln w="12700">
                    <a:solidFill>
                      <a:srgbClr val="FF9933"/>
                    </a:solidFill>
                    <a:prstDash val="solid"/>
                  </a:ln>
                  <a:pattFill prst="ltDnDiag">
                    <a:fgClr>
                      <a:srgbClr val="FF9933"/>
                    </a:fgClr>
                    <a:bgClr>
                      <a:schemeClr val="bg1"/>
                    </a:bgClr>
                  </a:pattFill>
                </a:rPr>
                <a:t>4</a:t>
              </a:r>
              <a:endParaRPr lang="zh-CN" altLang="en-US" sz="6000" b="1" dirty="0">
                <a:ln w="12700">
                  <a:solidFill>
                    <a:srgbClr val="FF9933"/>
                  </a:solidFill>
                  <a:prstDash val="solid"/>
                </a:ln>
                <a:pattFill prst="ltDnDiag">
                  <a:fgClr>
                    <a:srgbClr val="FF9933"/>
                  </a:fgClr>
                  <a:bgClr>
                    <a:schemeClr val="bg1"/>
                  </a:bgClr>
                </a:pattFill>
              </a:endParaRPr>
            </a:p>
          </p:txBody>
        </p:sp>
      </p:grpSp>
      <p:sp>
        <p:nvSpPr>
          <p:cNvPr id="6" name="文本框 5"/>
          <p:cNvSpPr txBox="1"/>
          <p:nvPr/>
        </p:nvSpPr>
        <p:spPr>
          <a:xfrm>
            <a:off x="4180109" y="3524725"/>
            <a:ext cx="3467616" cy="584775"/>
          </a:xfrm>
          <a:prstGeom prst="rect">
            <a:avLst/>
          </a:prstGeom>
          <a:noFill/>
        </p:spPr>
        <p:txBody>
          <a:bodyPr wrap="none" rtlCol="0">
            <a:spAutoFit/>
          </a:bodyPr>
          <a:lstStyle/>
          <a:p>
            <a:r>
              <a:rPr lang="zh-CN" altLang="en-US" sz="3200" b="1" dirty="0" smtClean="0">
                <a:solidFill>
                  <a:schemeClr val="bg1"/>
                </a:solidFill>
              </a:rPr>
              <a:t>点击此处添加标题</a:t>
            </a:r>
            <a:endParaRPr lang="zh-CN" altLang="en-US" sz="3200" b="1" dirty="0">
              <a:solidFill>
                <a:schemeClr val="bg1"/>
              </a:solidFill>
            </a:endParaRPr>
          </a:p>
        </p:txBody>
      </p:sp>
      <p:sp>
        <p:nvSpPr>
          <p:cNvPr id="7" name="文本框 6"/>
          <p:cNvSpPr txBox="1"/>
          <p:nvPr/>
        </p:nvSpPr>
        <p:spPr>
          <a:xfrm>
            <a:off x="3855946" y="200025"/>
            <a:ext cx="1415772" cy="830997"/>
          </a:xfrm>
          <a:prstGeom prst="rect">
            <a:avLst/>
          </a:prstGeom>
          <a:noFill/>
        </p:spPr>
        <p:txBody>
          <a:bodyPr wrap="none" rtlCol="0">
            <a:spAutoFit/>
          </a:bodyPr>
          <a:lstStyle/>
          <a:p>
            <a:r>
              <a:rPr lang="zh-CN" altLang="en-US" sz="4800" b="1" dirty="0" smtClean="0">
                <a:ln w="6600">
                  <a:solidFill>
                    <a:schemeClr val="accent2"/>
                  </a:solidFill>
                  <a:prstDash val="solid"/>
                </a:ln>
                <a:solidFill>
                  <a:srgbClr val="FFFFFF"/>
                </a:solidFill>
                <a:effectLst>
                  <a:outerShdw dist="38100" dir="2700000" algn="tl" rotWithShape="0">
                    <a:schemeClr val="accent2"/>
                  </a:outerShdw>
                </a:effectLst>
              </a:rPr>
              <a:t>目录</a:t>
            </a:r>
            <a:endParaRPr lang="zh-CN" alt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323982904"/>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par>
                                <p:cTn id="17" presetID="32" presetClass="emph" presetSubtype="0" fill="hold" nodeType="withEffect">
                                  <p:stCondLst>
                                    <p:cond delay="0"/>
                                  </p:stCondLst>
                                  <p:childTnLst>
                                    <p:animRot by="120000">
                                      <p:cBhvr>
                                        <p:cTn id="18" dur="300" fill="hold">
                                          <p:stCondLst>
                                            <p:cond delay="0"/>
                                          </p:stCondLst>
                                        </p:cTn>
                                        <p:tgtEl>
                                          <p:spTgt spid="2"/>
                                        </p:tgtEl>
                                        <p:attrNameLst>
                                          <p:attrName>r</p:attrName>
                                        </p:attrNameLst>
                                      </p:cBhvr>
                                    </p:animRot>
                                    <p:animRot by="-240000">
                                      <p:cBhvr>
                                        <p:cTn id="19" dur="600" fill="hold">
                                          <p:stCondLst>
                                            <p:cond delay="600"/>
                                          </p:stCondLst>
                                        </p:cTn>
                                        <p:tgtEl>
                                          <p:spTgt spid="2"/>
                                        </p:tgtEl>
                                        <p:attrNameLst>
                                          <p:attrName>r</p:attrName>
                                        </p:attrNameLst>
                                      </p:cBhvr>
                                    </p:animRot>
                                    <p:animRot by="240000">
                                      <p:cBhvr>
                                        <p:cTn id="20" dur="600" fill="hold">
                                          <p:stCondLst>
                                            <p:cond delay="1200"/>
                                          </p:stCondLst>
                                        </p:cTn>
                                        <p:tgtEl>
                                          <p:spTgt spid="2"/>
                                        </p:tgtEl>
                                        <p:attrNameLst>
                                          <p:attrName>r</p:attrName>
                                        </p:attrNameLst>
                                      </p:cBhvr>
                                    </p:animRot>
                                    <p:animRot by="-240000">
                                      <p:cBhvr>
                                        <p:cTn id="21" dur="600" fill="hold">
                                          <p:stCondLst>
                                            <p:cond delay="1800"/>
                                          </p:stCondLst>
                                        </p:cTn>
                                        <p:tgtEl>
                                          <p:spTgt spid="2"/>
                                        </p:tgtEl>
                                        <p:attrNameLst>
                                          <p:attrName>r</p:attrName>
                                        </p:attrNameLst>
                                      </p:cBhvr>
                                    </p:animRot>
                                    <p:animRot by="120000">
                                      <p:cBhvr>
                                        <p:cTn id="22" dur="600" fill="hold">
                                          <p:stCondLst>
                                            <p:cond delay="2400"/>
                                          </p:stCondLst>
                                        </p:cTn>
                                        <p:tgtEl>
                                          <p:spTgt spid="2"/>
                                        </p:tgtEl>
                                        <p:attrNameLst>
                                          <p:attrName>r</p:attrName>
                                        </p:attrNameLst>
                                      </p:cBhvr>
                                    </p:animRot>
                                  </p:childTnLst>
                                </p:cTn>
                              </p:par>
                            </p:childTnLst>
                          </p:cTn>
                        </p:par>
                        <p:par>
                          <p:cTn id="23" fill="hold">
                            <p:stCondLst>
                              <p:cond delay="4500"/>
                            </p:stCondLst>
                            <p:childTnLst>
                              <p:par>
                                <p:cTn id="24" presetID="49" presetClass="entr" presetSubtype="0" decel="10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250" fill="hold"/>
                                        <p:tgtEl>
                                          <p:spTgt spid="3"/>
                                        </p:tgtEl>
                                        <p:attrNameLst>
                                          <p:attrName>ppt_w</p:attrName>
                                        </p:attrNameLst>
                                      </p:cBhvr>
                                      <p:tavLst>
                                        <p:tav tm="0">
                                          <p:val>
                                            <p:fltVal val="0"/>
                                          </p:val>
                                        </p:tav>
                                        <p:tav tm="100000">
                                          <p:val>
                                            <p:strVal val="#ppt_w"/>
                                          </p:val>
                                        </p:tav>
                                      </p:tavLst>
                                    </p:anim>
                                    <p:anim calcmode="lin" valueType="num">
                                      <p:cBhvr>
                                        <p:cTn id="27" dur="1250" fill="hold"/>
                                        <p:tgtEl>
                                          <p:spTgt spid="3"/>
                                        </p:tgtEl>
                                        <p:attrNameLst>
                                          <p:attrName>ppt_h</p:attrName>
                                        </p:attrNameLst>
                                      </p:cBhvr>
                                      <p:tavLst>
                                        <p:tav tm="0">
                                          <p:val>
                                            <p:fltVal val="0"/>
                                          </p:val>
                                        </p:tav>
                                        <p:tav tm="100000">
                                          <p:val>
                                            <p:strVal val="#ppt_h"/>
                                          </p:val>
                                        </p:tav>
                                      </p:tavLst>
                                    </p:anim>
                                    <p:anim calcmode="lin" valueType="num">
                                      <p:cBhvr>
                                        <p:cTn id="28" dur="1250" fill="hold"/>
                                        <p:tgtEl>
                                          <p:spTgt spid="3"/>
                                        </p:tgtEl>
                                        <p:attrNameLst>
                                          <p:attrName>style.rotation</p:attrName>
                                        </p:attrNameLst>
                                      </p:cBhvr>
                                      <p:tavLst>
                                        <p:tav tm="0">
                                          <p:val>
                                            <p:fltVal val="360"/>
                                          </p:val>
                                        </p:tav>
                                        <p:tav tm="100000">
                                          <p:val>
                                            <p:fltVal val="0"/>
                                          </p:val>
                                        </p:tav>
                                      </p:tavLst>
                                    </p:anim>
                                    <p:animEffect transition="in" filter="fade">
                                      <p:cBhvr>
                                        <p:cTn id="29" dur="1250"/>
                                        <p:tgtEl>
                                          <p:spTgt spid="3"/>
                                        </p:tgtEl>
                                      </p:cBhvr>
                                    </p:animEffect>
                                  </p:childTnLst>
                                </p:cTn>
                              </p:par>
                              <p:par>
                                <p:cTn id="30" presetID="0" presetClass="path" presetSubtype="0" accel="50000" decel="50000" fill="hold" nodeType="withEffect">
                                  <p:stCondLst>
                                    <p:cond delay="0"/>
                                  </p:stCondLst>
                                  <p:childTnLst>
                                    <p:animMotion origin="layout" path="M -0.00382 -0.00771 L 0.07761 0.04939 " pathEditMode="relative" rAng="0" ptsTypes="AA">
                                      <p:cBhvr>
                                        <p:cTn id="31" dur="1250" spd="-100000" fill="hold"/>
                                        <p:tgtEl>
                                          <p:spTgt spid="3"/>
                                        </p:tgtEl>
                                        <p:attrNameLst>
                                          <p:attrName>ppt_x</p:attrName>
                                          <p:attrName>ppt_y</p:attrName>
                                        </p:attrNameLst>
                                      </p:cBhvr>
                                      <p:rCtr x="4062" y="2840"/>
                                    </p:animMotion>
                                  </p:childTnLst>
                                </p:cTn>
                              </p:par>
                            </p:childTnLst>
                          </p:cTn>
                        </p:par>
                        <p:par>
                          <p:cTn id="32" fill="hold">
                            <p:stCondLst>
                              <p:cond delay="575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329" y="1283605"/>
            <a:ext cx="4673558" cy="2670604"/>
          </a:xfrm>
          <a:prstGeom prst="rect">
            <a:avLst/>
          </a:prstGeom>
        </p:spPr>
      </p:pic>
      <p:sp>
        <p:nvSpPr>
          <p:cNvPr id="3" name="文本框 2"/>
          <p:cNvSpPr txBox="1"/>
          <p:nvPr/>
        </p:nvSpPr>
        <p:spPr>
          <a:xfrm>
            <a:off x="2076995" y="2125267"/>
            <a:ext cx="2199730" cy="738664"/>
          </a:xfrm>
          <a:prstGeom prst="rect">
            <a:avLst/>
          </a:prstGeom>
          <a:noFill/>
        </p:spPr>
        <p:txBody>
          <a:bodyPr wrap="square" rtlCol="0">
            <a:spAutoFit/>
          </a:bodyPr>
          <a:lstStyle/>
          <a:p>
            <a:r>
              <a:rPr lang="zh-CN" altLang="en-US" sz="1400" dirty="0" smtClean="0">
                <a:solidFill>
                  <a:schemeClr val="bg1"/>
                </a:solidFill>
              </a:rPr>
              <a:t>    点击此处添加文本点击此处添加文本点击此处添加文本</a:t>
            </a:r>
            <a:endParaRPr lang="zh-CN" altLang="en-US" sz="1400" dirty="0">
              <a:solidFill>
                <a:schemeClr val="bg1"/>
              </a:solidFill>
            </a:endParaRPr>
          </a:p>
        </p:txBody>
      </p:sp>
      <p:sp>
        <p:nvSpPr>
          <p:cNvPr id="4" name="文本框 3"/>
          <p:cNvSpPr txBox="1"/>
          <p:nvPr/>
        </p:nvSpPr>
        <p:spPr>
          <a:xfrm>
            <a:off x="2009775" y="2935282"/>
            <a:ext cx="2619375" cy="523220"/>
          </a:xfrm>
          <a:prstGeom prst="rect">
            <a:avLst/>
          </a:prstGeom>
          <a:noFill/>
        </p:spPr>
        <p:txBody>
          <a:bodyPr wrap="square" rtlCol="0">
            <a:spAutoFit/>
          </a:bodyPr>
          <a:lstStyle/>
          <a:p>
            <a:r>
              <a:rPr lang="zh-CN" altLang="en-US" sz="1400" dirty="0" smtClean="0">
                <a:solidFill>
                  <a:schemeClr val="bg1"/>
                </a:solidFill>
              </a:rPr>
              <a:t>    点击此处添加文本点击此处添加文本点击此处添加文本</a:t>
            </a:r>
            <a:endParaRPr lang="zh-CN" altLang="en-US" sz="1400" dirty="0">
              <a:solidFill>
                <a:schemeClr val="bg1"/>
              </a:solidFill>
            </a:endParaRPr>
          </a:p>
        </p:txBody>
      </p:sp>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17778" b="4043"/>
          <a:stretch/>
        </p:blipFill>
        <p:spPr>
          <a:xfrm rot="20586275">
            <a:off x="4144176" y="339572"/>
            <a:ext cx="2772897" cy="216783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b="4471"/>
          <a:stretch/>
        </p:blipFill>
        <p:spPr>
          <a:xfrm rot="666921">
            <a:off x="5301437" y="1551350"/>
            <a:ext cx="3357975" cy="262516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008823213"/>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52"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Scale>
                                      <p:cBhvr>
                                        <p:cTn id="2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2"/>
                                        </p:tgtEl>
                                        <p:attrNameLst>
                                          <p:attrName>ppt_x</p:attrName>
                                          <p:attrName>ppt_y</p:attrName>
                                        </p:attrNameLst>
                                      </p:cBhvr>
                                    </p:animMotion>
                                    <p:animEffect transition="in" filter="fade">
                                      <p:cBhvr>
                                        <p:cTn id="23" dur="1000"/>
                                        <p:tgtEl>
                                          <p:spTgt spid="12"/>
                                        </p:tgtEl>
                                      </p:cBhvr>
                                    </p:animEffect>
                                  </p:childTnLst>
                                </p:cTn>
                              </p:par>
                              <p:par>
                                <p:cTn id="24" presetID="52" presetClass="entr" presetSubtype="0" fill="hold" nodeType="withEffect">
                                  <p:stCondLst>
                                    <p:cond delay="500"/>
                                  </p:stCondLst>
                                  <p:childTnLst>
                                    <p:set>
                                      <p:cBhvr>
                                        <p:cTn id="25" dur="1" fill="hold">
                                          <p:stCondLst>
                                            <p:cond delay="0"/>
                                          </p:stCondLst>
                                        </p:cTn>
                                        <p:tgtEl>
                                          <p:spTgt spid="13"/>
                                        </p:tgtEl>
                                        <p:attrNameLst>
                                          <p:attrName>style.visibility</p:attrName>
                                        </p:attrNameLst>
                                      </p:cBhvr>
                                      <p:to>
                                        <p:strVal val="visible"/>
                                      </p:to>
                                    </p:set>
                                    <p:animScale>
                                      <p:cBhvr>
                                        <p:cTn id="2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3"/>
                                        </p:tgtEl>
                                        <p:attrNameLst>
                                          <p:attrName>ppt_x</p:attrName>
                                          <p:attrName>ppt_y</p:attrName>
                                        </p:attrNameLst>
                                      </p:cBhvr>
                                    </p:animMotion>
                                    <p:animEffect transition="in" filter="fade">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463" y="619240"/>
            <a:ext cx="4396995" cy="3298273"/>
            <a:chOff x="711363" y="1317794"/>
            <a:chExt cx="4202159" cy="3152123"/>
          </a:xfrm>
        </p:grpSpPr>
        <p:sp>
          <p:nvSpPr>
            <p:cNvPr id="3" name="矩形 8"/>
            <p:cNvSpPr/>
            <p:nvPr/>
          </p:nvSpPr>
          <p:spPr>
            <a:xfrm>
              <a:off x="711363" y="1317794"/>
              <a:ext cx="4202159" cy="3152123"/>
            </a:xfrm>
            <a:custGeom>
              <a:avLst/>
              <a:gdLst>
                <a:gd name="connsiteX0" fmla="*/ 0 w 3457020"/>
                <a:gd name="connsiteY0" fmla="*/ 0 h 2138572"/>
                <a:gd name="connsiteX1" fmla="*/ 3457020 w 3457020"/>
                <a:gd name="connsiteY1" fmla="*/ 0 h 2138572"/>
                <a:gd name="connsiteX2" fmla="*/ 3457020 w 3457020"/>
                <a:gd name="connsiteY2" fmla="*/ 2138572 h 2138572"/>
                <a:gd name="connsiteX3" fmla="*/ 0 w 3457020"/>
                <a:gd name="connsiteY3" fmla="*/ 2138572 h 2138572"/>
                <a:gd name="connsiteX4" fmla="*/ 0 w 3457020"/>
                <a:gd name="connsiteY4" fmla="*/ 0 h 2138572"/>
                <a:gd name="connsiteX0" fmla="*/ 0 w 3754476"/>
                <a:gd name="connsiteY0" fmla="*/ 66101 h 2138572"/>
                <a:gd name="connsiteX1" fmla="*/ 3754476 w 3754476"/>
                <a:gd name="connsiteY1" fmla="*/ 0 h 2138572"/>
                <a:gd name="connsiteX2" fmla="*/ 3754476 w 3754476"/>
                <a:gd name="connsiteY2" fmla="*/ 2138572 h 2138572"/>
                <a:gd name="connsiteX3" fmla="*/ 297456 w 3754476"/>
                <a:gd name="connsiteY3" fmla="*/ 2138572 h 2138572"/>
                <a:gd name="connsiteX4" fmla="*/ 0 w 3754476"/>
                <a:gd name="connsiteY4" fmla="*/ 66101 h 2138572"/>
                <a:gd name="connsiteX0" fmla="*/ 0 w 3754476"/>
                <a:gd name="connsiteY0" fmla="*/ 66101 h 2292808"/>
                <a:gd name="connsiteX1" fmla="*/ 3754476 w 3754476"/>
                <a:gd name="connsiteY1" fmla="*/ 0 h 2292808"/>
                <a:gd name="connsiteX2" fmla="*/ 3754476 w 3754476"/>
                <a:gd name="connsiteY2" fmla="*/ 2138572 h 2292808"/>
                <a:gd name="connsiteX3" fmla="*/ 694063 w 3754476"/>
                <a:gd name="connsiteY3" fmla="*/ 2292808 h 2292808"/>
                <a:gd name="connsiteX4" fmla="*/ 0 w 3754476"/>
                <a:gd name="connsiteY4" fmla="*/ 66101 h 2292808"/>
                <a:gd name="connsiteX0" fmla="*/ 0 w 3754476"/>
                <a:gd name="connsiteY0" fmla="*/ 154236 h 2380943"/>
                <a:gd name="connsiteX1" fmla="*/ 3743459 w 3754476"/>
                <a:gd name="connsiteY1" fmla="*/ 0 h 2380943"/>
                <a:gd name="connsiteX2" fmla="*/ 3754476 w 3754476"/>
                <a:gd name="connsiteY2" fmla="*/ 2226707 h 2380943"/>
                <a:gd name="connsiteX3" fmla="*/ 694063 w 3754476"/>
                <a:gd name="connsiteY3" fmla="*/ 2380943 h 2380943"/>
                <a:gd name="connsiteX4" fmla="*/ 0 w 3754476"/>
                <a:gd name="connsiteY4" fmla="*/ 154236 h 2380943"/>
                <a:gd name="connsiteX0" fmla="*/ 0 w 3985830"/>
                <a:gd name="connsiteY0" fmla="*/ 154236 h 2380943"/>
                <a:gd name="connsiteX1" fmla="*/ 3743459 w 3985830"/>
                <a:gd name="connsiteY1" fmla="*/ 0 h 2380943"/>
                <a:gd name="connsiteX2" fmla="*/ 3985830 w 3985830"/>
                <a:gd name="connsiteY2" fmla="*/ 2050437 h 2380943"/>
                <a:gd name="connsiteX3" fmla="*/ 694063 w 3985830"/>
                <a:gd name="connsiteY3" fmla="*/ 2380943 h 2380943"/>
                <a:gd name="connsiteX4" fmla="*/ 0 w 3985830"/>
                <a:gd name="connsiteY4" fmla="*/ 154236 h 2380943"/>
                <a:gd name="connsiteX0" fmla="*/ 0 w 3985830"/>
                <a:gd name="connsiteY0" fmla="*/ 154236 h 2380943"/>
                <a:gd name="connsiteX1" fmla="*/ 3743459 w 3985830"/>
                <a:gd name="connsiteY1" fmla="*/ 0 h 2380943"/>
                <a:gd name="connsiteX2" fmla="*/ 3985830 w 3985830"/>
                <a:gd name="connsiteY2" fmla="*/ 2050437 h 2380943"/>
                <a:gd name="connsiteX3" fmla="*/ 694063 w 3985830"/>
                <a:gd name="connsiteY3" fmla="*/ 2380943 h 2380943"/>
                <a:gd name="connsiteX4" fmla="*/ 0 w 3985830"/>
                <a:gd name="connsiteY4" fmla="*/ 154236 h 2380943"/>
                <a:gd name="connsiteX0" fmla="*/ 0 w 4186936"/>
                <a:gd name="connsiteY0" fmla="*/ 154236 h 2380943"/>
                <a:gd name="connsiteX1" fmla="*/ 3743459 w 4186936"/>
                <a:gd name="connsiteY1" fmla="*/ 0 h 2380943"/>
                <a:gd name="connsiteX2" fmla="*/ 3816569 w 4186936"/>
                <a:gd name="connsiteY2" fmla="*/ 896596 h 2380943"/>
                <a:gd name="connsiteX3" fmla="*/ 3985830 w 4186936"/>
                <a:gd name="connsiteY3" fmla="*/ 2050437 h 2380943"/>
                <a:gd name="connsiteX4" fmla="*/ 694063 w 4186936"/>
                <a:gd name="connsiteY4" fmla="*/ 2380943 h 2380943"/>
                <a:gd name="connsiteX5" fmla="*/ 0 w 4186936"/>
                <a:gd name="connsiteY5" fmla="*/ 154236 h 2380943"/>
                <a:gd name="connsiteX0" fmla="*/ 0 w 4126322"/>
                <a:gd name="connsiteY0" fmla="*/ 154236 h 2380943"/>
                <a:gd name="connsiteX1" fmla="*/ 3743459 w 4126322"/>
                <a:gd name="connsiteY1" fmla="*/ 0 h 2380943"/>
                <a:gd name="connsiteX2" fmla="*/ 3375894 w 4126322"/>
                <a:gd name="connsiteY2" fmla="*/ 1116933 h 2380943"/>
                <a:gd name="connsiteX3" fmla="*/ 3985830 w 4126322"/>
                <a:gd name="connsiteY3" fmla="*/ 2050437 h 2380943"/>
                <a:gd name="connsiteX4" fmla="*/ 694063 w 4126322"/>
                <a:gd name="connsiteY4" fmla="*/ 2380943 h 2380943"/>
                <a:gd name="connsiteX5" fmla="*/ 0 w 4126322"/>
                <a:gd name="connsiteY5" fmla="*/ 154236 h 2380943"/>
                <a:gd name="connsiteX0" fmla="*/ 0 w 3985830"/>
                <a:gd name="connsiteY0" fmla="*/ 154236 h 2380943"/>
                <a:gd name="connsiteX1" fmla="*/ 3743459 w 3985830"/>
                <a:gd name="connsiteY1" fmla="*/ 0 h 2380943"/>
                <a:gd name="connsiteX2" fmla="*/ 3375894 w 3985830"/>
                <a:gd name="connsiteY2" fmla="*/ 1116933 h 2380943"/>
                <a:gd name="connsiteX3" fmla="*/ 3985830 w 3985830"/>
                <a:gd name="connsiteY3" fmla="*/ 2050437 h 2380943"/>
                <a:gd name="connsiteX4" fmla="*/ 694063 w 3985830"/>
                <a:gd name="connsiteY4" fmla="*/ 2380943 h 2380943"/>
                <a:gd name="connsiteX5" fmla="*/ 0 w 3985830"/>
                <a:gd name="connsiteY5" fmla="*/ 154236 h 2380943"/>
                <a:gd name="connsiteX0" fmla="*/ 0 w 3985830"/>
                <a:gd name="connsiteY0" fmla="*/ 154236 h 2380943"/>
                <a:gd name="connsiteX1" fmla="*/ 3743459 w 3985830"/>
                <a:gd name="connsiteY1" fmla="*/ 0 h 2380943"/>
                <a:gd name="connsiteX2" fmla="*/ 3375894 w 3985830"/>
                <a:gd name="connsiteY2" fmla="*/ 1116933 h 2380943"/>
                <a:gd name="connsiteX3" fmla="*/ 3985830 w 3985830"/>
                <a:gd name="connsiteY3" fmla="*/ 2050437 h 2380943"/>
                <a:gd name="connsiteX4" fmla="*/ 694063 w 3985830"/>
                <a:gd name="connsiteY4" fmla="*/ 2380943 h 2380943"/>
                <a:gd name="connsiteX5" fmla="*/ 0 w 3985830"/>
                <a:gd name="connsiteY5" fmla="*/ 154236 h 2380943"/>
                <a:gd name="connsiteX0" fmla="*/ 0 w 3985830"/>
                <a:gd name="connsiteY0" fmla="*/ 154236 h 2380943"/>
                <a:gd name="connsiteX1" fmla="*/ 3743459 w 3985830"/>
                <a:gd name="connsiteY1" fmla="*/ 0 h 2380943"/>
                <a:gd name="connsiteX2" fmla="*/ 3375894 w 3985830"/>
                <a:gd name="connsiteY2" fmla="*/ 1116933 h 2380943"/>
                <a:gd name="connsiteX3" fmla="*/ 3985830 w 3985830"/>
                <a:gd name="connsiteY3" fmla="*/ 2050437 h 2380943"/>
                <a:gd name="connsiteX4" fmla="*/ 694063 w 3985830"/>
                <a:gd name="connsiteY4" fmla="*/ 2380943 h 2380943"/>
                <a:gd name="connsiteX5" fmla="*/ 0 w 3985830"/>
                <a:gd name="connsiteY5" fmla="*/ 154236 h 2380943"/>
                <a:gd name="connsiteX0" fmla="*/ 0 w 3985830"/>
                <a:gd name="connsiteY0" fmla="*/ 154236 h 2380943"/>
                <a:gd name="connsiteX1" fmla="*/ 3743459 w 3985830"/>
                <a:gd name="connsiteY1" fmla="*/ 0 h 2380943"/>
                <a:gd name="connsiteX2" fmla="*/ 3375894 w 3985830"/>
                <a:gd name="connsiteY2" fmla="*/ 1116933 h 2380943"/>
                <a:gd name="connsiteX3" fmla="*/ 3985830 w 3985830"/>
                <a:gd name="connsiteY3" fmla="*/ 2050437 h 2380943"/>
                <a:gd name="connsiteX4" fmla="*/ 694063 w 3985830"/>
                <a:gd name="connsiteY4" fmla="*/ 2380943 h 2380943"/>
                <a:gd name="connsiteX5" fmla="*/ 0 w 3985830"/>
                <a:gd name="connsiteY5" fmla="*/ 154236 h 2380943"/>
                <a:gd name="connsiteX0" fmla="*/ 0 w 3985830"/>
                <a:gd name="connsiteY0" fmla="*/ 154236 h 2380943"/>
                <a:gd name="connsiteX1" fmla="*/ 3743459 w 3985830"/>
                <a:gd name="connsiteY1" fmla="*/ 0 h 2380943"/>
                <a:gd name="connsiteX2" fmla="*/ 3375894 w 3985830"/>
                <a:gd name="connsiteY2" fmla="*/ 1116933 h 2380943"/>
                <a:gd name="connsiteX3" fmla="*/ 3985830 w 3985830"/>
                <a:gd name="connsiteY3" fmla="*/ 2050437 h 2380943"/>
                <a:gd name="connsiteX4" fmla="*/ 694063 w 3985830"/>
                <a:gd name="connsiteY4" fmla="*/ 2380943 h 2380943"/>
                <a:gd name="connsiteX5" fmla="*/ 0 w 3985830"/>
                <a:gd name="connsiteY5" fmla="*/ 154236 h 2380943"/>
                <a:gd name="connsiteX0" fmla="*/ 0 w 3985830"/>
                <a:gd name="connsiteY0" fmla="*/ 154236 h 2733482"/>
                <a:gd name="connsiteX1" fmla="*/ 3743459 w 3985830"/>
                <a:gd name="connsiteY1" fmla="*/ 0 h 2733482"/>
                <a:gd name="connsiteX2" fmla="*/ 3375894 w 3985830"/>
                <a:gd name="connsiteY2" fmla="*/ 1116933 h 2733482"/>
                <a:gd name="connsiteX3" fmla="*/ 3985830 w 3985830"/>
                <a:gd name="connsiteY3" fmla="*/ 2050437 h 2733482"/>
                <a:gd name="connsiteX4" fmla="*/ 589566 w 3985830"/>
                <a:gd name="connsiteY4" fmla="*/ 2733482 h 2733482"/>
                <a:gd name="connsiteX5" fmla="*/ 0 w 3985830"/>
                <a:gd name="connsiteY5" fmla="*/ 154236 h 2733482"/>
                <a:gd name="connsiteX0" fmla="*/ 0 w 3985830"/>
                <a:gd name="connsiteY0" fmla="*/ 154236 h 2733482"/>
                <a:gd name="connsiteX1" fmla="*/ 3743459 w 3985830"/>
                <a:gd name="connsiteY1" fmla="*/ 0 h 2733482"/>
                <a:gd name="connsiteX2" fmla="*/ 3375894 w 3985830"/>
                <a:gd name="connsiteY2" fmla="*/ 1116933 h 2733482"/>
                <a:gd name="connsiteX3" fmla="*/ 3985830 w 3985830"/>
                <a:gd name="connsiteY3" fmla="*/ 2050437 h 2733482"/>
                <a:gd name="connsiteX4" fmla="*/ 589566 w 3985830"/>
                <a:gd name="connsiteY4" fmla="*/ 2733482 h 2733482"/>
                <a:gd name="connsiteX5" fmla="*/ 0 w 3985830"/>
                <a:gd name="connsiteY5" fmla="*/ 154236 h 2733482"/>
                <a:gd name="connsiteX0" fmla="*/ 0 w 3985830"/>
                <a:gd name="connsiteY0" fmla="*/ 154236 h 2733482"/>
                <a:gd name="connsiteX1" fmla="*/ 3743459 w 3985830"/>
                <a:gd name="connsiteY1" fmla="*/ 0 h 2733482"/>
                <a:gd name="connsiteX2" fmla="*/ 3375894 w 3985830"/>
                <a:gd name="connsiteY2" fmla="*/ 1116933 h 2733482"/>
                <a:gd name="connsiteX3" fmla="*/ 3985830 w 3985830"/>
                <a:gd name="connsiteY3" fmla="*/ 2050437 h 2733482"/>
                <a:gd name="connsiteX4" fmla="*/ 2282527 w 3985830"/>
                <a:gd name="connsiteY4" fmla="*/ 2383872 h 2733482"/>
                <a:gd name="connsiteX5" fmla="*/ 589566 w 3985830"/>
                <a:gd name="connsiteY5" fmla="*/ 2733482 h 2733482"/>
                <a:gd name="connsiteX6" fmla="*/ 0 w 3985830"/>
                <a:gd name="connsiteY6" fmla="*/ 154236 h 2733482"/>
                <a:gd name="connsiteX0" fmla="*/ 0 w 3985830"/>
                <a:gd name="connsiteY0" fmla="*/ 154236 h 2733482"/>
                <a:gd name="connsiteX1" fmla="*/ 3743459 w 3985830"/>
                <a:gd name="connsiteY1" fmla="*/ 0 h 2733482"/>
                <a:gd name="connsiteX2" fmla="*/ 3375894 w 3985830"/>
                <a:gd name="connsiteY2" fmla="*/ 1116933 h 2733482"/>
                <a:gd name="connsiteX3" fmla="*/ 3985830 w 3985830"/>
                <a:gd name="connsiteY3" fmla="*/ 2050437 h 2733482"/>
                <a:gd name="connsiteX4" fmla="*/ 2198930 w 3985830"/>
                <a:gd name="connsiteY4" fmla="*/ 2108450 h 2733482"/>
                <a:gd name="connsiteX5" fmla="*/ 589566 w 3985830"/>
                <a:gd name="connsiteY5" fmla="*/ 2733482 h 2733482"/>
                <a:gd name="connsiteX6" fmla="*/ 0 w 3985830"/>
                <a:gd name="connsiteY6" fmla="*/ 154236 h 2733482"/>
                <a:gd name="connsiteX0" fmla="*/ 0 w 3985830"/>
                <a:gd name="connsiteY0" fmla="*/ 572877 h 3152123"/>
                <a:gd name="connsiteX1" fmla="*/ 3398620 w 3985830"/>
                <a:gd name="connsiteY1" fmla="*/ 0 h 3152123"/>
                <a:gd name="connsiteX2" fmla="*/ 3375894 w 3985830"/>
                <a:gd name="connsiteY2" fmla="*/ 1535574 h 3152123"/>
                <a:gd name="connsiteX3" fmla="*/ 3985830 w 3985830"/>
                <a:gd name="connsiteY3" fmla="*/ 2469078 h 3152123"/>
                <a:gd name="connsiteX4" fmla="*/ 2198930 w 3985830"/>
                <a:gd name="connsiteY4" fmla="*/ 2527091 h 3152123"/>
                <a:gd name="connsiteX5" fmla="*/ 589566 w 3985830"/>
                <a:gd name="connsiteY5" fmla="*/ 3152123 h 3152123"/>
                <a:gd name="connsiteX6" fmla="*/ 0 w 3985830"/>
                <a:gd name="connsiteY6" fmla="*/ 572877 h 3152123"/>
                <a:gd name="connsiteX0" fmla="*/ 0 w 3985830"/>
                <a:gd name="connsiteY0" fmla="*/ 572877 h 3152123"/>
                <a:gd name="connsiteX1" fmla="*/ 3398620 w 3985830"/>
                <a:gd name="connsiteY1" fmla="*/ 0 h 3152123"/>
                <a:gd name="connsiteX2" fmla="*/ 3375894 w 3985830"/>
                <a:gd name="connsiteY2" fmla="*/ 1535574 h 3152123"/>
                <a:gd name="connsiteX3" fmla="*/ 3985830 w 3985830"/>
                <a:gd name="connsiteY3" fmla="*/ 2469078 h 3152123"/>
                <a:gd name="connsiteX4" fmla="*/ 2198930 w 3985830"/>
                <a:gd name="connsiteY4" fmla="*/ 2527091 h 3152123"/>
                <a:gd name="connsiteX5" fmla="*/ 589566 w 3985830"/>
                <a:gd name="connsiteY5" fmla="*/ 3152123 h 3152123"/>
                <a:gd name="connsiteX6" fmla="*/ 0 w 3985830"/>
                <a:gd name="connsiteY6" fmla="*/ 572877 h 315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5830" h="3152123">
                  <a:moveTo>
                    <a:pt x="0" y="572877"/>
                  </a:moveTo>
                  <a:cubicBezTo>
                    <a:pt x="1132873" y="381918"/>
                    <a:pt x="2150799" y="543499"/>
                    <a:pt x="3398620" y="0"/>
                  </a:cubicBezTo>
                  <a:cubicBezTo>
                    <a:pt x="3241500" y="355082"/>
                    <a:pt x="3412617" y="1127734"/>
                    <a:pt x="3375894" y="1535574"/>
                  </a:cubicBezTo>
                  <a:cubicBezTo>
                    <a:pt x="3735778" y="2163752"/>
                    <a:pt x="3635915" y="1979316"/>
                    <a:pt x="3985830" y="2469078"/>
                  </a:cubicBezTo>
                  <a:lnTo>
                    <a:pt x="2198930" y="2527091"/>
                  </a:lnTo>
                  <a:lnTo>
                    <a:pt x="589566" y="3152123"/>
                  </a:lnTo>
                  <a:cubicBezTo>
                    <a:pt x="591588" y="2248306"/>
                    <a:pt x="196522" y="1432626"/>
                    <a:pt x="0" y="572877"/>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8327"/>
            <a:stretch/>
          </p:blipFill>
          <p:spPr>
            <a:xfrm rot="20883727">
              <a:off x="1142705" y="1752680"/>
              <a:ext cx="3189250" cy="2204190"/>
            </a:xfrm>
            <a:prstGeom prst="rect">
              <a:avLst/>
            </a:prstGeom>
            <a:ln w="88900">
              <a:solidFill>
                <a:schemeClr val="bg1"/>
              </a:solidFill>
            </a:ln>
          </p:spPr>
        </p:pic>
      </p:grpSp>
      <p:grpSp>
        <p:nvGrpSpPr>
          <p:cNvPr id="5" name="组合 4"/>
          <p:cNvGrpSpPr/>
          <p:nvPr/>
        </p:nvGrpSpPr>
        <p:grpSpPr>
          <a:xfrm rot="424988">
            <a:off x="4057256" y="1468590"/>
            <a:ext cx="4277900" cy="2957858"/>
            <a:chOff x="3657599" y="635836"/>
            <a:chExt cx="4131325" cy="2856512"/>
          </a:xfrm>
        </p:grpSpPr>
        <p:sp>
          <p:nvSpPr>
            <p:cNvPr id="6" name="矩形 3"/>
            <p:cNvSpPr/>
            <p:nvPr/>
          </p:nvSpPr>
          <p:spPr>
            <a:xfrm>
              <a:off x="3657599" y="635836"/>
              <a:ext cx="4131325" cy="2856512"/>
            </a:xfrm>
            <a:custGeom>
              <a:avLst/>
              <a:gdLst>
                <a:gd name="connsiteX0" fmla="*/ 0 w 4131325"/>
                <a:gd name="connsiteY0" fmla="*/ 0 h 2856512"/>
                <a:gd name="connsiteX1" fmla="*/ 4131325 w 4131325"/>
                <a:gd name="connsiteY1" fmla="*/ 0 h 2856512"/>
                <a:gd name="connsiteX2" fmla="*/ 4131325 w 4131325"/>
                <a:gd name="connsiteY2" fmla="*/ 2856512 h 2856512"/>
                <a:gd name="connsiteX3" fmla="*/ 0 w 4131325"/>
                <a:gd name="connsiteY3" fmla="*/ 2856512 h 2856512"/>
                <a:gd name="connsiteX4" fmla="*/ 0 w 4131325"/>
                <a:gd name="connsiteY4" fmla="*/ 0 h 2856512"/>
                <a:gd name="connsiteX0" fmla="*/ 0 w 4131325"/>
                <a:gd name="connsiteY0" fmla="*/ 7875 h 2864387"/>
                <a:gd name="connsiteX1" fmla="*/ 1994054 w 4131325"/>
                <a:gd name="connsiteY1" fmla="*/ 0 h 2864387"/>
                <a:gd name="connsiteX2" fmla="*/ 4131325 w 4131325"/>
                <a:gd name="connsiteY2" fmla="*/ 7875 h 2864387"/>
                <a:gd name="connsiteX3" fmla="*/ 4131325 w 4131325"/>
                <a:gd name="connsiteY3" fmla="*/ 2864387 h 2864387"/>
                <a:gd name="connsiteX4" fmla="*/ 0 w 4131325"/>
                <a:gd name="connsiteY4" fmla="*/ 2864387 h 2864387"/>
                <a:gd name="connsiteX5" fmla="*/ 0 w 4131325"/>
                <a:gd name="connsiteY5" fmla="*/ 7875 h 2864387"/>
                <a:gd name="connsiteX0" fmla="*/ 0 w 4131325"/>
                <a:gd name="connsiteY0" fmla="*/ 0 h 2856512"/>
                <a:gd name="connsiteX1" fmla="*/ 1938970 w 4131325"/>
                <a:gd name="connsiteY1" fmla="*/ 366699 h 2856512"/>
                <a:gd name="connsiteX2" fmla="*/ 4131325 w 4131325"/>
                <a:gd name="connsiteY2" fmla="*/ 0 h 2856512"/>
                <a:gd name="connsiteX3" fmla="*/ 4131325 w 4131325"/>
                <a:gd name="connsiteY3" fmla="*/ 2856512 h 2856512"/>
                <a:gd name="connsiteX4" fmla="*/ 0 w 4131325"/>
                <a:gd name="connsiteY4" fmla="*/ 2856512 h 2856512"/>
                <a:gd name="connsiteX5" fmla="*/ 0 w 4131325"/>
                <a:gd name="connsiteY5" fmla="*/ 0 h 2856512"/>
                <a:gd name="connsiteX0" fmla="*/ 0 w 4131325"/>
                <a:gd name="connsiteY0" fmla="*/ 0 h 2856512"/>
                <a:gd name="connsiteX1" fmla="*/ 1938970 w 4131325"/>
                <a:gd name="connsiteY1" fmla="*/ 366699 h 2856512"/>
                <a:gd name="connsiteX2" fmla="*/ 4131325 w 4131325"/>
                <a:gd name="connsiteY2" fmla="*/ 0 h 2856512"/>
                <a:gd name="connsiteX3" fmla="*/ 4131325 w 4131325"/>
                <a:gd name="connsiteY3" fmla="*/ 2856512 h 2856512"/>
                <a:gd name="connsiteX4" fmla="*/ 2787268 w 4131325"/>
                <a:gd name="connsiteY4" fmla="*/ 2856511 h 2856512"/>
                <a:gd name="connsiteX5" fmla="*/ 0 w 4131325"/>
                <a:gd name="connsiteY5" fmla="*/ 2856512 h 2856512"/>
                <a:gd name="connsiteX6" fmla="*/ 0 w 4131325"/>
                <a:gd name="connsiteY6" fmla="*/ 0 h 2856512"/>
                <a:gd name="connsiteX0" fmla="*/ 0 w 4131325"/>
                <a:gd name="connsiteY0" fmla="*/ 0 h 2856512"/>
                <a:gd name="connsiteX1" fmla="*/ 1938970 w 4131325"/>
                <a:gd name="connsiteY1" fmla="*/ 366699 h 2856512"/>
                <a:gd name="connsiteX2" fmla="*/ 4131325 w 4131325"/>
                <a:gd name="connsiteY2" fmla="*/ 0 h 2856512"/>
                <a:gd name="connsiteX3" fmla="*/ 4131325 w 4131325"/>
                <a:gd name="connsiteY3" fmla="*/ 2856512 h 2856512"/>
                <a:gd name="connsiteX4" fmla="*/ 2787268 w 4131325"/>
                <a:gd name="connsiteY4" fmla="*/ 2625157 h 2856512"/>
                <a:gd name="connsiteX5" fmla="*/ 0 w 4131325"/>
                <a:gd name="connsiteY5" fmla="*/ 2856512 h 2856512"/>
                <a:gd name="connsiteX6" fmla="*/ 0 w 4131325"/>
                <a:gd name="connsiteY6" fmla="*/ 0 h 2856512"/>
                <a:gd name="connsiteX0" fmla="*/ 11016 w 4142341"/>
                <a:gd name="connsiteY0" fmla="*/ 0 h 2856512"/>
                <a:gd name="connsiteX1" fmla="*/ 1949986 w 4142341"/>
                <a:gd name="connsiteY1" fmla="*/ 366699 h 2856512"/>
                <a:gd name="connsiteX2" fmla="*/ 4142341 w 4142341"/>
                <a:gd name="connsiteY2" fmla="*/ 0 h 2856512"/>
                <a:gd name="connsiteX3" fmla="*/ 4142341 w 4142341"/>
                <a:gd name="connsiteY3" fmla="*/ 2856512 h 2856512"/>
                <a:gd name="connsiteX4" fmla="*/ 2798284 w 4142341"/>
                <a:gd name="connsiteY4" fmla="*/ 2625157 h 2856512"/>
                <a:gd name="connsiteX5" fmla="*/ 11016 w 4142341"/>
                <a:gd name="connsiteY5" fmla="*/ 2856512 h 2856512"/>
                <a:gd name="connsiteX6" fmla="*/ 0 w 4142341"/>
                <a:gd name="connsiteY6" fmla="*/ 1501436 h 2856512"/>
                <a:gd name="connsiteX7" fmla="*/ 11016 w 4142341"/>
                <a:gd name="connsiteY7" fmla="*/ 0 h 2856512"/>
                <a:gd name="connsiteX0" fmla="*/ 0 w 4131325"/>
                <a:gd name="connsiteY0" fmla="*/ 0 h 2856512"/>
                <a:gd name="connsiteX1" fmla="*/ 1938970 w 4131325"/>
                <a:gd name="connsiteY1" fmla="*/ 366699 h 2856512"/>
                <a:gd name="connsiteX2" fmla="*/ 4131325 w 4131325"/>
                <a:gd name="connsiteY2" fmla="*/ 0 h 2856512"/>
                <a:gd name="connsiteX3" fmla="*/ 4131325 w 4131325"/>
                <a:gd name="connsiteY3" fmla="*/ 2856512 h 2856512"/>
                <a:gd name="connsiteX4" fmla="*/ 2787268 w 4131325"/>
                <a:gd name="connsiteY4" fmla="*/ 2625157 h 2856512"/>
                <a:gd name="connsiteX5" fmla="*/ 0 w 4131325"/>
                <a:gd name="connsiteY5" fmla="*/ 2856512 h 2856512"/>
                <a:gd name="connsiteX6" fmla="*/ 264406 w 4131325"/>
                <a:gd name="connsiteY6" fmla="*/ 1501436 h 2856512"/>
                <a:gd name="connsiteX7" fmla="*/ 0 w 4131325"/>
                <a:gd name="connsiteY7" fmla="*/ 0 h 2856512"/>
                <a:gd name="connsiteX0" fmla="*/ 0 w 4131326"/>
                <a:gd name="connsiteY0" fmla="*/ 0 h 2856512"/>
                <a:gd name="connsiteX1" fmla="*/ 1938970 w 4131326"/>
                <a:gd name="connsiteY1" fmla="*/ 366699 h 2856512"/>
                <a:gd name="connsiteX2" fmla="*/ 4131325 w 4131326"/>
                <a:gd name="connsiteY2" fmla="*/ 0 h 2856512"/>
                <a:gd name="connsiteX3" fmla="*/ 4131326 w 4131326"/>
                <a:gd name="connsiteY3" fmla="*/ 1501436 h 2856512"/>
                <a:gd name="connsiteX4" fmla="*/ 4131325 w 4131326"/>
                <a:gd name="connsiteY4" fmla="*/ 2856512 h 2856512"/>
                <a:gd name="connsiteX5" fmla="*/ 2787268 w 4131326"/>
                <a:gd name="connsiteY5" fmla="*/ 2625157 h 2856512"/>
                <a:gd name="connsiteX6" fmla="*/ 0 w 4131326"/>
                <a:gd name="connsiteY6" fmla="*/ 2856512 h 2856512"/>
                <a:gd name="connsiteX7" fmla="*/ 264406 w 4131326"/>
                <a:gd name="connsiteY7" fmla="*/ 1501436 h 2856512"/>
                <a:gd name="connsiteX8" fmla="*/ 0 w 4131326"/>
                <a:gd name="connsiteY8" fmla="*/ 0 h 2856512"/>
                <a:gd name="connsiteX0" fmla="*/ 0 w 4131325"/>
                <a:gd name="connsiteY0" fmla="*/ 0 h 2856512"/>
                <a:gd name="connsiteX1" fmla="*/ 1938970 w 4131325"/>
                <a:gd name="connsiteY1" fmla="*/ 366699 h 2856512"/>
                <a:gd name="connsiteX2" fmla="*/ 4131325 w 4131325"/>
                <a:gd name="connsiteY2" fmla="*/ 0 h 2856512"/>
                <a:gd name="connsiteX3" fmla="*/ 3800820 w 4131325"/>
                <a:gd name="connsiteY3" fmla="*/ 1512452 h 2856512"/>
                <a:gd name="connsiteX4" fmla="*/ 4131325 w 4131325"/>
                <a:gd name="connsiteY4" fmla="*/ 2856512 h 2856512"/>
                <a:gd name="connsiteX5" fmla="*/ 2787268 w 4131325"/>
                <a:gd name="connsiteY5" fmla="*/ 2625157 h 2856512"/>
                <a:gd name="connsiteX6" fmla="*/ 0 w 4131325"/>
                <a:gd name="connsiteY6" fmla="*/ 2856512 h 2856512"/>
                <a:gd name="connsiteX7" fmla="*/ 264406 w 4131325"/>
                <a:gd name="connsiteY7" fmla="*/ 1501436 h 2856512"/>
                <a:gd name="connsiteX8" fmla="*/ 0 w 4131325"/>
                <a:gd name="connsiteY8" fmla="*/ 0 h 285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1325" h="2856512">
                  <a:moveTo>
                    <a:pt x="0" y="0"/>
                  </a:moveTo>
                  <a:lnTo>
                    <a:pt x="1938970" y="366699"/>
                  </a:lnTo>
                  <a:lnTo>
                    <a:pt x="4131325" y="0"/>
                  </a:lnTo>
                  <a:cubicBezTo>
                    <a:pt x="4131325" y="500479"/>
                    <a:pt x="3800820" y="1011973"/>
                    <a:pt x="3800820" y="1512452"/>
                  </a:cubicBezTo>
                  <a:cubicBezTo>
                    <a:pt x="3800820" y="1964144"/>
                    <a:pt x="4131325" y="2404820"/>
                    <a:pt x="4131325" y="2856512"/>
                  </a:cubicBezTo>
                  <a:lnTo>
                    <a:pt x="2787268" y="2625157"/>
                  </a:lnTo>
                  <a:lnTo>
                    <a:pt x="0" y="2856512"/>
                  </a:lnTo>
                  <a:lnTo>
                    <a:pt x="264406" y="15014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b="5114"/>
            <a:stretch/>
          </p:blipFill>
          <p:spPr>
            <a:xfrm>
              <a:off x="3833870" y="820199"/>
              <a:ext cx="3769594" cy="2528927"/>
            </a:xfrm>
            <a:prstGeom prst="rect">
              <a:avLst/>
            </a:prstGeom>
            <a:noFill/>
            <a:ln w="76200">
              <a:solidFill>
                <a:schemeClr val="bg1"/>
              </a:solidFill>
            </a:ln>
          </p:spPr>
        </p:pic>
      </p:gr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7848" y="265465"/>
            <a:ext cx="1962019" cy="1962019"/>
          </a:xfrm>
          <a:prstGeom prst="rect">
            <a:avLst/>
          </a:prstGeom>
        </p:spPr>
      </p:pic>
    </p:spTree>
    <p:extLst>
      <p:ext uri="{BB962C8B-B14F-4D97-AF65-F5344CB8AC3E}">
        <p14:creationId xmlns:p14="http://schemas.microsoft.com/office/powerpoint/2010/main" val="1905928435"/>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1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p:tgtEl>
                                          <p:spTgt spid="2"/>
                                        </p:tgtEl>
                                        <p:attrNameLst>
                                          <p:attrName>ppt_x</p:attrName>
                                        </p:attrNameLst>
                                      </p:cBhvr>
                                      <p:tavLst>
                                        <p:tav tm="0">
                                          <p:val>
                                            <p:strVal val="#ppt_x-#ppt_w*1.125000"/>
                                          </p:val>
                                        </p:tav>
                                        <p:tav tm="100000">
                                          <p:val>
                                            <p:strVal val="#ppt_x"/>
                                          </p:val>
                                        </p:tav>
                                      </p:tavLst>
                                    </p:anim>
                                    <p:animEffect transition="in" filter="wipe(right)">
                                      <p:cBhvr>
                                        <p:cTn id="18" dur="1000"/>
                                        <p:tgtEl>
                                          <p:spTgt spid="2"/>
                                        </p:tgtEl>
                                      </p:cBhvr>
                                    </p:animEffect>
                                  </p:childTnLst>
                                </p:cTn>
                              </p:par>
                              <p:par>
                                <p:cTn id="19" presetID="25"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0"/>
            <a:ext cx="9144000" cy="442877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417" y="174798"/>
            <a:ext cx="1960400" cy="881335"/>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2016" y="423021"/>
            <a:ext cx="1918279" cy="1506392"/>
          </a:xfrm>
          <a:prstGeom prst="rect">
            <a:avLst/>
          </a:prstGeom>
        </p:spPr>
      </p:pic>
      <p:grpSp>
        <p:nvGrpSpPr>
          <p:cNvPr id="28" name="组合 27"/>
          <p:cNvGrpSpPr/>
          <p:nvPr/>
        </p:nvGrpSpPr>
        <p:grpSpPr>
          <a:xfrm>
            <a:off x="1511715" y="247913"/>
            <a:ext cx="6981547" cy="3916804"/>
            <a:chOff x="1750343" y="560130"/>
            <a:chExt cx="6458858" cy="3623564"/>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8190" y="340531"/>
            <a:ext cx="1800037" cy="1411794"/>
          </a:xfrm>
          <a:prstGeom prst="rect">
            <a:avLst/>
          </a:prstGeom>
        </p:spPr>
      </p:pic>
      <p:pic>
        <p:nvPicPr>
          <p:cNvPr id="23" name="图片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021520" y="2450449"/>
            <a:ext cx="1006716" cy="1106587"/>
          </a:xfrm>
          <a:prstGeom prst="rect">
            <a:avLst/>
          </a:prstGeom>
        </p:spPr>
      </p:pic>
      <p:pic>
        <p:nvPicPr>
          <p:cNvPr id="5" name="图片 4"/>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3228"/>
          <a:stretch/>
        </p:blipFill>
        <p:spPr>
          <a:xfrm flipV="1">
            <a:off x="-1" y="4374291"/>
            <a:ext cx="9185483" cy="797979"/>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54752" y="2915624"/>
            <a:ext cx="2564613" cy="1445474"/>
          </a:xfrm>
          <a:prstGeom prst="rect">
            <a:avLst/>
          </a:prstGeom>
        </p:spPr>
      </p:pic>
      <p:pic>
        <p:nvPicPr>
          <p:cNvPr id="33" name="图片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9484" y="3304074"/>
            <a:ext cx="1722867" cy="1475275"/>
          </a:xfrm>
          <a:prstGeom prst="rect">
            <a:avLst/>
          </a:prstGeom>
        </p:spPr>
      </p:pic>
      <p:pic>
        <p:nvPicPr>
          <p:cNvPr id="34" name="图片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43214" y="3182670"/>
            <a:ext cx="1722867" cy="1475275"/>
          </a:xfrm>
          <a:prstGeom prst="rect">
            <a:avLst/>
          </a:prstGeom>
        </p:spPr>
      </p:pic>
      <p:pic>
        <p:nvPicPr>
          <p:cNvPr id="35" name="图片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369" y="3621934"/>
            <a:ext cx="1761586" cy="1176951"/>
          </a:xfrm>
          <a:prstGeom prst="rect">
            <a:avLst/>
          </a:prstGeom>
        </p:spPr>
      </p:pic>
      <p:pic>
        <p:nvPicPr>
          <p:cNvPr id="36" name="图片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67922" y="2865779"/>
            <a:ext cx="820475" cy="2060957"/>
          </a:xfrm>
          <a:prstGeom prst="rect">
            <a:avLst/>
          </a:prstGeom>
        </p:spPr>
      </p:pic>
      <p:pic>
        <p:nvPicPr>
          <p:cNvPr id="37" name="图片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76093" y="3613873"/>
            <a:ext cx="954807" cy="1189305"/>
          </a:xfrm>
          <a:prstGeom prst="rect">
            <a:avLst/>
          </a:prstGeom>
        </p:spPr>
      </p:pic>
      <p:pic>
        <p:nvPicPr>
          <p:cNvPr id="38" name="图片 3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39" name="图片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pic>
        <p:nvPicPr>
          <p:cNvPr id="40" name="图片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6162" y="3041483"/>
            <a:ext cx="2564613" cy="1445474"/>
          </a:xfrm>
          <a:prstGeom prst="rect">
            <a:avLst/>
          </a:prstGeom>
        </p:spPr>
      </p:pic>
      <p:pic>
        <p:nvPicPr>
          <p:cNvPr id="41" name="图片 40"/>
          <p:cNvPicPr>
            <a:picLocks noChangeAspect="1"/>
          </p:cNvPicPr>
          <p:nvPr/>
        </p:nvPicPr>
        <p:blipFill rotWithShape="1">
          <a:blip r:embed="rId19" cstate="print">
            <a:extLst>
              <a:ext uri="{28A0092B-C50C-407E-A947-70E740481C1C}">
                <a14:useLocalDpi xmlns:a14="http://schemas.microsoft.com/office/drawing/2010/main" val="0"/>
              </a:ext>
            </a:extLst>
          </a:blip>
          <a:srcRect r="18612" b="31242"/>
          <a:stretch/>
        </p:blipFill>
        <p:spPr>
          <a:xfrm>
            <a:off x="6683633" y="4346393"/>
            <a:ext cx="2485082" cy="794018"/>
          </a:xfrm>
          <a:prstGeom prst="rect">
            <a:avLst/>
          </a:prstGeom>
        </p:spPr>
      </p:pic>
      <p:pic>
        <p:nvPicPr>
          <p:cNvPr id="42" name="图片 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54933" y="2711465"/>
            <a:ext cx="828735" cy="2432035"/>
          </a:xfrm>
          <a:prstGeom prst="rect">
            <a:avLst/>
          </a:prstGeom>
        </p:spPr>
      </p:pic>
      <p:pic>
        <p:nvPicPr>
          <p:cNvPr id="46" name="图片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71372" y="4456770"/>
            <a:ext cx="1220336" cy="494720"/>
          </a:xfrm>
          <a:prstGeom prst="rect">
            <a:avLst/>
          </a:prstGeom>
        </p:spPr>
      </p:pic>
      <p:pic>
        <p:nvPicPr>
          <p:cNvPr id="47" name="图片 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038413" y="3622798"/>
            <a:ext cx="361670" cy="833972"/>
          </a:xfrm>
          <a:prstGeom prst="rect">
            <a:avLst/>
          </a:prstGeom>
        </p:spPr>
      </p:pic>
      <p:pic>
        <p:nvPicPr>
          <p:cNvPr id="48" name="图片 4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15460" y="4539136"/>
            <a:ext cx="1182339" cy="632199"/>
          </a:xfrm>
          <a:prstGeom prst="rect">
            <a:avLst/>
          </a:prstGeom>
        </p:spPr>
      </p:pic>
      <p:pic>
        <p:nvPicPr>
          <p:cNvPr id="49" name="图片 48"/>
          <p:cNvPicPr>
            <a:picLocks noChangeAspect="1"/>
          </p:cNvPicPr>
          <p:nvPr/>
        </p:nvPicPr>
        <p:blipFill rotWithShape="1">
          <a:blip r:embed="rId24" cstate="print">
            <a:extLst>
              <a:ext uri="{28A0092B-C50C-407E-A947-70E740481C1C}">
                <a14:useLocalDpi xmlns:a14="http://schemas.microsoft.com/office/drawing/2010/main" val="0"/>
              </a:ext>
            </a:extLst>
          </a:blip>
          <a:srcRect r="22606" b="9742"/>
          <a:stretch/>
        </p:blipFill>
        <p:spPr>
          <a:xfrm>
            <a:off x="8240769" y="4275150"/>
            <a:ext cx="940302" cy="889974"/>
          </a:xfrm>
          <a:prstGeom prst="rect">
            <a:avLst/>
          </a:prstGeom>
        </p:spPr>
      </p:pic>
      <p:pic>
        <p:nvPicPr>
          <p:cNvPr id="50" name="图片 4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6253143" y="4471531"/>
            <a:ext cx="732239" cy="296847"/>
          </a:xfrm>
          <a:prstGeom prst="rect">
            <a:avLst/>
          </a:prstGeom>
        </p:spPr>
      </p:pic>
      <p:pic>
        <p:nvPicPr>
          <p:cNvPr id="51" name="图片 5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pic>
        <p:nvPicPr>
          <p:cNvPr id="52" name="图片 5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8810" y="615465"/>
            <a:ext cx="1513104" cy="1663211"/>
          </a:xfrm>
          <a:prstGeom prst="rect">
            <a:avLst/>
          </a:prstGeom>
        </p:spPr>
      </p:pic>
      <p:pic>
        <p:nvPicPr>
          <p:cNvPr id="44" name="图片 4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flipH="1">
            <a:off x="304774" y="1045199"/>
            <a:ext cx="2429348" cy="2429348"/>
          </a:xfrm>
          <a:prstGeom prst="rect">
            <a:avLst/>
          </a:prstGeom>
        </p:spPr>
      </p:pic>
      <p:grpSp>
        <p:nvGrpSpPr>
          <p:cNvPr id="3" name="组合 2"/>
          <p:cNvGrpSpPr/>
          <p:nvPr/>
        </p:nvGrpSpPr>
        <p:grpSpPr>
          <a:xfrm>
            <a:off x="2555398" y="1791616"/>
            <a:ext cx="4710265" cy="2554684"/>
            <a:chOff x="2538590" y="1678311"/>
            <a:chExt cx="3966511" cy="2554684"/>
          </a:xfrm>
        </p:grpSpPr>
        <p:sp>
          <p:nvSpPr>
            <p:cNvPr id="4" name="文本框 3"/>
            <p:cNvSpPr txBox="1"/>
            <p:nvPr/>
          </p:nvSpPr>
          <p:spPr>
            <a:xfrm>
              <a:off x="2538590" y="1678450"/>
              <a:ext cx="3945223" cy="2554545"/>
            </a:xfrm>
            <a:prstGeom prst="rect">
              <a:avLst/>
            </a:prstGeom>
            <a:noFill/>
          </p:spPr>
          <p:txBody>
            <a:bodyPr wrap="square" rtlCol="0">
              <a:spAutoFit/>
            </a:bodyPr>
            <a:lstStyle/>
            <a:p>
              <a:pPr algn="ctr"/>
              <a:r>
                <a:rPr lang="zh-CN" altLang="en-US" sz="8000" b="1" dirty="0" smtClean="0">
                  <a:ln w="85725">
                    <a:solidFill>
                      <a:srgbClr val="FDFDFD"/>
                    </a:solidFill>
                  </a:ln>
                  <a:solidFill>
                    <a:schemeClr val="bg1"/>
                  </a:solidFill>
                  <a:effectLst>
                    <a:outerShdw blurRad="63500" sx="102000" sy="102000" algn="ctr" rotWithShape="0">
                      <a:prstClr val="black">
                        <a:alpha val="40000"/>
                      </a:prstClr>
                    </a:outerShdw>
                  </a:effectLst>
                  <a:cs typeface="+mn-ea"/>
                  <a:sym typeface="+mn-lt"/>
                </a:rPr>
                <a:t>谢谢大家</a:t>
              </a:r>
              <a:endParaRPr lang="zh-CN" altLang="en-US" sz="8000" b="1" dirty="0">
                <a:ln w="85725">
                  <a:solidFill>
                    <a:srgbClr val="FDFDFD"/>
                  </a:solidFill>
                </a:ln>
                <a:solidFill>
                  <a:schemeClr val="bg1"/>
                </a:solidFill>
                <a:effectLst>
                  <a:outerShdw blurRad="63500" sx="102000" sy="102000" algn="ctr" rotWithShape="0">
                    <a:prstClr val="black">
                      <a:alpha val="40000"/>
                    </a:prstClr>
                  </a:outerShdw>
                </a:effectLst>
                <a:cs typeface="+mn-ea"/>
                <a:sym typeface="+mn-lt"/>
              </a:endParaRPr>
            </a:p>
          </p:txBody>
        </p:sp>
        <p:sp>
          <p:nvSpPr>
            <p:cNvPr id="43" name="文本框 42"/>
            <p:cNvSpPr txBox="1"/>
            <p:nvPr/>
          </p:nvSpPr>
          <p:spPr>
            <a:xfrm>
              <a:off x="2559878" y="1678311"/>
              <a:ext cx="3945223" cy="2554545"/>
            </a:xfrm>
            <a:prstGeom prst="rect">
              <a:avLst/>
            </a:prstGeom>
            <a:noFill/>
          </p:spPr>
          <p:txBody>
            <a:bodyPr wrap="square" rtlCol="0">
              <a:spAutoFit/>
            </a:bodyPr>
            <a:lstStyle/>
            <a:p>
              <a:pPr algn="ctr"/>
              <a:r>
                <a:rPr lang="zh-CN" altLang="en-US" sz="8000" b="1" dirty="0" smtClean="0">
                  <a:pattFill prst="wdUpDiag">
                    <a:fgClr>
                      <a:srgbClr val="FF9933"/>
                    </a:fgClr>
                    <a:bgClr>
                      <a:srgbClr val="FF6600"/>
                    </a:bgClr>
                  </a:pattFill>
                  <a:cs typeface="+mn-ea"/>
                  <a:sym typeface="+mn-lt"/>
                </a:rPr>
                <a:t>谢谢大家</a:t>
              </a:r>
              <a:endParaRPr lang="zh-CN" altLang="en-US" sz="8000" b="1" dirty="0">
                <a:pattFill prst="wdUpDiag">
                  <a:fgClr>
                    <a:srgbClr val="FF9933"/>
                  </a:fgClr>
                  <a:bgClr>
                    <a:srgbClr val="FF6600"/>
                  </a:bgClr>
                </a:pattFill>
                <a:cs typeface="+mn-ea"/>
                <a:sym typeface="+mn-lt"/>
              </a:endParaRPr>
            </a:p>
          </p:txBody>
        </p:sp>
      </p:grpSp>
    </p:spTree>
    <p:extLst>
      <p:ext uri="{BB962C8B-B14F-4D97-AF65-F5344CB8AC3E}">
        <p14:creationId xmlns:p14="http://schemas.microsoft.com/office/powerpoint/2010/main" val="3106482439"/>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2"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750" fill="hold"/>
                                        <p:tgtEl>
                                          <p:spTgt spid="51"/>
                                        </p:tgtEl>
                                        <p:attrNameLst>
                                          <p:attrName>ppt_x</p:attrName>
                                        </p:attrNameLst>
                                      </p:cBhvr>
                                      <p:tavLst>
                                        <p:tav tm="0">
                                          <p:val>
                                            <p:strVal val="1+#ppt_w/2"/>
                                          </p:val>
                                        </p:tav>
                                        <p:tav tm="100000">
                                          <p:val>
                                            <p:strVal val="#ppt_x"/>
                                          </p:val>
                                        </p:tav>
                                      </p:tavLst>
                                    </p:anim>
                                    <p:anim calcmode="lin" valueType="num">
                                      <p:cBhvr additive="base">
                                        <p:cTn id="38" dur="2750" fill="hold"/>
                                        <p:tgtEl>
                                          <p:spTgt spid="5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2750" fill="hold"/>
                                        <p:tgtEl>
                                          <p:spTgt spid="50"/>
                                        </p:tgtEl>
                                        <p:attrNameLst>
                                          <p:attrName>ppt_x</p:attrName>
                                        </p:attrNameLst>
                                      </p:cBhvr>
                                      <p:tavLst>
                                        <p:tav tm="0">
                                          <p:val>
                                            <p:strVal val="1+#ppt_w/2"/>
                                          </p:val>
                                        </p:tav>
                                        <p:tav tm="100000">
                                          <p:val>
                                            <p:strVal val="#ppt_x"/>
                                          </p:val>
                                        </p:tav>
                                      </p:tavLst>
                                    </p:anim>
                                    <p:anim calcmode="lin" valueType="num">
                                      <p:cBhvr additive="base">
                                        <p:cTn id="42" dur="2750" fill="hold"/>
                                        <p:tgtEl>
                                          <p:spTgt spid="5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2750" fill="hold"/>
                                        <p:tgtEl>
                                          <p:spTgt spid="46"/>
                                        </p:tgtEl>
                                        <p:attrNameLst>
                                          <p:attrName>ppt_x</p:attrName>
                                        </p:attrNameLst>
                                      </p:cBhvr>
                                      <p:tavLst>
                                        <p:tav tm="0">
                                          <p:val>
                                            <p:strVal val="0-#ppt_w/2"/>
                                          </p:val>
                                        </p:tav>
                                        <p:tav tm="100000">
                                          <p:val>
                                            <p:strVal val="#ppt_x"/>
                                          </p:val>
                                        </p:tav>
                                      </p:tavLst>
                                    </p:anim>
                                    <p:anim calcmode="lin" valueType="num">
                                      <p:cBhvr additive="base">
                                        <p:cTn id="46" dur="2750" fill="hold"/>
                                        <p:tgtEl>
                                          <p:spTgt spid="46"/>
                                        </p:tgtEl>
                                        <p:attrNameLst>
                                          <p:attrName>ppt_y</p:attrName>
                                        </p:attrNameLst>
                                      </p:cBhvr>
                                      <p:tavLst>
                                        <p:tav tm="0">
                                          <p:val>
                                            <p:strVal val="#ppt_y"/>
                                          </p:val>
                                        </p:tav>
                                        <p:tav tm="100000">
                                          <p:val>
                                            <p:strVal val="#ppt_y"/>
                                          </p:val>
                                        </p:tav>
                                      </p:tavLst>
                                    </p:anim>
                                  </p:childTnLst>
                                </p:cTn>
                              </p:par>
                              <p:par>
                                <p:cTn id="47" presetID="32" presetClass="emph" presetSubtype="0" fill="hold" nodeType="withEffect">
                                  <p:stCondLst>
                                    <p:cond delay="0"/>
                                  </p:stCondLst>
                                  <p:childTnLst>
                                    <p:animRot by="120000">
                                      <p:cBhvr>
                                        <p:cTn id="48" dur="350" fill="hold">
                                          <p:stCondLst>
                                            <p:cond delay="0"/>
                                          </p:stCondLst>
                                        </p:cTn>
                                        <p:tgtEl>
                                          <p:spTgt spid="51"/>
                                        </p:tgtEl>
                                        <p:attrNameLst>
                                          <p:attrName>r</p:attrName>
                                        </p:attrNameLst>
                                      </p:cBhvr>
                                    </p:animRot>
                                    <p:animRot by="-240000">
                                      <p:cBhvr>
                                        <p:cTn id="49" dur="700" fill="hold">
                                          <p:stCondLst>
                                            <p:cond delay="700"/>
                                          </p:stCondLst>
                                        </p:cTn>
                                        <p:tgtEl>
                                          <p:spTgt spid="51"/>
                                        </p:tgtEl>
                                        <p:attrNameLst>
                                          <p:attrName>r</p:attrName>
                                        </p:attrNameLst>
                                      </p:cBhvr>
                                    </p:animRot>
                                    <p:animRot by="240000">
                                      <p:cBhvr>
                                        <p:cTn id="50" dur="700" fill="hold">
                                          <p:stCondLst>
                                            <p:cond delay="1400"/>
                                          </p:stCondLst>
                                        </p:cTn>
                                        <p:tgtEl>
                                          <p:spTgt spid="51"/>
                                        </p:tgtEl>
                                        <p:attrNameLst>
                                          <p:attrName>r</p:attrName>
                                        </p:attrNameLst>
                                      </p:cBhvr>
                                    </p:animRot>
                                    <p:animRot by="-240000">
                                      <p:cBhvr>
                                        <p:cTn id="51" dur="700" fill="hold">
                                          <p:stCondLst>
                                            <p:cond delay="2100"/>
                                          </p:stCondLst>
                                        </p:cTn>
                                        <p:tgtEl>
                                          <p:spTgt spid="51"/>
                                        </p:tgtEl>
                                        <p:attrNameLst>
                                          <p:attrName>r</p:attrName>
                                        </p:attrNameLst>
                                      </p:cBhvr>
                                    </p:animRot>
                                    <p:animRot by="120000">
                                      <p:cBhvr>
                                        <p:cTn id="52" dur="700" fill="hold">
                                          <p:stCondLst>
                                            <p:cond delay="2800"/>
                                          </p:stCondLst>
                                        </p:cTn>
                                        <p:tgtEl>
                                          <p:spTgt spid="51"/>
                                        </p:tgtEl>
                                        <p:attrNameLst>
                                          <p:attrName>r</p:attrName>
                                        </p:attrNameLst>
                                      </p:cBhvr>
                                    </p:animRot>
                                  </p:childTnLst>
                                </p:cTn>
                              </p:par>
                              <p:par>
                                <p:cTn id="53" presetID="32" presetClass="emph" presetSubtype="0" fill="hold" nodeType="withEffect">
                                  <p:stCondLst>
                                    <p:cond delay="0"/>
                                  </p:stCondLst>
                                  <p:childTnLst>
                                    <p:animRot by="120000">
                                      <p:cBhvr>
                                        <p:cTn id="54" dur="350" fill="hold">
                                          <p:stCondLst>
                                            <p:cond delay="0"/>
                                          </p:stCondLst>
                                        </p:cTn>
                                        <p:tgtEl>
                                          <p:spTgt spid="50"/>
                                        </p:tgtEl>
                                        <p:attrNameLst>
                                          <p:attrName>r</p:attrName>
                                        </p:attrNameLst>
                                      </p:cBhvr>
                                    </p:animRot>
                                    <p:animRot by="-240000">
                                      <p:cBhvr>
                                        <p:cTn id="55" dur="700" fill="hold">
                                          <p:stCondLst>
                                            <p:cond delay="700"/>
                                          </p:stCondLst>
                                        </p:cTn>
                                        <p:tgtEl>
                                          <p:spTgt spid="50"/>
                                        </p:tgtEl>
                                        <p:attrNameLst>
                                          <p:attrName>r</p:attrName>
                                        </p:attrNameLst>
                                      </p:cBhvr>
                                    </p:animRot>
                                    <p:animRot by="240000">
                                      <p:cBhvr>
                                        <p:cTn id="56" dur="700" fill="hold">
                                          <p:stCondLst>
                                            <p:cond delay="1400"/>
                                          </p:stCondLst>
                                        </p:cTn>
                                        <p:tgtEl>
                                          <p:spTgt spid="50"/>
                                        </p:tgtEl>
                                        <p:attrNameLst>
                                          <p:attrName>r</p:attrName>
                                        </p:attrNameLst>
                                      </p:cBhvr>
                                    </p:animRot>
                                    <p:animRot by="-240000">
                                      <p:cBhvr>
                                        <p:cTn id="57" dur="700" fill="hold">
                                          <p:stCondLst>
                                            <p:cond delay="2100"/>
                                          </p:stCondLst>
                                        </p:cTn>
                                        <p:tgtEl>
                                          <p:spTgt spid="50"/>
                                        </p:tgtEl>
                                        <p:attrNameLst>
                                          <p:attrName>r</p:attrName>
                                        </p:attrNameLst>
                                      </p:cBhvr>
                                    </p:animRot>
                                    <p:animRot by="120000">
                                      <p:cBhvr>
                                        <p:cTn id="58" dur="700" fill="hold">
                                          <p:stCondLst>
                                            <p:cond delay="2800"/>
                                          </p:stCondLst>
                                        </p:cTn>
                                        <p:tgtEl>
                                          <p:spTgt spid="50"/>
                                        </p:tgtEl>
                                        <p:attrNameLst>
                                          <p:attrName>r</p:attrName>
                                        </p:attrNameLst>
                                      </p:cBhvr>
                                    </p:animRot>
                                  </p:childTnLst>
                                </p:cTn>
                              </p:par>
                              <p:par>
                                <p:cTn id="59" presetID="32" presetClass="emph" presetSubtype="0" fill="hold" nodeType="withEffect">
                                  <p:stCondLst>
                                    <p:cond delay="0"/>
                                  </p:stCondLst>
                                  <p:childTnLst>
                                    <p:animRot by="120000">
                                      <p:cBhvr>
                                        <p:cTn id="60" dur="350" fill="hold">
                                          <p:stCondLst>
                                            <p:cond delay="0"/>
                                          </p:stCondLst>
                                        </p:cTn>
                                        <p:tgtEl>
                                          <p:spTgt spid="46"/>
                                        </p:tgtEl>
                                        <p:attrNameLst>
                                          <p:attrName>r</p:attrName>
                                        </p:attrNameLst>
                                      </p:cBhvr>
                                    </p:animRot>
                                    <p:animRot by="-240000">
                                      <p:cBhvr>
                                        <p:cTn id="61" dur="700" fill="hold">
                                          <p:stCondLst>
                                            <p:cond delay="700"/>
                                          </p:stCondLst>
                                        </p:cTn>
                                        <p:tgtEl>
                                          <p:spTgt spid="46"/>
                                        </p:tgtEl>
                                        <p:attrNameLst>
                                          <p:attrName>r</p:attrName>
                                        </p:attrNameLst>
                                      </p:cBhvr>
                                    </p:animRot>
                                    <p:animRot by="240000">
                                      <p:cBhvr>
                                        <p:cTn id="62" dur="700" fill="hold">
                                          <p:stCondLst>
                                            <p:cond delay="1400"/>
                                          </p:stCondLst>
                                        </p:cTn>
                                        <p:tgtEl>
                                          <p:spTgt spid="46"/>
                                        </p:tgtEl>
                                        <p:attrNameLst>
                                          <p:attrName>r</p:attrName>
                                        </p:attrNameLst>
                                      </p:cBhvr>
                                    </p:animRot>
                                    <p:animRot by="-240000">
                                      <p:cBhvr>
                                        <p:cTn id="63" dur="700" fill="hold">
                                          <p:stCondLst>
                                            <p:cond delay="2100"/>
                                          </p:stCondLst>
                                        </p:cTn>
                                        <p:tgtEl>
                                          <p:spTgt spid="46"/>
                                        </p:tgtEl>
                                        <p:attrNameLst>
                                          <p:attrName>r</p:attrName>
                                        </p:attrNameLst>
                                      </p:cBhvr>
                                    </p:animRot>
                                    <p:animRot by="120000">
                                      <p:cBhvr>
                                        <p:cTn id="64" dur="700" fill="hold">
                                          <p:stCondLst>
                                            <p:cond delay="2800"/>
                                          </p:stCondLst>
                                        </p:cTn>
                                        <p:tgtEl>
                                          <p:spTgt spid="46"/>
                                        </p:tgtEl>
                                        <p:attrNameLst>
                                          <p:attrName>r</p:attrName>
                                        </p:attrNameLst>
                                      </p:cBhvr>
                                    </p:animRot>
                                  </p:childTnLst>
                                </p:cTn>
                              </p:par>
                              <p:par>
                                <p:cTn id="65" presetID="42" presetClass="entr" presetSubtype="0" fill="hold" nodeType="withEffect">
                                  <p:stCondLst>
                                    <p:cond delay="250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250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250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250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2" presetClass="entr" presetSubtype="4"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2000" fill="hold"/>
                                        <p:tgtEl>
                                          <p:spTgt spid="52"/>
                                        </p:tgtEl>
                                        <p:attrNameLst>
                                          <p:attrName>ppt_x</p:attrName>
                                        </p:attrNameLst>
                                      </p:cBhvr>
                                      <p:tavLst>
                                        <p:tav tm="0">
                                          <p:val>
                                            <p:strVal val="#ppt_x"/>
                                          </p:val>
                                        </p:tav>
                                        <p:tav tm="100000">
                                          <p:val>
                                            <p:strVal val="#ppt_x"/>
                                          </p:val>
                                        </p:tav>
                                      </p:tavLst>
                                    </p:anim>
                                    <p:anim calcmode="lin" valueType="num">
                                      <p:cBhvr additive="base">
                                        <p:cTn id="82" dur="20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2000" fill="hold"/>
                                        <p:tgtEl>
                                          <p:spTgt spid="23"/>
                                        </p:tgtEl>
                                        <p:attrNameLst>
                                          <p:attrName>ppt_x</p:attrName>
                                        </p:attrNameLst>
                                      </p:cBhvr>
                                      <p:tavLst>
                                        <p:tav tm="0">
                                          <p:val>
                                            <p:strVal val="#ppt_x"/>
                                          </p:val>
                                        </p:tav>
                                        <p:tav tm="100000">
                                          <p:val>
                                            <p:strVal val="#ppt_x"/>
                                          </p:val>
                                        </p:tav>
                                      </p:tavLst>
                                    </p:anim>
                                    <p:anim calcmode="lin" valueType="num">
                                      <p:cBhvr additive="base">
                                        <p:cTn id="86" dur="20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3" fill="hold" nodeType="withEffect">
                                  <p:stCondLst>
                                    <p:cond delay="125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1500" fill="hold"/>
                                        <p:tgtEl>
                                          <p:spTgt spid="28"/>
                                        </p:tgtEl>
                                        <p:attrNameLst>
                                          <p:attrName>ppt_x</p:attrName>
                                        </p:attrNameLst>
                                      </p:cBhvr>
                                      <p:tavLst>
                                        <p:tav tm="0">
                                          <p:val>
                                            <p:strVal val="1+#ppt_w/2"/>
                                          </p:val>
                                        </p:tav>
                                        <p:tav tm="100000">
                                          <p:val>
                                            <p:strVal val="#ppt_x"/>
                                          </p:val>
                                        </p:tav>
                                      </p:tavLst>
                                    </p:anim>
                                    <p:anim calcmode="lin" valueType="num">
                                      <p:cBhvr additive="base">
                                        <p:cTn id="90" dur="1500" fill="hold"/>
                                        <p:tgtEl>
                                          <p:spTgt spid="28"/>
                                        </p:tgtEl>
                                        <p:attrNameLst>
                                          <p:attrName>ppt_y</p:attrName>
                                        </p:attrNameLst>
                                      </p:cBhvr>
                                      <p:tavLst>
                                        <p:tav tm="0">
                                          <p:val>
                                            <p:strVal val="0-#ppt_h/2"/>
                                          </p:val>
                                        </p:tav>
                                        <p:tav tm="100000">
                                          <p:val>
                                            <p:strVal val="#ppt_y"/>
                                          </p:val>
                                        </p:tav>
                                      </p:tavLst>
                                    </p:anim>
                                  </p:childTnLst>
                                </p:cTn>
                              </p:par>
                              <p:par>
                                <p:cTn id="91" presetID="32" presetClass="emph" presetSubtype="0" fill="hold" nodeType="withEffect">
                                  <p:stCondLst>
                                    <p:cond delay="1250"/>
                                  </p:stCondLst>
                                  <p:childTnLst>
                                    <p:animRot by="120000">
                                      <p:cBhvr>
                                        <p:cTn id="92" dur="150" fill="hold">
                                          <p:stCondLst>
                                            <p:cond delay="0"/>
                                          </p:stCondLst>
                                        </p:cTn>
                                        <p:tgtEl>
                                          <p:spTgt spid="28"/>
                                        </p:tgtEl>
                                        <p:attrNameLst>
                                          <p:attrName>r</p:attrName>
                                        </p:attrNameLst>
                                      </p:cBhvr>
                                    </p:animRot>
                                    <p:animRot by="-240000">
                                      <p:cBhvr>
                                        <p:cTn id="93" dur="300" fill="hold">
                                          <p:stCondLst>
                                            <p:cond delay="300"/>
                                          </p:stCondLst>
                                        </p:cTn>
                                        <p:tgtEl>
                                          <p:spTgt spid="28"/>
                                        </p:tgtEl>
                                        <p:attrNameLst>
                                          <p:attrName>r</p:attrName>
                                        </p:attrNameLst>
                                      </p:cBhvr>
                                    </p:animRot>
                                    <p:animRot by="240000">
                                      <p:cBhvr>
                                        <p:cTn id="94" dur="300" fill="hold">
                                          <p:stCondLst>
                                            <p:cond delay="600"/>
                                          </p:stCondLst>
                                        </p:cTn>
                                        <p:tgtEl>
                                          <p:spTgt spid="28"/>
                                        </p:tgtEl>
                                        <p:attrNameLst>
                                          <p:attrName>r</p:attrName>
                                        </p:attrNameLst>
                                      </p:cBhvr>
                                    </p:animRot>
                                    <p:animRot by="-240000">
                                      <p:cBhvr>
                                        <p:cTn id="95" dur="300" fill="hold">
                                          <p:stCondLst>
                                            <p:cond delay="900"/>
                                          </p:stCondLst>
                                        </p:cTn>
                                        <p:tgtEl>
                                          <p:spTgt spid="28"/>
                                        </p:tgtEl>
                                        <p:attrNameLst>
                                          <p:attrName>r</p:attrName>
                                        </p:attrNameLst>
                                      </p:cBhvr>
                                    </p:animRot>
                                    <p:animRot by="120000">
                                      <p:cBhvr>
                                        <p:cTn id="96" dur="300" fill="hold">
                                          <p:stCondLst>
                                            <p:cond delay="1200"/>
                                          </p:stCondLst>
                                        </p:cTn>
                                        <p:tgtEl>
                                          <p:spTgt spid="28"/>
                                        </p:tgtEl>
                                        <p:attrNameLst>
                                          <p:attrName>r</p:attrName>
                                        </p:attrNameLst>
                                      </p:cBhvr>
                                    </p:animRot>
                                  </p:childTnLst>
                                </p:cTn>
                              </p:par>
                              <p:par>
                                <p:cTn id="97" presetID="53" presetClass="entr" presetSubtype="16" fill="hold" nodeType="withEffect">
                                  <p:stCondLst>
                                    <p:cond delay="275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par>
                                <p:cTn id="102" presetID="42" presetClass="entr" presetSubtype="0" fill="hold" nodeType="withEffect">
                                  <p:stCondLst>
                                    <p:cond delay="325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par>
                          <p:cTn id="107" fill="hold">
                            <p:stCondLst>
                              <p:cond delay="4250"/>
                            </p:stCondLst>
                            <p:childTnLst>
                              <p:par>
                                <p:cTn id="108" presetID="22" presetClass="entr" presetSubtype="8"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4750"/>
                            </p:stCondLst>
                            <p:childTnLst>
                              <p:par>
                                <p:cTn id="112" presetID="53" presetClass="entr" presetSubtype="528" fill="hold" nodeType="after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750" fill="hold"/>
                                        <p:tgtEl>
                                          <p:spTgt spid="44"/>
                                        </p:tgtEl>
                                        <p:attrNameLst>
                                          <p:attrName>ppt_w</p:attrName>
                                        </p:attrNameLst>
                                      </p:cBhvr>
                                      <p:tavLst>
                                        <p:tav tm="0">
                                          <p:val>
                                            <p:fltVal val="0"/>
                                          </p:val>
                                        </p:tav>
                                        <p:tav tm="100000">
                                          <p:val>
                                            <p:strVal val="#ppt_w"/>
                                          </p:val>
                                        </p:tav>
                                      </p:tavLst>
                                    </p:anim>
                                    <p:anim calcmode="lin" valueType="num">
                                      <p:cBhvr>
                                        <p:cTn id="115" dur="750" fill="hold"/>
                                        <p:tgtEl>
                                          <p:spTgt spid="44"/>
                                        </p:tgtEl>
                                        <p:attrNameLst>
                                          <p:attrName>ppt_h</p:attrName>
                                        </p:attrNameLst>
                                      </p:cBhvr>
                                      <p:tavLst>
                                        <p:tav tm="0">
                                          <p:val>
                                            <p:fltVal val="0"/>
                                          </p:val>
                                        </p:tav>
                                        <p:tav tm="100000">
                                          <p:val>
                                            <p:strVal val="#ppt_h"/>
                                          </p:val>
                                        </p:tav>
                                      </p:tavLst>
                                    </p:anim>
                                    <p:animEffect transition="in" filter="fade">
                                      <p:cBhvr>
                                        <p:cTn id="116" dur="750"/>
                                        <p:tgtEl>
                                          <p:spTgt spid="44"/>
                                        </p:tgtEl>
                                      </p:cBhvr>
                                    </p:animEffect>
                                    <p:anim calcmode="lin" valueType="num">
                                      <p:cBhvr>
                                        <p:cTn id="117" dur="750" fill="hold"/>
                                        <p:tgtEl>
                                          <p:spTgt spid="44"/>
                                        </p:tgtEl>
                                        <p:attrNameLst>
                                          <p:attrName>ppt_x</p:attrName>
                                        </p:attrNameLst>
                                      </p:cBhvr>
                                      <p:tavLst>
                                        <p:tav tm="0">
                                          <p:val>
                                            <p:fltVal val="0.5"/>
                                          </p:val>
                                        </p:tav>
                                        <p:tav tm="100000">
                                          <p:val>
                                            <p:strVal val="#ppt_x"/>
                                          </p:val>
                                        </p:tav>
                                      </p:tavLst>
                                    </p:anim>
                                    <p:anim calcmode="lin" valueType="num">
                                      <p:cBhvr>
                                        <p:cTn id="118" dur="750" fill="hold"/>
                                        <p:tgtEl>
                                          <p:spTgt spid="44"/>
                                        </p:tgtEl>
                                        <p:attrNameLst>
                                          <p:attrName>ppt_y</p:attrName>
                                        </p:attrNameLst>
                                      </p:cBhvr>
                                      <p:tavLst>
                                        <p:tav tm="0">
                                          <p:val>
                                            <p:fltVal val="0.5"/>
                                          </p:val>
                                        </p:tav>
                                        <p:tav tm="100000">
                                          <p:val>
                                            <p:strVal val="#ppt_y"/>
                                          </p:val>
                                        </p:tav>
                                      </p:tavLst>
                                    </p:anim>
                                  </p:childTnLst>
                                </p:cTn>
                              </p:par>
                            </p:childTnLst>
                          </p:cTn>
                        </p:par>
                        <p:par>
                          <p:cTn id="119" fill="hold">
                            <p:stCondLst>
                              <p:cond delay="5500"/>
                            </p:stCondLst>
                            <p:childTnLst>
                              <p:par>
                                <p:cTn id="120" presetID="53" presetClass="entr" presetSubtype="528" fill="hold" nodeType="afterEffect">
                                  <p:stCondLst>
                                    <p:cond delay="0"/>
                                  </p:stCondLst>
                                  <p:childTnLst>
                                    <p:set>
                                      <p:cBhvr>
                                        <p:cTn id="121" dur="1" fill="hold">
                                          <p:stCondLst>
                                            <p:cond delay="0"/>
                                          </p:stCondLst>
                                        </p:cTn>
                                        <p:tgtEl>
                                          <p:spTgt spid="3"/>
                                        </p:tgtEl>
                                        <p:attrNameLst>
                                          <p:attrName>style.visibility</p:attrName>
                                        </p:attrNameLst>
                                      </p:cBhvr>
                                      <p:to>
                                        <p:strVal val="visible"/>
                                      </p:to>
                                    </p:set>
                                    <p:anim calcmode="lin" valueType="num">
                                      <p:cBhvr>
                                        <p:cTn id="122" dur="1500" fill="hold"/>
                                        <p:tgtEl>
                                          <p:spTgt spid="3"/>
                                        </p:tgtEl>
                                        <p:attrNameLst>
                                          <p:attrName>ppt_w</p:attrName>
                                        </p:attrNameLst>
                                      </p:cBhvr>
                                      <p:tavLst>
                                        <p:tav tm="0">
                                          <p:val>
                                            <p:fltVal val="0"/>
                                          </p:val>
                                        </p:tav>
                                        <p:tav tm="100000">
                                          <p:val>
                                            <p:strVal val="#ppt_w"/>
                                          </p:val>
                                        </p:tav>
                                      </p:tavLst>
                                    </p:anim>
                                    <p:anim calcmode="lin" valueType="num">
                                      <p:cBhvr>
                                        <p:cTn id="123" dur="1500" fill="hold"/>
                                        <p:tgtEl>
                                          <p:spTgt spid="3"/>
                                        </p:tgtEl>
                                        <p:attrNameLst>
                                          <p:attrName>ppt_h</p:attrName>
                                        </p:attrNameLst>
                                      </p:cBhvr>
                                      <p:tavLst>
                                        <p:tav tm="0">
                                          <p:val>
                                            <p:fltVal val="0"/>
                                          </p:val>
                                        </p:tav>
                                        <p:tav tm="100000">
                                          <p:val>
                                            <p:strVal val="#ppt_h"/>
                                          </p:val>
                                        </p:tav>
                                      </p:tavLst>
                                    </p:anim>
                                    <p:animEffect transition="in" filter="fade">
                                      <p:cBhvr>
                                        <p:cTn id="124" dur="1500"/>
                                        <p:tgtEl>
                                          <p:spTgt spid="3"/>
                                        </p:tgtEl>
                                      </p:cBhvr>
                                    </p:animEffect>
                                    <p:anim calcmode="lin" valueType="num">
                                      <p:cBhvr>
                                        <p:cTn id="125" dur="1500" fill="hold"/>
                                        <p:tgtEl>
                                          <p:spTgt spid="3"/>
                                        </p:tgtEl>
                                        <p:attrNameLst>
                                          <p:attrName>ppt_x</p:attrName>
                                        </p:attrNameLst>
                                      </p:cBhvr>
                                      <p:tavLst>
                                        <p:tav tm="0">
                                          <p:val>
                                            <p:fltVal val="0.5"/>
                                          </p:val>
                                        </p:tav>
                                        <p:tav tm="100000">
                                          <p:val>
                                            <p:strVal val="#ppt_x"/>
                                          </p:val>
                                        </p:tav>
                                      </p:tavLst>
                                    </p:anim>
                                    <p:anim calcmode="lin" valueType="num">
                                      <p:cBhvr>
                                        <p:cTn id="126" dur="1500" fill="hold"/>
                                        <p:tgtEl>
                                          <p:spTgt spid="3"/>
                                        </p:tgtEl>
                                        <p:attrNameLst>
                                          <p:attrName>ppt_y</p:attrName>
                                        </p:attrNameLst>
                                      </p:cBhvr>
                                      <p:tavLst>
                                        <p:tav tm="0">
                                          <p:val>
                                            <p:fltVal val="0.5"/>
                                          </p:val>
                                        </p:tav>
                                        <p:tav tm="100000">
                                          <p:val>
                                            <p:strVal val="#ppt_y"/>
                                          </p:val>
                                        </p:tav>
                                      </p:tavLst>
                                    </p:anim>
                                  </p:childTnLst>
                                </p:cTn>
                              </p:par>
                              <p:par>
                                <p:cTn id="127" presetID="30" presetClass="entr" presetSubtype="0" fill="hold" nodeType="withEffect">
                                  <p:stCondLst>
                                    <p:cond delay="0"/>
                                  </p:stCondLst>
                                  <p:childTnLst>
                                    <p:set>
                                      <p:cBhvr>
                                        <p:cTn id="128" dur="1" fill="hold">
                                          <p:stCondLst>
                                            <p:cond delay="0"/>
                                          </p:stCondLst>
                                        </p:cTn>
                                        <p:tgtEl>
                                          <p:spTgt spid="3"/>
                                        </p:tgtEl>
                                        <p:attrNameLst>
                                          <p:attrName>style.visibility</p:attrName>
                                        </p:attrNameLst>
                                      </p:cBhvr>
                                      <p:to>
                                        <p:strVal val="visible"/>
                                      </p:to>
                                    </p:set>
                                    <p:animEffect transition="in" filter="fade">
                                      <p:cBhvr>
                                        <p:cTn id="129" dur="800" decel="100000"/>
                                        <p:tgtEl>
                                          <p:spTgt spid="3"/>
                                        </p:tgtEl>
                                      </p:cBhvr>
                                    </p:animEffect>
                                    <p:anim calcmode="lin" valueType="num">
                                      <p:cBhvr>
                                        <p:cTn id="130" dur="800" decel="100000" fill="hold"/>
                                        <p:tgtEl>
                                          <p:spTgt spid="3"/>
                                        </p:tgtEl>
                                        <p:attrNameLst>
                                          <p:attrName>style.rotation</p:attrName>
                                        </p:attrNameLst>
                                      </p:cBhvr>
                                      <p:tavLst>
                                        <p:tav tm="0">
                                          <p:val>
                                            <p:fltVal val="-90"/>
                                          </p:val>
                                        </p:tav>
                                        <p:tav tm="100000">
                                          <p:val>
                                            <p:fltVal val="0"/>
                                          </p:val>
                                        </p:tav>
                                      </p:tavLst>
                                    </p:anim>
                                    <p:anim calcmode="lin" valueType="num">
                                      <p:cBhvr>
                                        <p:cTn id="131" dur="800" decel="100000" fill="hold"/>
                                        <p:tgtEl>
                                          <p:spTgt spid="3"/>
                                        </p:tgtEl>
                                        <p:attrNameLst>
                                          <p:attrName>ppt_x</p:attrName>
                                        </p:attrNameLst>
                                      </p:cBhvr>
                                      <p:tavLst>
                                        <p:tav tm="0">
                                          <p:val>
                                            <p:strVal val="#ppt_x+0.4"/>
                                          </p:val>
                                        </p:tav>
                                        <p:tav tm="100000">
                                          <p:val>
                                            <p:strVal val="#ppt_x-0.05"/>
                                          </p:val>
                                        </p:tav>
                                      </p:tavLst>
                                    </p:anim>
                                    <p:anim calcmode="lin" valueType="num">
                                      <p:cBhvr>
                                        <p:cTn id="132" dur="800" decel="100000" fill="hold"/>
                                        <p:tgtEl>
                                          <p:spTgt spid="3"/>
                                        </p:tgtEl>
                                        <p:attrNameLst>
                                          <p:attrName>ppt_y</p:attrName>
                                        </p:attrNameLst>
                                      </p:cBhvr>
                                      <p:tavLst>
                                        <p:tav tm="0">
                                          <p:val>
                                            <p:strVal val="#ppt_y-0.4"/>
                                          </p:val>
                                        </p:tav>
                                        <p:tav tm="100000">
                                          <p:val>
                                            <p:strVal val="#ppt_y+0.1"/>
                                          </p:val>
                                        </p:tav>
                                      </p:tavLst>
                                    </p:anim>
                                    <p:anim calcmode="lin" valueType="num">
                                      <p:cBhvr>
                                        <p:cTn id="133"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34"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272" y="2878692"/>
            <a:ext cx="828815" cy="469988"/>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272" y="3871352"/>
            <a:ext cx="828815" cy="469988"/>
          </a:xfrm>
          <a:prstGeom prst="rect">
            <a:avLst/>
          </a:prstGeom>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770" y="2878692"/>
            <a:ext cx="828815" cy="469988"/>
          </a:xfrm>
          <a:prstGeom prst="rect">
            <a:avLst/>
          </a:prstGeom>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770" y="3871352"/>
            <a:ext cx="828815" cy="469988"/>
          </a:xfrm>
          <a:prstGeom prst="rect">
            <a:avLst/>
          </a:prstGeom>
        </p:spPr>
      </p:pic>
      <p:grpSp>
        <p:nvGrpSpPr>
          <p:cNvPr id="3" name="组合 2"/>
          <p:cNvGrpSpPr/>
          <p:nvPr/>
        </p:nvGrpSpPr>
        <p:grpSpPr>
          <a:xfrm>
            <a:off x="1154152" y="2550895"/>
            <a:ext cx="600706" cy="655593"/>
            <a:chOff x="1154152" y="2550895"/>
            <a:chExt cx="600706" cy="655593"/>
          </a:xfrm>
        </p:grpSpPr>
        <p:pic>
          <p:nvPicPr>
            <p:cNvPr id="4" name="图片 3"/>
            <p:cNvPicPr>
              <a:picLocks noChangeAspect="1"/>
            </p:cNvPicPr>
            <p:nvPr/>
          </p:nvPicPr>
          <p:blipFill>
            <a:blip r:embed="rId4"/>
            <a:stretch>
              <a:fillRect/>
            </a:stretch>
          </p:blipFill>
          <p:spPr>
            <a:xfrm>
              <a:off x="1154152" y="2550895"/>
              <a:ext cx="600706" cy="655593"/>
            </a:xfrm>
            <a:prstGeom prst="rect">
              <a:avLst/>
            </a:prstGeom>
          </p:spPr>
        </p:pic>
        <p:sp>
          <p:nvSpPr>
            <p:cNvPr id="5" name="文本框 4"/>
            <p:cNvSpPr txBox="1"/>
            <p:nvPr/>
          </p:nvSpPr>
          <p:spPr>
            <a:xfrm>
              <a:off x="1234866" y="2569945"/>
              <a:ext cx="354584" cy="584775"/>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r>
                <a:rPr lang="en-US" altLang="zh-CN" b="1" dirty="0">
                  <a:ln w="12700">
                    <a:solidFill>
                      <a:srgbClr val="FF9933"/>
                    </a:solidFill>
                    <a:prstDash val="solid"/>
                  </a:ln>
                  <a:pattFill prst="ltDnDiag">
                    <a:fgClr>
                      <a:srgbClr val="FF9933"/>
                    </a:fgClr>
                    <a:bgClr>
                      <a:schemeClr val="bg1"/>
                    </a:bgClr>
                  </a:pattFill>
                </a:rPr>
                <a:t>1</a:t>
              </a:r>
              <a:endParaRPr lang="zh-CN" altLang="en-US" b="1" dirty="0">
                <a:ln w="12700">
                  <a:solidFill>
                    <a:srgbClr val="FF9933"/>
                  </a:solidFill>
                  <a:prstDash val="solid"/>
                </a:ln>
                <a:pattFill prst="ltDnDiag">
                  <a:fgClr>
                    <a:srgbClr val="FF9933"/>
                  </a:fgClr>
                  <a:bgClr>
                    <a:schemeClr val="bg1"/>
                  </a:bgClr>
                </a:pattFill>
              </a:endParaRPr>
            </a:p>
          </p:txBody>
        </p:sp>
      </p:grpSp>
      <p:grpSp>
        <p:nvGrpSpPr>
          <p:cNvPr id="6" name="组合 5"/>
          <p:cNvGrpSpPr/>
          <p:nvPr/>
        </p:nvGrpSpPr>
        <p:grpSpPr>
          <a:xfrm>
            <a:off x="1154152" y="3471990"/>
            <a:ext cx="600706" cy="655593"/>
            <a:chOff x="1154152" y="3471990"/>
            <a:chExt cx="600706" cy="655593"/>
          </a:xfrm>
        </p:grpSpPr>
        <p:pic>
          <p:nvPicPr>
            <p:cNvPr id="28" name="图片 27"/>
            <p:cNvPicPr>
              <a:picLocks noChangeAspect="1"/>
            </p:cNvPicPr>
            <p:nvPr/>
          </p:nvPicPr>
          <p:blipFill>
            <a:blip r:embed="rId4"/>
            <a:stretch>
              <a:fillRect/>
            </a:stretch>
          </p:blipFill>
          <p:spPr>
            <a:xfrm>
              <a:off x="1154152" y="3471990"/>
              <a:ext cx="600706" cy="655593"/>
            </a:xfrm>
            <a:prstGeom prst="rect">
              <a:avLst/>
            </a:prstGeom>
          </p:spPr>
        </p:pic>
        <p:sp>
          <p:nvSpPr>
            <p:cNvPr id="30" name="文本框 29"/>
            <p:cNvSpPr txBox="1"/>
            <p:nvPr/>
          </p:nvSpPr>
          <p:spPr>
            <a:xfrm>
              <a:off x="1241332" y="3507398"/>
              <a:ext cx="373820" cy="584775"/>
            </a:xfrm>
            <a:prstGeom prst="rect">
              <a:avLst/>
            </a:prstGeom>
            <a:noFill/>
          </p:spPr>
          <p:txBody>
            <a:bodyPr wrap="none" rtlCol="0">
              <a:spAutoFit/>
            </a:bodyPr>
            <a:lstStyle>
              <a:defPPr>
                <a:defRPr lang="zh-CN"/>
              </a:defPPr>
              <a:lvl1pPr>
                <a:defRPr sz="3200">
                  <a:solidFill>
                    <a:schemeClr val="bg1"/>
                  </a:solidFill>
                  <a:latin typeface="Arial Rounded MT Bold" panose="020F0704030504030204" pitchFamily="34" charset="0"/>
                </a:defRPr>
              </a:lvl1pPr>
            </a:lstStyle>
            <a:p>
              <a:r>
                <a:rPr lang="en-US" altLang="zh-CN" b="1" dirty="0">
                  <a:ln w="12700">
                    <a:solidFill>
                      <a:srgbClr val="FF9933"/>
                    </a:solidFill>
                    <a:prstDash val="solid"/>
                  </a:ln>
                  <a:pattFill prst="ltDnDiag">
                    <a:fgClr>
                      <a:srgbClr val="FF9933"/>
                    </a:fgClr>
                    <a:bgClr>
                      <a:schemeClr val="bg1"/>
                    </a:bgClr>
                  </a:pattFill>
                  <a:latin typeface="Showcard Gothic" panose="04020904020102020604" pitchFamily="82" charset="0"/>
                </a:rPr>
                <a:t>2</a:t>
              </a:r>
              <a:endParaRPr lang="zh-CN" altLang="en-US" b="1" dirty="0">
                <a:ln w="12700">
                  <a:solidFill>
                    <a:srgbClr val="FF9933"/>
                  </a:solidFill>
                  <a:prstDash val="solid"/>
                </a:ln>
                <a:pattFill prst="ltDnDiag">
                  <a:fgClr>
                    <a:srgbClr val="FF9933"/>
                  </a:fgClr>
                  <a:bgClr>
                    <a:schemeClr val="bg1"/>
                  </a:bgClr>
                </a:pattFill>
                <a:latin typeface="Showcard Gothic" panose="04020904020102020604" pitchFamily="82" charset="0"/>
              </a:endParaRPr>
            </a:p>
          </p:txBody>
        </p:sp>
      </p:grpSp>
      <p:grpSp>
        <p:nvGrpSpPr>
          <p:cNvPr id="7" name="组合 6"/>
          <p:cNvGrpSpPr/>
          <p:nvPr/>
        </p:nvGrpSpPr>
        <p:grpSpPr>
          <a:xfrm>
            <a:off x="4890006" y="2480077"/>
            <a:ext cx="600706" cy="655593"/>
            <a:chOff x="4890006" y="2480077"/>
            <a:chExt cx="600706" cy="655593"/>
          </a:xfrm>
        </p:grpSpPr>
        <p:pic>
          <p:nvPicPr>
            <p:cNvPr id="31" name="图片 30"/>
            <p:cNvPicPr>
              <a:picLocks noChangeAspect="1"/>
            </p:cNvPicPr>
            <p:nvPr/>
          </p:nvPicPr>
          <p:blipFill>
            <a:blip r:embed="rId4"/>
            <a:stretch>
              <a:fillRect/>
            </a:stretch>
          </p:blipFill>
          <p:spPr>
            <a:xfrm>
              <a:off x="4890006" y="2480077"/>
              <a:ext cx="600706" cy="655593"/>
            </a:xfrm>
            <a:prstGeom prst="rect">
              <a:avLst/>
            </a:prstGeom>
          </p:spPr>
        </p:pic>
        <p:sp>
          <p:nvSpPr>
            <p:cNvPr id="32" name="文本框 31"/>
            <p:cNvSpPr txBox="1"/>
            <p:nvPr/>
          </p:nvSpPr>
          <p:spPr>
            <a:xfrm>
              <a:off x="4977186" y="2515485"/>
              <a:ext cx="386644" cy="584775"/>
            </a:xfrm>
            <a:prstGeom prst="rect">
              <a:avLst/>
            </a:prstGeom>
            <a:noFill/>
          </p:spPr>
          <p:txBody>
            <a:bodyPr wrap="none" rtlCol="0">
              <a:spAutoFit/>
            </a:bodyPr>
            <a:lstStyle>
              <a:defPPr>
                <a:defRPr lang="zh-CN"/>
              </a:defPPr>
              <a:lvl1pPr>
                <a:defRPr sz="3200">
                  <a:solidFill>
                    <a:schemeClr val="bg1"/>
                  </a:solidFill>
                  <a:latin typeface="Arial Rounded MT Bold" panose="020F0704030504030204" pitchFamily="34" charset="0"/>
                </a:defRPr>
              </a:lvl1pPr>
            </a:lstStyle>
            <a:p>
              <a:r>
                <a:rPr lang="en-US" altLang="zh-CN" b="1" dirty="0" smtClean="0">
                  <a:ln w="12700">
                    <a:solidFill>
                      <a:srgbClr val="FF9933"/>
                    </a:solidFill>
                    <a:prstDash val="solid"/>
                  </a:ln>
                  <a:pattFill prst="ltDnDiag">
                    <a:fgClr>
                      <a:srgbClr val="FF9933"/>
                    </a:fgClr>
                    <a:bgClr>
                      <a:schemeClr val="bg1"/>
                    </a:bgClr>
                  </a:pattFill>
                  <a:latin typeface="Showcard Gothic" panose="04020904020102020604" pitchFamily="82" charset="0"/>
                </a:rPr>
                <a:t>3</a:t>
              </a:r>
              <a:endParaRPr lang="zh-CN" altLang="en-US" b="1" dirty="0">
                <a:ln w="12700">
                  <a:solidFill>
                    <a:srgbClr val="FF9933"/>
                  </a:solidFill>
                  <a:prstDash val="solid"/>
                </a:ln>
                <a:pattFill prst="ltDnDiag">
                  <a:fgClr>
                    <a:srgbClr val="FF9933"/>
                  </a:fgClr>
                  <a:bgClr>
                    <a:schemeClr val="bg1"/>
                  </a:bgClr>
                </a:pattFill>
                <a:latin typeface="Showcard Gothic" panose="04020904020102020604" pitchFamily="82" charset="0"/>
              </a:endParaRPr>
            </a:p>
          </p:txBody>
        </p:sp>
      </p:grpSp>
      <p:grpSp>
        <p:nvGrpSpPr>
          <p:cNvPr id="8" name="组合 7"/>
          <p:cNvGrpSpPr/>
          <p:nvPr/>
        </p:nvGrpSpPr>
        <p:grpSpPr>
          <a:xfrm>
            <a:off x="4890006" y="3471990"/>
            <a:ext cx="600706" cy="655593"/>
            <a:chOff x="4890006" y="3471990"/>
            <a:chExt cx="600706" cy="655593"/>
          </a:xfrm>
        </p:grpSpPr>
        <p:pic>
          <p:nvPicPr>
            <p:cNvPr id="33" name="图片 32"/>
            <p:cNvPicPr>
              <a:picLocks noChangeAspect="1"/>
            </p:cNvPicPr>
            <p:nvPr/>
          </p:nvPicPr>
          <p:blipFill>
            <a:blip r:embed="rId4"/>
            <a:stretch>
              <a:fillRect/>
            </a:stretch>
          </p:blipFill>
          <p:spPr>
            <a:xfrm>
              <a:off x="4890006" y="3471990"/>
              <a:ext cx="600706" cy="655593"/>
            </a:xfrm>
            <a:prstGeom prst="rect">
              <a:avLst/>
            </a:prstGeom>
          </p:spPr>
        </p:pic>
        <p:sp>
          <p:nvSpPr>
            <p:cNvPr id="34" name="文本框 33"/>
            <p:cNvSpPr txBox="1"/>
            <p:nvPr/>
          </p:nvSpPr>
          <p:spPr>
            <a:xfrm>
              <a:off x="4940115" y="3507398"/>
              <a:ext cx="417102" cy="584775"/>
            </a:xfrm>
            <a:prstGeom prst="rect">
              <a:avLst/>
            </a:prstGeom>
            <a:noFill/>
          </p:spPr>
          <p:txBody>
            <a:bodyPr wrap="none" rtlCol="0">
              <a:spAutoFit/>
            </a:bodyPr>
            <a:lstStyle>
              <a:defPPr>
                <a:defRPr lang="zh-CN"/>
              </a:defPPr>
              <a:lvl1pPr>
                <a:defRPr sz="3200">
                  <a:solidFill>
                    <a:schemeClr val="bg1"/>
                  </a:solidFill>
                  <a:latin typeface="Arial Rounded MT Bold" panose="020F0704030504030204" pitchFamily="34" charset="0"/>
                </a:defRPr>
              </a:lvl1pPr>
            </a:lstStyle>
            <a:p>
              <a:r>
                <a:rPr lang="en-US" altLang="zh-CN" b="1" dirty="0" smtClean="0">
                  <a:ln w="12700">
                    <a:solidFill>
                      <a:srgbClr val="FF9933"/>
                    </a:solidFill>
                    <a:prstDash val="solid"/>
                  </a:ln>
                  <a:pattFill prst="ltDnDiag">
                    <a:fgClr>
                      <a:srgbClr val="FF9933"/>
                    </a:fgClr>
                    <a:bgClr>
                      <a:schemeClr val="bg1"/>
                    </a:bgClr>
                  </a:pattFill>
                  <a:latin typeface="Showcard Gothic" panose="04020904020102020604" pitchFamily="82" charset="0"/>
                </a:rPr>
                <a:t>4</a:t>
              </a:r>
              <a:endParaRPr lang="zh-CN" altLang="en-US" b="1" dirty="0">
                <a:ln w="12700">
                  <a:solidFill>
                    <a:srgbClr val="FF9933"/>
                  </a:solidFill>
                  <a:prstDash val="solid"/>
                </a:ln>
                <a:pattFill prst="ltDnDiag">
                  <a:fgClr>
                    <a:srgbClr val="FF9933"/>
                  </a:fgClr>
                  <a:bgClr>
                    <a:schemeClr val="bg1"/>
                  </a:bgClr>
                </a:pattFill>
                <a:latin typeface="Showcard Gothic" panose="04020904020102020604" pitchFamily="82" charset="0"/>
              </a:endParaRPr>
            </a:p>
          </p:txBody>
        </p:sp>
      </p:grpSp>
      <p:sp>
        <p:nvSpPr>
          <p:cNvPr id="2" name="矩形 1"/>
          <p:cNvSpPr/>
          <p:nvPr/>
        </p:nvSpPr>
        <p:spPr>
          <a:xfrm>
            <a:off x="2513027" y="3021822"/>
            <a:ext cx="2031325" cy="369332"/>
          </a:xfrm>
          <a:prstGeom prst="rect">
            <a:avLst/>
          </a:prstGeom>
        </p:spPr>
        <p:txBody>
          <a:bodyPr wrap="none">
            <a:spAutoFit/>
          </a:bodyPr>
          <a:lstStyle/>
          <a:p>
            <a:r>
              <a:rPr lang="zh-CN" altLang="en-US" sz="1800" b="1" dirty="0">
                <a:solidFill>
                  <a:schemeClr val="bg1"/>
                </a:solidFill>
              </a:rPr>
              <a:t>点击此处添加标题</a:t>
            </a:r>
          </a:p>
        </p:txBody>
      </p:sp>
      <p:sp>
        <p:nvSpPr>
          <p:cNvPr id="15" name="矩形 14"/>
          <p:cNvSpPr/>
          <p:nvPr/>
        </p:nvSpPr>
        <p:spPr>
          <a:xfrm>
            <a:off x="6205248" y="3038913"/>
            <a:ext cx="2031325" cy="369332"/>
          </a:xfrm>
          <a:prstGeom prst="rect">
            <a:avLst/>
          </a:prstGeom>
        </p:spPr>
        <p:txBody>
          <a:bodyPr wrap="none">
            <a:spAutoFit/>
          </a:bodyPr>
          <a:lstStyle/>
          <a:p>
            <a:r>
              <a:rPr lang="zh-CN" altLang="en-US" sz="1800" b="1" dirty="0">
                <a:solidFill>
                  <a:schemeClr val="bg1"/>
                </a:solidFill>
              </a:rPr>
              <a:t>点击此处添加标题</a:t>
            </a:r>
          </a:p>
        </p:txBody>
      </p:sp>
      <p:sp>
        <p:nvSpPr>
          <p:cNvPr id="9" name="文本框 8"/>
          <p:cNvSpPr txBox="1"/>
          <p:nvPr/>
        </p:nvSpPr>
        <p:spPr>
          <a:xfrm>
            <a:off x="3855946" y="200025"/>
            <a:ext cx="1415772" cy="830997"/>
          </a:xfrm>
          <a:prstGeom prst="rect">
            <a:avLst/>
          </a:prstGeom>
          <a:noFill/>
        </p:spPr>
        <p:txBody>
          <a:bodyPr wrap="none" rtlCol="0">
            <a:spAutoFit/>
          </a:bodyPr>
          <a:lstStyle/>
          <a:p>
            <a:r>
              <a:rPr lang="zh-CN" altLang="en-US" sz="4800" b="1" dirty="0" smtClean="0">
                <a:ln w="6600">
                  <a:solidFill>
                    <a:schemeClr val="accent2"/>
                  </a:solidFill>
                  <a:prstDash val="solid"/>
                </a:ln>
                <a:solidFill>
                  <a:srgbClr val="FFFFFF"/>
                </a:solidFill>
                <a:effectLst>
                  <a:outerShdw dist="38100" dir="2700000" algn="tl" rotWithShape="0">
                    <a:schemeClr val="accent2"/>
                  </a:outerShdw>
                </a:effectLst>
              </a:rPr>
              <a:t>目录</a:t>
            </a:r>
            <a:endParaRPr lang="zh-CN" alt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1" name="矩形 20"/>
          <p:cNvSpPr/>
          <p:nvPr/>
        </p:nvSpPr>
        <p:spPr>
          <a:xfrm>
            <a:off x="2491087" y="4092173"/>
            <a:ext cx="2031325" cy="369332"/>
          </a:xfrm>
          <a:prstGeom prst="rect">
            <a:avLst/>
          </a:prstGeom>
        </p:spPr>
        <p:txBody>
          <a:bodyPr wrap="none">
            <a:spAutoFit/>
          </a:bodyPr>
          <a:lstStyle/>
          <a:p>
            <a:r>
              <a:rPr lang="zh-CN" altLang="en-US" sz="1800" b="1" dirty="0">
                <a:solidFill>
                  <a:schemeClr val="bg1"/>
                </a:solidFill>
              </a:rPr>
              <a:t>点击此处添加标题</a:t>
            </a:r>
          </a:p>
        </p:txBody>
      </p:sp>
      <p:sp>
        <p:nvSpPr>
          <p:cNvPr id="26" name="矩形 25"/>
          <p:cNvSpPr/>
          <p:nvPr/>
        </p:nvSpPr>
        <p:spPr>
          <a:xfrm>
            <a:off x="6207966" y="4092173"/>
            <a:ext cx="2031325" cy="369332"/>
          </a:xfrm>
          <a:prstGeom prst="rect">
            <a:avLst/>
          </a:prstGeom>
        </p:spPr>
        <p:txBody>
          <a:bodyPr wrap="none">
            <a:spAutoFit/>
          </a:bodyPr>
          <a:lstStyle/>
          <a:p>
            <a:r>
              <a:rPr lang="zh-CN" altLang="en-US" sz="1800" b="1" dirty="0">
                <a:solidFill>
                  <a:schemeClr val="bg1"/>
                </a:solidFill>
              </a:rPr>
              <a:t>点击此处添加标题</a:t>
            </a:r>
          </a:p>
        </p:txBody>
      </p:sp>
    </p:spTree>
    <p:extLst>
      <p:ext uri="{BB962C8B-B14F-4D97-AF65-F5344CB8AC3E}">
        <p14:creationId xmlns:p14="http://schemas.microsoft.com/office/powerpoint/2010/main" val="973048873"/>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2000" fill="hold"/>
                                        <p:tgtEl>
                                          <p:spTgt spid="22"/>
                                        </p:tgtEl>
                                        <p:attrNameLst>
                                          <p:attrName>ppt_x</p:attrName>
                                        </p:attrNameLst>
                                      </p:cBhvr>
                                      <p:tavLst>
                                        <p:tav tm="0">
                                          <p:val>
                                            <p:strVal val="1+#ppt_w/2"/>
                                          </p:val>
                                        </p:tav>
                                        <p:tav tm="100000">
                                          <p:val>
                                            <p:strVal val="#ppt_x"/>
                                          </p:val>
                                        </p:tav>
                                      </p:tavLst>
                                    </p:anim>
                                    <p:anim calcmode="lin" valueType="num">
                                      <p:cBhvr additive="base">
                                        <p:cTn id="16" dur="2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2000" fill="hold"/>
                                        <p:tgtEl>
                                          <p:spTgt spid="24"/>
                                        </p:tgtEl>
                                        <p:attrNameLst>
                                          <p:attrName>ppt_x</p:attrName>
                                        </p:attrNameLst>
                                      </p:cBhvr>
                                      <p:tavLst>
                                        <p:tav tm="0">
                                          <p:val>
                                            <p:strVal val="1+#ppt_w/2"/>
                                          </p:val>
                                        </p:tav>
                                        <p:tav tm="100000">
                                          <p:val>
                                            <p:strVal val="#ppt_x"/>
                                          </p:val>
                                        </p:tav>
                                      </p:tavLst>
                                    </p:anim>
                                    <p:anim calcmode="lin" valueType="num">
                                      <p:cBhvr additive="base">
                                        <p:cTn id="20" dur="20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2000" fill="hold"/>
                                        <p:tgtEl>
                                          <p:spTgt spid="23"/>
                                        </p:tgtEl>
                                        <p:attrNameLst>
                                          <p:attrName>ppt_x</p:attrName>
                                        </p:attrNameLst>
                                      </p:cBhvr>
                                      <p:tavLst>
                                        <p:tav tm="0">
                                          <p:val>
                                            <p:strVal val="1+#ppt_w/2"/>
                                          </p:val>
                                        </p:tav>
                                        <p:tav tm="100000">
                                          <p:val>
                                            <p:strVal val="#ppt_x"/>
                                          </p:val>
                                        </p:tav>
                                      </p:tavLst>
                                    </p:anim>
                                    <p:anim calcmode="lin" valueType="num">
                                      <p:cBhvr additive="base">
                                        <p:cTn id="24" dur="20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2000" fill="hold"/>
                                        <p:tgtEl>
                                          <p:spTgt spid="25"/>
                                        </p:tgtEl>
                                        <p:attrNameLst>
                                          <p:attrName>ppt_x</p:attrName>
                                        </p:attrNameLst>
                                      </p:cBhvr>
                                      <p:tavLst>
                                        <p:tav tm="0">
                                          <p:val>
                                            <p:strVal val="1+#ppt_w/2"/>
                                          </p:val>
                                        </p:tav>
                                        <p:tav tm="100000">
                                          <p:val>
                                            <p:strVal val="#ppt_x"/>
                                          </p:val>
                                        </p:tav>
                                      </p:tavLst>
                                    </p:anim>
                                    <p:anim calcmode="lin" valueType="num">
                                      <p:cBhvr additive="base">
                                        <p:cTn id="28" dur="2000" fill="hold"/>
                                        <p:tgtEl>
                                          <p:spTgt spid="25"/>
                                        </p:tgtEl>
                                        <p:attrNameLst>
                                          <p:attrName>ppt_y</p:attrName>
                                        </p:attrNameLst>
                                      </p:cBhvr>
                                      <p:tavLst>
                                        <p:tav tm="0">
                                          <p:val>
                                            <p:strVal val="#ppt_y"/>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22"/>
                                        </p:tgtEl>
                                        <p:attrNameLst>
                                          <p:attrName>r</p:attrName>
                                        </p:attrNameLst>
                                      </p:cBhvr>
                                    </p:animRot>
                                    <p:animRot by="-240000">
                                      <p:cBhvr>
                                        <p:cTn id="31" dur="600" fill="hold">
                                          <p:stCondLst>
                                            <p:cond delay="600"/>
                                          </p:stCondLst>
                                        </p:cTn>
                                        <p:tgtEl>
                                          <p:spTgt spid="22"/>
                                        </p:tgtEl>
                                        <p:attrNameLst>
                                          <p:attrName>r</p:attrName>
                                        </p:attrNameLst>
                                      </p:cBhvr>
                                    </p:animRot>
                                    <p:animRot by="240000">
                                      <p:cBhvr>
                                        <p:cTn id="32" dur="600" fill="hold">
                                          <p:stCondLst>
                                            <p:cond delay="1200"/>
                                          </p:stCondLst>
                                        </p:cTn>
                                        <p:tgtEl>
                                          <p:spTgt spid="22"/>
                                        </p:tgtEl>
                                        <p:attrNameLst>
                                          <p:attrName>r</p:attrName>
                                        </p:attrNameLst>
                                      </p:cBhvr>
                                    </p:animRot>
                                    <p:animRot by="-240000">
                                      <p:cBhvr>
                                        <p:cTn id="33" dur="600" fill="hold">
                                          <p:stCondLst>
                                            <p:cond delay="1800"/>
                                          </p:stCondLst>
                                        </p:cTn>
                                        <p:tgtEl>
                                          <p:spTgt spid="22"/>
                                        </p:tgtEl>
                                        <p:attrNameLst>
                                          <p:attrName>r</p:attrName>
                                        </p:attrNameLst>
                                      </p:cBhvr>
                                    </p:animRot>
                                    <p:animRot by="120000">
                                      <p:cBhvr>
                                        <p:cTn id="34" dur="600" fill="hold">
                                          <p:stCondLst>
                                            <p:cond delay="2400"/>
                                          </p:stCondLst>
                                        </p:cTn>
                                        <p:tgtEl>
                                          <p:spTgt spid="22"/>
                                        </p:tgtEl>
                                        <p:attrNameLst>
                                          <p:attrName>r</p:attrName>
                                        </p:attrNameLst>
                                      </p:cBhvr>
                                    </p:animRot>
                                  </p:childTnLst>
                                </p:cTn>
                              </p:par>
                              <p:par>
                                <p:cTn id="35" presetID="32" presetClass="emph" presetSubtype="0" fill="hold" nodeType="withEffect">
                                  <p:stCondLst>
                                    <p:cond delay="0"/>
                                  </p:stCondLst>
                                  <p:childTnLst>
                                    <p:animRot by="120000">
                                      <p:cBhvr>
                                        <p:cTn id="36" dur="300" fill="hold">
                                          <p:stCondLst>
                                            <p:cond delay="0"/>
                                          </p:stCondLst>
                                        </p:cTn>
                                        <p:tgtEl>
                                          <p:spTgt spid="24"/>
                                        </p:tgtEl>
                                        <p:attrNameLst>
                                          <p:attrName>r</p:attrName>
                                        </p:attrNameLst>
                                      </p:cBhvr>
                                    </p:animRot>
                                    <p:animRot by="-240000">
                                      <p:cBhvr>
                                        <p:cTn id="37" dur="600" fill="hold">
                                          <p:stCondLst>
                                            <p:cond delay="600"/>
                                          </p:stCondLst>
                                        </p:cTn>
                                        <p:tgtEl>
                                          <p:spTgt spid="24"/>
                                        </p:tgtEl>
                                        <p:attrNameLst>
                                          <p:attrName>r</p:attrName>
                                        </p:attrNameLst>
                                      </p:cBhvr>
                                    </p:animRot>
                                    <p:animRot by="240000">
                                      <p:cBhvr>
                                        <p:cTn id="38" dur="600" fill="hold">
                                          <p:stCondLst>
                                            <p:cond delay="1200"/>
                                          </p:stCondLst>
                                        </p:cTn>
                                        <p:tgtEl>
                                          <p:spTgt spid="24"/>
                                        </p:tgtEl>
                                        <p:attrNameLst>
                                          <p:attrName>r</p:attrName>
                                        </p:attrNameLst>
                                      </p:cBhvr>
                                    </p:animRot>
                                    <p:animRot by="-240000">
                                      <p:cBhvr>
                                        <p:cTn id="39" dur="600" fill="hold">
                                          <p:stCondLst>
                                            <p:cond delay="1800"/>
                                          </p:stCondLst>
                                        </p:cTn>
                                        <p:tgtEl>
                                          <p:spTgt spid="24"/>
                                        </p:tgtEl>
                                        <p:attrNameLst>
                                          <p:attrName>r</p:attrName>
                                        </p:attrNameLst>
                                      </p:cBhvr>
                                    </p:animRot>
                                    <p:animRot by="120000">
                                      <p:cBhvr>
                                        <p:cTn id="40" dur="600" fill="hold">
                                          <p:stCondLst>
                                            <p:cond delay="2400"/>
                                          </p:stCondLst>
                                        </p:cTn>
                                        <p:tgtEl>
                                          <p:spTgt spid="24"/>
                                        </p:tgtEl>
                                        <p:attrNameLst>
                                          <p:attrName>r</p:attrName>
                                        </p:attrNameLst>
                                      </p:cBhvr>
                                    </p:animRot>
                                  </p:childTnLst>
                                </p:cTn>
                              </p:par>
                              <p:par>
                                <p:cTn id="41" presetID="32" presetClass="emph" presetSubtype="0" fill="hold" nodeType="withEffect">
                                  <p:stCondLst>
                                    <p:cond delay="0"/>
                                  </p:stCondLst>
                                  <p:childTnLst>
                                    <p:animRot by="120000">
                                      <p:cBhvr>
                                        <p:cTn id="42" dur="300" fill="hold">
                                          <p:stCondLst>
                                            <p:cond delay="0"/>
                                          </p:stCondLst>
                                        </p:cTn>
                                        <p:tgtEl>
                                          <p:spTgt spid="23"/>
                                        </p:tgtEl>
                                        <p:attrNameLst>
                                          <p:attrName>r</p:attrName>
                                        </p:attrNameLst>
                                      </p:cBhvr>
                                    </p:animRot>
                                    <p:animRot by="-240000">
                                      <p:cBhvr>
                                        <p:cTn id="43" dur="600" fill="hold">
                                          <p:stCondLst>
                                            <p:cond delay="600"/>
                                          </p:stCondLst>
                                        </p:cTn>
                                        <p:tgtEl>
                                          <p:spTgt spid="23"/>
                                        </p:tgtEl>
                                        <p:attrNameLst>
                                          <p:attrName>r</p:attrName>
                                        </p:attrNameLst>
                                      </p:cBhvr>
                                    </p:animRot>
                                    <p:animRot by="240000">
                                      <p:cBhvr>
                                        <p:cTn id="44" dur="600" fill="hold">
                                          <p:stCondLst>
                                            <p:cond delay="1200"/>
                                          </p:stCondLst>
                                        </p:cTn>
                                        <p:tgtEl>
                                          <p:spTgt spid="23"/>
                                        </p:tgtEl>
                                        <p:attrNameLst>
                                          <p:attrName>r</p:attrName>
                                        </p:attrNameLst>
                                      </p:cBhvr>
                                    </p:animRot>
                                    <p:animRot by="-240000">
                                      <p:cBhvr>
                                        <p:cTn id="45" dur="600" fill="hold">
                                          <p:stCondLst>
                                            <p:cond delay="1800"/>
                                          </p:stCondLst>
                                        </p:cTn>
                                        <p:tgtEl>
                                          <p:spTgt spid="23"/>
                                        </p:tgtEl>
                                        <p:attrNameLst>
                                          <p:attrName>r</p:attrName>
                                        </p:attrNameLst>
                                      </p:cBhvr>
                                    </p:animRot>
                                    <p:animRot by="120000">
                                      <p:cBhvr>
                                        <p:cTn id="46" dur="600" fill="hold">
                                          <p:stCondLst>
                                            <p:cond delay="2400"/>
                                          </p:stCondLst>
                                        </p:cTn>
                                        <p:tgtEl>
                                          <p:spTgt spid="23"/>
                                        </p:tgtEl>
                                        <p:attrNameLst>
                                          <p:attrName>r</p:attrName>
                                        </p:attrNameLst>
                                      </p:cBhvr>
                                    </p:animRot>
                                  </p:childTnLst>
                                </p:cTn>
                              </p:par>
                              <p:par>
                                <p:cTn id="47" presetID="32" presetClass="emph" presetSubtype="0" fill="hold" nodeType="withEffect">
                                  <p:stCondLst>
                                    <p:cond delay="0"/>
                                  </p:stCondLst>
                                  <p:childTnLst>
                                    <p:animRot by="120000">
                                      <p:cBhvr>
                                        <p:cTn id="48" dur="300" fill="hold">
                                          <p:stCondLst>
                                            <p:cond delay="0"/>
                                          </p:stCondLst>
                                        </p:cTn>
                                        <p:tgtEl>
                                          <p:spTgt spid="25"/>
                                        </p:tgtEl>
                                        <p:attrNameLst>
                                          <p:attrName>r</p:attrName>
                                        </p:attrNameLst>
                                      </p:cBhvr>
                                    </p:animRot>
                                    <p:animRot by="-240000">
                                      <p:cBhvr>
                                        <p:cTn id="49" dur="600" fill="hold">
                                          <p:stCondLst>
                                            <p:cond delay="600"/>
                                          </p:stCondLst>
                                        </p:cTn>
                                        <p:tgtEl>
                                          <p:spTgt spid="25"/>
                                        </p:tgtEl>
                                        <p:attrNameLst>
                                          <p:attrName>r</p:attrName>
                                        </p:attrNameLst>
                                      </p:cBhvr>
                                    </p:animRot>
                                    <p:animRot by="240000">
                                      <p:cBhvr>
                                        <p:cTn id="50" dur="600" fill="hold">
                                          <p:stCondLst>
                                            <p:cond delay="1200"/>
                                          </p:stCondLst>
                                        </p:cTn>
                                        <p:tgtEl>
                                          <p:spTgt spid="25"/>
                                        </p:tgtEl>
                                        <p:attrNameLst>
                                          <p:attrName>r</p:attrName>
                                        </p:attrNameLst>
                                      </p:cBhvr>
                                    </p:animRot>
                                    <p:animRot by="-240000">
                                      <p:cBhvr>
                                        <p:cTn id="51" dur="600" fill="hold">
                                          <p:stCondLst>
                                            <p:cond delay="1800"/>
                                          </p:stCondLst>
                                        </p:cTn>
                                        <p:tgtEl>
                                          <p:spTgt spid="25"/>
                                        </p:tgtEl>
                                        <p:attrNameLst>
                                          <p:attrName>r</p:attrName>
                                        </p:attrNameLst>
                                      </p:cBhvr>
                                    </p:animRot>
                                    <p:animRot by="120000">
                                      <p:cBhvr>
                                        <p:cTn id="52" dur="600" fill="hold">
                                          <p:stCondLst>
                                            <p:cond delay="2400"/>
                                          </p:stCondLst>
                                        </p:cTn>
                                        <p:tgtEl>
                                          <p:spTgt spid="25"/>
                                        </p:tgtEl>
                                        <p:attrNameLst>
                                          <p:attrName>r</p:attrName>
                                        </p:attrNameLst>
                                      </p:cBhvr>
                                    </p:animRot>
                                  </p:childTnLst>
                                </p:cTn>
                              </p:par>
                            </p:childTnLst>
                          </p:cTn>
                        </p:par>
                        <p:par>
                          <p:cTn id="53" fill="hold">
                            <p:stCondLst>
                              <p:cond delay="4500"/>
                            </p:stCondLst>
                            <p:childTnLst>
                              <p:par>
                                <p:cTn id="54" presetID="49" presetClass="entr" presetSubtype="0" decel="10000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1250" fill="hold"/>
                                        <p:tgtEl>
                                          <p:spTgt spid="3"/>
                                        </p:tgtEl>
                                        <p:attrNameLst>
                                          <p:attrName>ppt_w</p:attrName>
                                        </p:attrNameLst>
                                      </p:cBhvr>
                                      <p:tavLst>
                                        <p:tav tm="0">
                                          <p:val>
                                            <p:fltVal val="0"/>
                                          </p:val>
                                        </p:tav>
                                        <p:tav tm="100000">
                                          <p:val>
                                            <p:strVal val="#ppt_w"/>
                                          </p:val>
                                        </p:tav>
                                      </p:tavLst>
                                    </p:anim>
                                    <p:anim calcmode="lin" valueType="num">
                                      <p:cBhvr>
                                        <p:cTn id="57" dur="1250" fill="hold"/>
                                        <p:tgtEl>
                                          <p:spTgt spid="3"/>
                                        </p:tgtEl>
                                        <p:attrNameLst>
                                          <p:attrName>ppt_h</p:attrName>
                                        </p:attrNameLst>
                                      </p:cBhvr>
                                      <p:tavLst>
                                        <p:tav tm="0">
                                          <p:val>
                                            <p:fltVal val="0"/>
                                          </p:val>
                                        </p:tav>
                                        <p:tav tm="100000">
                                          <p:val>
                                            <p:strVal val="#ppt_h"/>
                                          </p:val>
                                        </p:tav>
                                      </p:tavLst>
                                    </p:anim>
                                    <p:anim calcmode="lin" valueType="num">
                                      <p:cBhvr>
                                        <p:cTn id="58" dur="1250" fill="hold"/>
                                        <p:tgtEl>
                                          <p:spTgt spid="3"/>
                                        </p:tgtEl>
                                        <p:attrNameLst>
                                          <p:attrName>style.rotation</p:attrName>
                                        </p:attrNameLst>
                                      </p:cBhvr>
                                      <p:tavLst>
                                        <p:tav tm="0">
                                          <p:val>
                                            <p:fltVal val="360"/>
                                          </p:val>
                                        </p:tav>
                                        <p:tav tm="100000">
                                          <p:val>
                                            <p:fltVal val="0"/>
                                          </p:val>
                                        </p:tav>
                                      </p:tavLst>
                                    </p:anim>
                                    <p:animEffect transition="in" filter="fade">
                                      <p:cBhvr>
                                        <p:cTn id="59" dur="1250"/>
                                        <p:tgtEl>
                                          <p:spTgt spid="3"/>
                                        </p:tgtEl>
                                      </p:cBhvr>
                                    </p:animEffect>
                                  </p:childTnLst>
                                </p:cTn>
                              </p:par>
                              <p:par>
                                <p:cTn id="60" presetID="0" presetClass="path" presetSubtype="0" accel="50000" decel="50000" fill="hold" nodeType="withEffect">
                                  <p:stCondLst>
                                    <p:cond delay="0"/>
                                  </p:stCondLst>
                                  <p:childTnLst>
                                    <p:animMotion origin="layout" path="M -0.00382 -0.00772 L 0.04201 0.03117 " pathEditMode="relative" ptsTypes="AA">
                                      <p:cBhvr>
                                        <p:cTn id="61" dur="1250" spd="-100000" fill="hold"/>
                                        <p:tgtEl>
                                          <p:spTgt spid="3"/>
                                        </p:tgtEl>
                                        <p:attrNameLst>
                                          <p:attrName>ppt_x</p:attrName>
                                          <p:attrName>ppt_y</p:attrName>
                                        </p:attrNameLst>
                                      </p:cBhvr>
                                    </p:animMotion>
                                  </p:childTnLst>
                                </p:cTn>
                              </p:par>
                            </p:childTnLst>
                          </p:cTn>
                        </p:par>
                        <p:par>
                          <p:cTn id="62" fill="hold">
                            <p:stCondLst>
                              <p:cond delay="5750"/>
                            </p:stCondLst>
                            <p:childTnLst>
                              <p:par>
                                <p:cTn id="63" presetID="22" presetClass="entr" presetSubtype="8" fill="hold" grpId="0"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left)">
                                      <p:cBhvr>
                                        <p:cTn id="65" dur="500"/>
                                        <p:tgtEl>
                                          <p:spTgt spid="2"/>
                                        </p:tgtEl>
                                      </p:cBhvr>
                                    </p:animEffect>
                                  </p:childTnLst>
                                </p:cTn>
                              </p:par>
                            </p:childTnLst>
                          </p:cTn>
                        </p:par>
                        <p:par>
                          <p:cTn id="66" fill="hold">
                            <p:stCondLst>
                              <p:cond delay="6250"/>
                            </p:stCondLst>
                            <p:childTnLst>
                              <p:par>
                                <p:cTn id="67" presetID="49" presetClass="entr" presetSubtype="0" decel="10000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1250" fill="hold"/>
                                        <p:tgtEl>
                                          <p:spTgt spid="6"/>
                                        </p:tgtEl>
                                        <p:attrNameLst>
                                          <p:attrName>ppt_w</p:attrName>
                                        </p:attrNameLst>
                                      </p:cBhvr>
                                      <p:tavLst>
                                        <p:tav tm="0">
                                          <p:val>
                                            <p:fltVal val="0"/>
                                          </p:val>
                                        </p:tav>
                                        <p:tav tm="100000">
                                          <p:val>
                                            <p:strVal val="#ppt_w"/>
                                          </p:val>
                                        </p:tav>
                                      </p:tavLst>
                                    </p:anim>
                                    <p:anim calcmode="lin" valueType="num">
                                      <p:cBhvr>
                                        <p:cTn id="70" dur="1250" fill="hold"/>
                                        <p:tgtEl>
                                          <p:spTgt spid="6"/>
                                        </p:tgtEl>
                                        <p:attrNameLst>
                                          <p:attrName>ppt_h</p:attrName>
                                        </p:attrNameLst>
                                      </p:cBhvr>
                                      <p:tavLst>
                                        <p:tav tm="0">
                                          <p:val>
                                            <p:fltVal val="0"/>
                                          </p:val>
                                        </p:tav>
                                        <p:tav tm="100000">
                                          <p:val>
                                            <p:strVal val="#ppt_h"/>
                                          </p:val>
                                        </p:tav>
                                      </p:tavLst>
                                    </p:anim>
                                    <p:anim calcmode="lin" valueType="num">
                                      <p:cBhvr>
                                        <p:cTn id="71" dur="1250" fill="hold"/>
                                        <p:tgtEl>
                                          <p:spTgt spid="6"/>
                                        </p:tgtEl>
                                        <p:attrNameLst>
                                          <p:attrName>style.rotation</p:attrName>
                                        </p:attrNameLst>
                                      </p:cBhvr>
                                      <p:tavLst>
                                        <p:tav tm="0">
                                          <p:val>
                                            <p:fltVal val="360"/>
                                          </p:val>
                                        </p:tav>
                                        <p:tav tm="100000">
                                          <p:val>
                                            <p:fltVal val="0"/>
                                          </p:val>
                                        </p:tav>
                                      </p:tavLst>
                                    </p:anim>
                                    <p:animEffect transition="in" filter="fade">
                                      <p:cBhvr>
                                        <p:cTn id="72" dur="1250"/>
                                        <p:tgtEl>
                                          <p:spTgt spid="6"/>
                                        </p:tgtEl>
                                      </p:cBhvr>
                                    </p:animEffect>
                                  </p:childTnLst>
                                </p:cTn>
                              </p:par>
                              <p:par>
                                <p:cTn id="73" presetID="0" presetClass="path" presetSubtype="0" accel="50000" decel="50000" fill="hold" nodeType="withEffect">
                                  <p:stCondLst>
                                    <p:cond delay="0"/>
                                  </p:stCondLst>
                                  <p:childTnLst>
                                    <p:animMotion origin="layout" path="M -0.00382 -0.00772 L 0.04201 0.03117 " pathEditMode="relative" ptsTypes="AA">
                                      <p:cBhvr>
                                        <p:cTn id="74" dur="1250" spd="-100000" fill="hold"/>
                                        <p:tgtEl>
                                          <p:spTgt spid="6"/>
                                        </p:tgtEl>
                                        <p:attrNameLst>
                                          <p:attrName>ppt_x</p:attrName>
                                          <p:attrName>ppt_y</p:attrName>
                                        </p:attrNameLst>
                                      </p:cBhvr>
                                    </p:animMotion>
                                  </p:childTnLst>
                                </p:cTn>
                              </p:par>
                            </p:childTnLst>
                          </p:cTn>
                        </p:par>
                        <p:par>
                          <p:cTn id="75" fill="hold">
                            <p:stCondLst>
                              <p:cond delay="7500"/>
                            </p:stCondLst>
                            <p:childTnLst>
                              <p:par>
                                <p:cTn id="76" presetID="22" presetClass="entr" presetSubtype="8"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500"/>
                                        <p:tgtEl>
                                          <p:spTgt spid="21"/>
                                        </p:tgtEl>
                                      </p:cBhvr>
                                    </p:animEffect>
                                  </p:childTnLst>
                                </p:cTn>
                              </p:par>
                            </p:childTnLst>
                          </p:cTn>
                        </p:par>
                        <p:par>
                          <p:cTn id="79" fill="hold">
                            <p:stCondLst>
                              <p:cond delay="8000"/>
                            </p:stCondLst>
                            <p:childTnLst>
                              <p:par>
                                <p:cTn id="80" presetID="49" presetClass="entr" presetSubtype="0" decel="100000"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1250" fill="hold"/>
                                        <p:tgtEl>
                                          <p:spTgt spid="7"/>
                                        </p:tgtEl>
                                        <p:attrNameLst>
                                          <p:attrName>ppt_w</p:attrName>
                                        </p:attrNameLst>
                                      </p:cBhvr>
                                      <p:tavLst>
                                        <p:tav tm="0">
                                          <p:val>
                                            <p:fltVal val="0"/>
                                          </p:val>
                                        </p:tav>
                                        <p:tav tm="100000">
                                          <p:val>
                                            <p:strVal val="#ppt_w"/>
                                          </p:val>
                                        </p:tav>
                                      </p:tavLst>
                                    </p:anim>
                                    <p:anim calcmode="lin" valueType="num">
                                      <p:cBhvr>
                                        <p:cTn id="83" dur="1250" fill="hold"/>
                                        <p:tgtEl>
                                          <p:spTgt spid="7"/>
                                        </p:tgtEl>
                                        <p:attrNameLst>
                                          <p:attrName>ppt_h</p:attrName>
                                        </p:attrNameLst>
                                      </p:cBhvr>
                                      <p:tavLst>
                                        <p:tav tm="0">
                                          <p:val>
                                            <p:fltVal val="0"/>
                                          </p:val>
                                        </p:tav>
                                        <p:tav tm="100000">
                                          <p:val>
                                            <p:strVal val="#ppt_h"/>
                                          </p:val>
                                        </p:tav>
                                      </p:tavLst>
                                    </p:anim>
                                    <p:anim calcmode="lin" valueType="num">
                                      <p:cBhvr>
                                        <p:cTn id="84" dur="1250" fill="hold"/>
                                        <p:tgtEl>
                                          <p:spTgt spid="7"/>
                                        </p:tgtEl>
                                        <p:attrNameLst>
                                          <p:attrName>style.rotation</p:attrName>
                                        </p:attrNameLst>
                                      </p:cBhvr>
                                      <p:tavLst>
                                        <p:tav tm="0">
                                          <p:val>
                                            <p:fltVal val="360"/>
                                          </p:val>
                                        </p:tav>
                                        <p:tav tm="100000">
                                          <p:val>
                                            <p:fltVal val="0"/>
                                          </p:val>
                                        </p:tav>
                                      </p:tavLst>
                                    </p:anim>
                                    <p:animEffect transition="in" filter="fade">
                                      <p:cBhvr>
                                        <p:cTn id="85" dur="1250"/>
                                        <p:tgtEl>
                                          <p:spTgt spid="7"/>
                                        </p:tgtEl>
                                      </p:cBhvr>
                                    </p:animEffect>
                                  </p:childTnLst>
                                </p:cTn>
                              </p:par>
                              <p:par>
                                <p:cTn id="86" presetID="0" presetClass="path" presetSubtype="0" accel="50000" decel="50000" fill="hold" nodeType="withEffect">
                                  <p:stCondLst>
                                    <p:cond delay="0"/>
                                  </p:stCondLst>
                                  <p:childTnLst>
                                    <p:animMotion origin="layout" path="M -0.00382 -0.00772 L 0.04201 0.03117 " pathEditMode="relative" ptsTypes="AA">
                                      <p:cBhvr>
                                        <p:cTn id="87" dur="1250" spd="-100000" fill="hold"/>
                                        <p:tgtEl>
                                          <p:spTgt spid="7"/>
                                        </p:tgtEl>
                                        <p:attrNameLst>
                                          <p:attrName>ppt_x</p:attrName>
                                          <p:attrName>ppt_y</p:attrName>
                                        </p:attrNameLst>
                                      </p:cBhvr>
                                    </p:animMotion>
                                  </p:childTnLst>
                                </p:cTn>
                              </p:par>
                            </p:childTnLst>
                          </p:cTn>
                        </p:par>
                        <p:par>
                          <p:cTn id="88" fill="hold">
                            <p:stCondLst>
                              <p:cond delay="9250"/>
                            </p:stCondLst>
                            <p:childTnLst>
                              <p:par>
                                <p:cTn id="89" presetID="22" presetClass="entr" presetSubtype="8"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left)">
                                      <p:cBhvr>
                                        <p:cTn id="91" dur="500"/>
                                        <p:tgtEl>
                                          <p:spTgt spid="15"/>
                                        </p:tgtEl>
                                      </p:cBhvr>
                                    </p:animEffect>
                                  </p:childTnLst>
                                </p:cTn>
                              </p:par>
                            </p:childTnLst>
                          </p:cTn>
                        </p:par>
                        <p:par>
                          <p:cTn id="92" fill="hold">
                            <p:stCondLst>
                              <p:cond delay="9750"/>
                            </p:stCondLst>
                            <p:childTnLst>
                              <p:par>
                                <p:cTn id="93" presetID="49" presetClass="entr" presetSubtype="0" decel="100000"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p:cTn id="95" dur="1250" fill="hold"/>
                                        <p:tgtEl>
                                          <p:spTgt spid="8"/>
                                        </p:tgtEl>
                                        <p:attrNameLst>
                                          <p:attrName>ppt_w</p:attrName>
                                        </p:attrNameLst>
                                      </p:cBhvr>
                                      <p:tavLst>
                                        <p:tav tm="0">
                                          <p:val>
                                            <p:fltVal val="0"/>
                                          </p:val>
                                        </p:tav>
                                        <p:tav tm="100000">
                                          <p:val>
                                            <p:strVal val="#ppt_w"/>
                                          </p:val>
                                        </p:tav>
                                      </p:tavLst>
                                    </p:anim>
                                    <p:anim calcmode="lin" valueType="num">
                                      <p:cBhvr>
                                        <p:cTn id="96" dur="1250" fill="hold"/>
                                        <p:tgtEl>
                                          <p:spTgt spid="8"/>
                                        </p:tgtEl>
                                        <p:attrNameLst>
                                          <p:attrName>ppt_h</p:attrName>
                                        </p:attrNameLst>
                                      </p:cBhvr>
                                      <p:tavLst>
                                        <p:tav tm="0">
                                          <p:val>
                                            <p:fltVal val="0"/>
                                          </p:val>
                                        </p:tav>
                                        <p:tav tm="100000">
                                          <p:val>
                                            <p:strVal val="#ppt_h"/>
                                          </p:val>
                                        </p:tav>
                                      </p:tavLst>
                                    </p:anim>
                                    <p:anim calcmode="lin" valueType="num">
                                      <p:cBhvr>
                                        <p:cTn id="97" dur="1250" fill="hold"/>
                                        <p:tgtEl>
                                          <p:spTgt spid="8"/>
                                        </p:tgtEl>
                                        <p:attrNameLst>
                                          <p:attrName>style.rotation</p:attrName>
                                        </p:attrNameLst>
                                      </p:cBhvr>
                                      <p:tavLst>
                                        <p:tav tm="0">
                                          <p:val>
                                            <p:fltVal val="360"/>
                                          </p:val>
                                        </p:tav>
                                        <p:tav tm="100000">
                                          <p:val>
                                            <p:fltVal val="0"/>
                                          </p:val>
                                        </p:tav>
                                      </p:tavLst>
                                    </p:anim>
                                    <p:animEffect transition="in" filter="fade">
                                      <p:cBhvr>
                                        <p:cTn id="98" dur="1250"/>
                                        <p:tgtEl>
                                          <p:spTgt spid="8"/>
                                        </p:tgtEl>
                                      </p:cBhvr>
                                    </p:animEffect>
                                  </p:childTnLst>
                                </p:cTn>
                              </p:par>
                              <p:par>
                                <p:cTn id="99" presetID="0" presetClass="path" presetSubtype="0" accel="50000" decel="50000" fill="hold" nodeType="withEffect">
                                  <p:stCondLst>
                                    <p:cond delay="0"/>
                                  </p:stCondLst>
                                  <p:childTnLst>
                                    <p:animMotion origin="layout" path="M -0.00382 -0.00772 L 0.04201 0.03117 " pathEditMode="relative" ptsTypes="AA">
                                      <p:cBhvr>
                                        <p:cTn id="100" dur="1250" spd="-100000" fill="hold"/>
                                        <p:tgtEl>
                                          <p:spTgt spid="8"/>
                                        </p:tgtEl>
                                        <p:attrNameLst>
                                          <p:attrName>ppt_x</p:attrName>
                                          <p:attrName>ppt_y</p:attrName>
                                        </p:attrNameLst>
                                      </p:cBhvr>
                                    </p:animMotion>
                                  </p:childTnLst>
                                </p:cTn>
                              </p:par>
                            </p:childTnLst>
                          </p:cTn>
                        </p:par>
                        <p:par>
                          <p:cTn id="101" fill="hold">
                            <p:stCondLst>
                              <p:cond delay="11000"/>
                            </p:stCondLst>
                            <p:childTnLst>
                              <p:par>
                                <p:cTn id="102" presetID="22" presetClass="entr" presetSubtype="8"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left)">
                                      <p:cBhvr>
                                        <p:cTn id="10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9" grpId="0"/>
      <p:bldP spid="21"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256" y="3160384"/>
            <a:ext cx="1765827" cy="1001330"/>
          </a:xfrm>
          <a:prstGeom prst="rect">
            <a:avLst/>
          </a:prstGeom>
        </p:spPr>
      </p:pic>
      <p:grpSp>
        <p:nvGrpSpPr>
          <p:cNvPr id="6" name="组合 5"/>
          <p:cNvGrpSpPr/>
          <p:nvPr/>
        </p:nvGrpSpPr>
        <p:grpSpPr>
          <a:xfrm rot="20946486">
            <a:off x="1123316" y="2662638"/>
            <a:ext cx="1115951" cy="1217916"/>
            <a:chOff x="1003521" y="2464927"/>
            <a:chExt cx="1115951" cy="1217916"/>
          </a:xfrm>
        </p:grpSpPr>
        <p:pic>
          <p:nvPicPr>
            <p:cNvPr id="4" name="图片 3"/>
            <p:cNvPicPr>
              <a:picLocks noChangeAspect="1"/>
            </p:cNvPicPr>
            <p:nvPr/>
          </p:nvPicPr>
          <p:blipFill>
            <a:blip r:embed="rId4"/>
            <a:stretch>
              <a:fillRect/>
            </a:stretch>
          </p:blipFill>
          <p:spPr>
            <a:xfrm>
              <a:off x="1003521" y="2464927"/>
              <a:ext cx="1115951" cy="1217916"/>
            </a:xfrm>
            <a:prstGeom prst="rect">
              <a:avLst/>
            </a:prstGeom>
          </p:spPr>
        </p:pic>
        <p:sp>
          <p:nvSpPr>
            <p:cNvPr id="5" name="文本框 4"/>
            <p:cNvSpPr txBox="1"/>
            <p:nvPr/>
          </p:nvSpPr>
          <p:spPr>
            <a:xfrm>
              <a:off x="1234866" y="2550895"/>
              <a:ext cx="503664" cy="1015663"/>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r>
                <a:rPr lang="en-US" altLang="zh-CN" sz="6000" b="1" dirty="0">
                  <a:ln w="12700">
                    <a:solidFill>
                      <a:srgbClr val="FF9933"/>
                    </a:solidFill>
                    <a:prstDash val="solid"/>
                  </a:ln>
                  <a:pattFill prst="ltDnDiag">
                    <a:fgClr>
                      <a:srgbClr val="FF9933"/>
                    </a:fgClr>
                    <a:bgClr>
                      <a:schemeClr val="bg1"/>
                    </a:bgClr>
                  </a:pattFill>
                </a:rPr>
                <a:t>1</a:t>
              </a:r>
              <a:endParaRPr lang="zh-CN" altLang="en-US" sz="6000" b="1" dirty="0">
                <a:ln w="12700">
                  <a:solidFill>
                    <a:srgbClr val="FF9933"/>
                  </a:solidFill>
                  <a:prstDash val="solid"/>
                </a:ln>
                <a:pattFill prst="ltDnDiag">
                  <a:fgClr>
                    <a:srgbClr val="FF9933"/>
                  </a:fgClr>
                  <a:bgClr>
                    <a:schemeClr val="bg1"/>
                  </a:bgClr>
                </a:pattFill>
              </a:endParaRPr>
            </a:p>
          </p:txBody>
        </p:sp>
      </p:grpSp>
      <p:sp>
        <p:nvSpPr>
          <p:cNvPr id="8" name="文本框 7"/>
          <p:cNvSpPr txBox="1"/>
          <p:nvPr/>
        </p:nvSpPr>
        <p:spPr>
          <a:xfrm>
            <a:off x="4180109" y="3524725"/>
            <a:ext cx="3467616" cy="584775"/>
          </a:xfrm>
          <a:prstGeom prst="rect">
            <a:avLst/>
          </a:prstGeom>
          <a:noFill/>
        </p:spPr>
        <p:txBody>
          <a:bodyPr wrap="none" rtlCol="0">
            <a:spAutoFit/>
          </a:bodyPr>
          <a:lstStyle/>
          <a:p>
            <a:r>
              <a:rPr lang="zh-CN" altLang="en-US" sz="3200" b="1" dirty="0" smtClean="0">
                <a:solidFill>
                  <a:schemeClr val="bg1"/>
                </a:solidFill>
              </a:rPr>
              <a:t>点击此处添加标题</a:t>
            </a:r>
            <a:endParaRPr lang="zh-CN" altLang="en-US" sz="3200" b="1" dirty="0">
              <a:solidFill>
                <a:schemeClr val="bg1"/>
              </a:solidFill>
            </a:endParaRPr>
          </a:p>
        </p:txBody>
      </p:sp>
      <p:sp>
        <p:nvSpPr>
          <p:cNvPr id="7" name="文本框 6"/>
          <p:cNvSpPr txBox="1"/>
          <p:nvPr/>
        </p:nvSpPr>
        <p:spPr>
          <a:xfrm>
            <a:off x="3855946" y="200025"/>
            <a:ext cx="1415772" cy="830997"/>
          </a:xfrm>
          <a:prstGeom prst="rect">
            <a:avLst/>
          </a:prstGeom>
          <a:noFill/>
        </p:spPr>
        <p:txBody>
          <a:bodyPr wrap="none" rtlCol="0">
            <a:spAutoFit/>
          </a:bodyPr>
          <a:lstStyle/>
          <a:p>
            <a:r>
              <a:rPr lang="zh-CN" altLang="en-US" sz="4800" b="1" dirty="0" smtClean="0">
                <a:ln w="6600">
                  <a:solidFill>
                    <a:schemeClr val="accent2"/>
                  </a:solidFill>
                  <a:prstDash val="solid"/>
                </a:ln>
                <a:solidFill>
                  <a:srgbClr val="FFFFFF"/>
                </a:solidFill>
                <a:effectLst>
                  <a:outerShdw dist="38100" dir="2700000" algn="tl" rotWithShape="0">
                    <a:schemeClr val="accent2"/>
                  </a:outerShdw>
                </a:effectLst>
              </a:rPr>
              <a:t>目录</a:t>
            </a:r>
            <a:endParaRPr lang="zh-CN" alt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935822169"/>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1+#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par>
                                <p:cTn id="17" presetID="32" presetClass="emph" presetSubtype="0" fill="hold" nodeType="withEffect">
                                  <p:stCondLst>
                                    <p:cond delay="0"/>
                                  </p:stCondLst>
                                  <p:childTnLst>
                                    <p:animRot by="120000">
                                      <p:cBhvr>
                                        <p:cTn id="18" dur="300" fill="hold">
                                          <p:stCondLst>
                                            <p:cond delay="0"/>
                                          </p:stCondLst>
                                        </p:cTn>
                                        <p:tgtEl>
                                          <p:spTgt spid="3"/>
                                        </p:tgtEl>
                                        <p:attrNameLst>
                                          <p:attrName>r</p:attrName>
                                        </p:attrNameLst>
                                      </p:cBhvr>
                                    </p:animRot>
                                    <p:animRot by="-240000">
                                      <p:cBhvr>
                                        <p:cTn id="19" dur="600" fill="hold">
                                          <p:stCondLst>
                                            <p:cond delay="600"/>
                                          </p:stCondLst>
                                        </p:cTn>
                                        <p:tgtEl>
                                          <p:spTgt spid="3"/>
                                        </p:tgtEl>
                                        <p:attrNameLst>
                                          <p:attrName>r</p:attrName>
                                        </p:attrNameLst>
                                      </p:cBhvr>
                                    </p:animRot>
                                    <p:animRot by="240000">
                                      <p:cBhvr>
                                        <p:cTn id="20" dur="600" fill="hold">
                                          <p:stCondLst>
                                            <p:cond delay="1200"/>
                                          </p:stCondLst>
                                        </p:cTn>
                                        <p:tgtEl>
                                          <p:spTgt spid="3"/>
                                        </p:tgtEl>
                                        <p:attrNameLst>
                                          <p:attrName>r</p:attrName>
                                        </p:attrNameLst>
                                      </p:cBhvr>
                                    </p:animRot>
                                    <p:animRot by="-240000">
                                      <p:cBhvr>
                                        <p:cTn id="21" dur="600" fill="hold">
                                          <p:stCondLst>
                                            <p:cond delay="1800"/>
                                          </p:stCondLst>
                                        </p:cTn>
                                        <p:tgtEl>
                                          <p:spTgt spid="3"/>
                                        </p:tgtEl>
                                        <p:attrNameLst>
                                          <p:attrName>r</p:attrName>
                                        </p:attrNameLst>
                                      </p:cBhvr>
                                    </p:animRot>
                                    <p:animRot by="120000">
                                      <p:cBhvr>
                                        <p:cTn id="22" dur="600" fill="hold">
                                          <p:stCondLst>
                                            <p:cond delay="2400"/>
                                          </p:stCondLst>
                                        </p:cTn>
                                        <p:tgtEl>
                                          <p:spTgt spid="3"/>
                                        </p:tgtEl>
                                        <p:attrNameLst>
                                          <p:attrName>r</p:attrName>
                                        </p:attrNameLst>
                                      </p:cBhvr>
                                    </p:animRot>
                                  </p:childTnLst>
                                </p:cTn>
                              </p:par>
                            </p:childTnLst>
                          </p:cTn>
                        </p:par>
                        <p:par>
                          <p:cTn id="23" fill="hold">
                            <p:stCondLst>
                              <p:cond delay="4500"/>
                            </p:stCondLst>
                            <p:childTnLst>
                              <p:par>
                                <p:cTn id="24" presetID="49" presetClass="entr" presetSubtype="0" decel="10000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250" fill="hold"/>
                                        <p:tgtEl>
                                          <p:spTgt spid="6"/>
                                        </p:tgtEl>
                                        <p:attrNameLst>
                                          <p:attrName>ppt_w</p:attrName>
                                        </p:attrNameLst>
                                      </p:cBhvr>
                                      <p:tavLst>
                                        <p:tav tm="0">
                                          <p:val>
                                            <p:fltVal val="0"/>
                                          </p:val>
                                        </p:tav>
                                        <p:tav tm="100000">
                                          <p:val>
                                            <p:strVal val="#ppt_w"/>
                                          </p:val>
                                        </p:tav>
                                      </p:tavLst>
                                    </p:anim>
                                    <p:anim calcmode="lin" valueType="num">
                                      <p:cBhvr>
                                        <p:cTn id="27" dur="1250" fill="hold"/>
                                        <p:tgtEl>
                                          <p:spTgt spid="6"/>
                                        </p:tgtEl>
                                        <p:attrNameLst>
                                          <p:attrName>ppt_h</p:attrName>
                                        </p:attrNameLst>
                                      </p:cBhvr>
                                      <p:tavLst>
                                        <p:tav tm="0">
                                          <p:val>
                                            <p:fltVal val="0"/>
                                          </p:val>
                                        </p:tav>
                                        <p:tav tm="100000">
                                          <p:val>
                                            <p:strVal val="#ppt_h"/>
                                          </p:val>
                                        </p:tav>
                                      </p:tavLst>
                                    </p:anim>
                                    <p:anim calcmode="lin" valueType="num">
                                      <p:cBhvr>
                                        <p:cTn id="28" dur="1250" fill="hold"/>
                                        <p:tgtEl>
                                          <p:spTgt spid="6"/>
                                        </p:tgtEl>
                                        <p:attrNameLst>
                                          <p:attrName>style.rotation</p:attrName>
                                        </p:attrNameLst>
                                      </p:cBhvr>
                                      <p:tavLst>
                                        <p:tav tm="0">
                                          <p:val>
                                            <p:fltVal val="360"/>
                                          </p:val>
                                        </p:tav>
                                        <p:tav tm="100000">
                                          <p:val>
                                            <p:fltVal val="0"/>
                                          </p:val>
                                        </p:tav>
                                      </p:tavLst>
                                    </p:anim>
                                    <p:animEffect transition="in" filter="fade">
                                      <p:cBhvr>
                                        <p:cTn id="29" dur="1250"/>
                                        <p:tgtEl>
                                          <p:spTgt spid="6"/>
                                        </p:tgtEl>
                                      </p:cBhvr>
                                    </p:animEffect>
                                  </p:childTnLst>
                                </p:cTn>
                              </p:par>
                              <p:par>
                                <p:cTn id="30" presetID="0" presetClass="path" presetSubtype="0" accel="50000" decel="50000" fill="hold" nodeType="withEffect">
                                  <p:stCondLst>
                                    <p:cond delay="0"/>
                                  </p:stCondLst>
                                  <p:childTnLst>
                                    <p:animMotion origin="layout" path="M -0.00382 -0.00771 L 0.07761 0.04939 " pathEditMode="relative" rAng="0" ptsTypes="AA">
                                      <p:cBhvr>
                                        <p:cTn id="31" dur="1250" spd="-100000" fill="hold"/>
                                        <p:tgtEl>
                                          <p:spTgt spid="6"/>
                                        </p:tgtEl>
                                        <p:attrNameLst>
                                          <p:attrName>ppt_x</p:attrName>
                                          <p:attrName>ppt_y</p:attrName>
                                        </p:attrNameLst>
                                      </p:cBhvr>
                                      <p:rCtr x="4062" y="2840"/>
                                    </p:animMotion>
                                  </p:childTnLst>
                                </p:cTn>
                              </p:par>
                            </p:childTnLst>
                          </p:cTn>
                        </p:par>
                        <p:par>
                          <p:cTn id="32" fill="hold">
                            <p:stCondLst>
                              <p:cond delay="575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6760" y="1364104"/>
            <a:ext cx="2781815" cy="2781815"/>
          </a:xfrm>
          <a:prstGeom prst="rect">
            <a:avLst/>
          </a:prstGeom>
        </p:spPr>
      </p:pic>
      <p:grpSp>
        <p:nvGrpSpPr>
          <p:cNvPr id="2" name="组合 1"/>
          <p:cNvGrpSpPr/>
          <p:nvPr/>
        </p:nvGrpSpPr>
        <p:grpSpPr>
          <a:xfrm>
            <a:off x="276144" y="197709"/>
            <a:ext cx="5216092" cy="3734828"/>
            <a:chOff x="276144" y="197709"/>
            <a:chExt cx="5216092" cy="3734828"/>
          </a:xfrm>
        </p:grpSpPr>
        <p:pic>
          <p:nvPicPr>
            <p:cNvPr id="68" name="图片 67"/>
            <p:cNvPicPr>
              <a:picLocks noChangeAspect="1"/>
            </p:cNvPicPr>
            <p:nvPr/>
          </p:nvPicPr>
          <p:blipFill rotWithShape="1">
            <a:blip r:embed="rId4">
              <a:extLst>
                <a:ext uri="{28A0092B-C50C-407E-A947-70E740481C1C}">
                  <a14:useLocalDpi xmlns:a14="http://schemas.microsoft.com/office/drawing/2010/main" val="0"/>
                </a:ext>
              </a:extLst>
            </a:blip>
            <a:srcRect t="19257" b="10230"/>
            <a:stretch/>
          </p:blipFill>
          <p:spPr>
            <a:xfrm>
              <a:off x="480370" y="197709"/>
              <a:ext cx="5011866" cy="3534032"/>
            </a:xfrm>
            <a:prstGeom prst="rect">
              <a:avLst/>
            </a:prstGeom>
            <a:effectLst>
              <a:outerShdw blurRad="50800" dist="50800" dir="5400000" algn="t" rotWithShape="0">
                <a:prstClr val="black">
                  <a:alpha val="40000"/>
                </a:prstClr>
              </a:outerShdw>
            </a:effectLst>
          </p:spPr>
        </p:pic>
        <p:pic>
          <p:nvPicPr>
            <p:cNvPr id="70" name="图片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144" y="370703"/>
              <a:ext cx="1293164" cy="3239762"/>
            </a:xfrm>
            <a:prstGeom prst="rect">
              <a:avLst/>
            </a:prstGeom>
          </p:spPr>
        </p:pic>
        <p:pic>
          <p:nvPicPr>
            <p:cNvPr id="71" name="图片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4459" y="1577488"/>
              <a:ext cx="940027" cy="2355049"/>
            </a:xfrm>
            <a:prstGeom prst="rect">
              <a:avLst/>
            </a:prstGeom>
          </p:spPr>
        </p:pic>
        <p:pic>
          <p:nvPicPr>
            <p:cNvPr id="72" name="图片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254" y="2720778"/>
              <a:ext cx="990085" cy="990085"/>
            </a:xfrm>
            <a:prstGeom prst="rect">
              <a:avLst/>
            </a:prstGeom>
          </p:spPr>
        </p:pic>
      </p:grpSp>
      <p:sp>
        <p:nvSpPr>
          <p:cNvPr id="73" name="文本框 72"/>
          <p:cNvSpPr txBox="1"/>
          <p:nvPr/>
        </p:nvSpPr>
        <p:spPr>
          <a:xfrm>
            <a:off x="1659956" y="1004840"/>
            <a:ext cx="2582563" cy="523220"/>
          </a:xfrm>
          <a:prstGeom prst="rect">
            <a:avLst/>
          </a:prstGeom>
          <a:noFill/>
        </p:spPr>
        <p:txBody>
          <a:bodyPr wrap="square" rtlCol="0">
            <a:spAutoFit/>
          </a:bodyPr>
          <a:lstStyle/>
          <a:p>
            <a:r>
              <a:rPr lang="zh-CN" altLang="en-US" sz="1400" dirty="0" smtClean="0">
                <a:solidFill>
                  <a:srgbClr val="FF6600"/>
                </a:solidFill>
              </a:rPr>
              <a:t>    点击此处添加文本点击此处添加文本点击此处添加文本</a:t>
            </a:r>
            <a:endParaRPr lang="zh-CN" altLang="en-US" sz="1400" dirty="0">
              <a:solidFill>
                <a:srgbClr val="FF6600"/>
              </a:solidFill>
            </a:endParaRPr>
          </a:p>
        </p:txBody>
      </p:sp>
      <p:sp>
        <p:nvSpPr>
          <p:cNvPr id="74" name="文本框 73"/>
          <p:cNvSpPr txBox="1"/>
          <p:nvPr/>
        </p:nvSpPr>
        <p:spPr>
          <a:xfrm>
            <a:off x="1659956" y="1588541"/>
            <a:ext cx="2582563" cy="523220"/>
          </a:xfrm>
          <a:prstGeom prst="rect">
            <a:avLst/>
          </a:prstGeom>
          <a:noFill/>
        </p:spPr>
        <p:txBody>
          <a:bodyPr wrap="square" rtlCol="0">
            <a:spAutoFit/>
          </a:bodyPr>
          <a:lstStyle/>
          <a:p>
            <a:r>
              <a:rPr lang="zh-CN" altLang="en-US" sz="1400" dirty="0" smtClean="0">
                <a:solidFill>
                  <a:srgbClr val="FF6600"/>
                </a:solidFill>
              </a:rPr>
              <a:t>    点击此处添加文本点击此处添加文本点击此处添加文本</a:t>
            </a:r>
            <a:endParaRPr lang="zh-CN" altLang="en-US" sz="1400" dirty="0">
              <a:solidFill>
                <a:srgbClr val="FF6600"/>
              </a:solidFill>
            </a:endParaRPr>
          </a:p>
        </p:txBody>
      </p:sp>
      <p:sp>
        <p:nvSpPr>
          <p:cNvPr id="75" name="文本框 74"/>
          <p:cNvSpPr txBox="1"/>
          <p:nvPr/>
        </p:nvSpPr>
        <p:spPr>
          <a:xfrm>
            <a:off x="1659956" y="2172243"/>
            <a:ext cx="2582563" cy="523220"/>
          </a:xfrm>
          <a:prstGeom prst="rect">
            <a:avLst/>
          </a:prstGeom>
          <a:noFill/>
        </p:spPr>
        <p:txBody>
          <a:bodyPr wrap="square" rtlCol="0">
            <a:spAutoFit/>
          </a:bodyPr>
          <a:lstStyle/>
          <a:p>
            <a:r>
              <a:rPr lang="zh-CN" altLang="en-US" sz="1400" dirty="0" smtClean="0">
                <a:solidFill>
                  <a:srgbClr val="FF6600"/>
                </a:solidFill>
              </a:rPr>
              <a:t>    点击此处添加文本点击此处添加文本点击此处添加文本</a:t>
            </a:r>
            <a:endParaRPr lang="zh-CN" altLang="en-US" sz="1400" dirty="0">
              <a:solidFill>
                <a:srgbClr val="FF6600"/>
              </a:solidFill>
            </a:endParaRPr>
          </a:p>
        </p:txBody>
      </p:sp>
    </p:spTree>
    <p:extLst>
      <p:ext uri="{BB962C8B-B14F-4D97-AF65-F5344CB8AC3E}">
        <p14:creationId xmlns:p14="http://schemas.microsoft.com/office/powerpoint/2010/main" val="832808614"/>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500"/>
                                        <p:tgtEl>
                                          <p:spTgt spid="7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wipe(left)">
                                      <p:cBhvr>
                                        <p:cTn id="21" dur="500"/>
                                        <p:tgtEl>
                                          <p:spTgt spid="75"/>
                                        </p:tgtEl>
                                      </p:cBhvr>
                                    </p:animEffect>
                                  </p:childTnLst>
                                </p:cTn>
                              </p:par>
                            </p:childTnLst>
                          </p:cTn>
                        </p:par>
                        <p:par>
                          <p:cTn id="22" fill="hold">
                            <p:stCondLst>
                              <p:cond delay="2000"/>
                            </p:stCondLst>
                            <p:childTnLst>
                              <p:par>
                                <p:cTn id="23" presetID="2" presetClass="entr" presetSubtype="2" decel="53333" fill="hold" nodeType="after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750" fill="hold"/>
                                        <p:tgtEl>
                                          <p:spTgt spid="69"/>
                                        </p:tgtEl>
                                        <p:attrNameLst>
                                          <p:attrName>ppt_x</p:attrName>
                                        </p:attrNameLst>
                                      </p:cBhvr>
                                      <p:tavLst>
                                        <p:tav tm="0">
                                          <p:val>
                                            <p:strVal val="1+#ppt_w/2"/>
                                          </p:val>
                                        </p:tav>
                                        <p:tav tm="100000">
                                          <p:val>
                                            <p:strVal val="#ppt_x"/>
                                          </p:val>
                                        </p:tav>
                                      </p:tavLst>
                                    </p:anim>
                                    <p:anim calcmode="lin" valueType="num">
                                      <p:cBhvr additive="base">
                                        <p:cTn id="26" dur="75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82" y="2174789"/>
            <a:ext cx="2618425" cy="2340302"/>
          </a:xfrm>
          <a:prstGeom prst="rect">
            <a:avLst/>
          </a:prstGeom>
        </p:spPr>
      </p:pic>
      <p:sp>
        <p:nvSpPr>
          <p:cNvPr id="12" name="任意多边形 11"/>
          <p:cNvSpPr/>
          <p:nvPr/>
        </p:nvSpPr>
        <p:spPr>
          <a:xfrm>
            <a:off x="4085974" y="3930367"/>
            <a:ext cx="478441" cy="479850"/>
          </a:xfrm>
          <a:custGeom>
            <a:avLst/>
            <a:gdLst>
              <a:gd name="connsiteX0" fmla="*/ 80886 w 717390"/>
              <a:gd name="connsiteY0" fmla="*/ 89167 h 719503"/>
              <a:gd name="connsiteX1" fmla="*/ 414519 w 717390"/>
              <a:gd name="connsiteY1" fmla="*/ 2670 h 719503"/>
              <a:gd name="connsiteX2" fmla="*/ 674011 w 717390"/>
              <a:gd name="connsiteY2" fmla="*/ 138594 h 719503"/>
              <a:gd name="connsiteX3" fmla="*/ 686367 w 717390"/>
              <a:gd name="connsiteY3" fmla="*/ 509297 h 719503"/>
              <a:gd name="connsiteX4" fmla="*/ 365092 w 717390"/>
              <a:gd name="connsiteY4" fmla="*/ 719362 h 719503"/>
              <a:gd name="connsiteX5" fmla="*/ 19103 w 717390"/>
              <a:gd name="connsiteY5" fmla="*/ 534011 h 719503"/>
              <a:gd name="connsiteX6" fmla="*/ 80886 w 717390"/>
              <a:gd name="connsiteY6" fmla="*/ 89167 h 7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90" h="719503">
                <a:moveTo>
                  <a:pt x="80886" y="89167"/>
                </a:moveTo>
                <a:cubicBezTo>
                  <a:pt x="146789" y="610"/>
                  <a:pt x="315665" y="-5568"/>
                  <a:pt x="414519" y="2670"/>
                </a:cubicBezTo>
                <a:cubicBezTo>
                  <a:pt x="513373" y="10908"/>
                  <a:pt x="628703" y="54156"/>
                  <a:pt x="674011" y="138594"/>
                </a:cubicBezTo>
                <a:cubicBezTo>
                  <a:pt x="719319" y="223032"/>
                  <a:pt x="737853" y="412502"/>
                  <a:pt x="686367" y="509297"/>
                </a:cubicBezTo>
                <a:cubicBezTo>
                  <a:pt x="634881" y="606092"/>
                  <a:pt x="476303" y="715243"/>
                  <a:pt x="365092" y="719362"/>
                </a:cubicBezTo>
                <a:cubicBezTo>
                  <a:pt x="253881" y="723481"/>
                  <a:pt x="64411" y="636984"/>
                  <a:pt x="19103" y="534011"/>
                </a:cubicBezTo>
                <a:cubicBezTo>
                  <a:pt x="-26205" y="431038"/>
                  <a:pt x="14983" y="177724"/>
                  <a:pt x="80886" y="89167"/>
                </a:cubicBezTo>
                <a:close/>
              </a:path>
            </a:pathLst>
          </a:cu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2968349" y="927997"/>
            <a:ext cx="943618" cy="1119824"/>
            <a:chOff x="2968349" y="927997"/>
            <a:chExt cx="943618" cy="1119824"/>
          </a:xfrm>
        </p:grpSpPr>
        <p:sp>
          <p:nvSpPr>
            <p:cNvPr id="25" name="任意多边形 24"/>
            <p:cNvSpPr/>
            <p:nvPr/>
          </p:nvSpPr>
          <p:spPr>
            <a:xfrm rot="21122805">
              <a:off x="2968349" y="927997"/>
              <a:ext cx="943618" cy="1119824"/>
            </a:xfrm>
            <a:custGeom>
              <a:avLst/>
              <a:gdLst>
                <a:gd name="connsiteX0" fmla="*/ 522870 w 1007464"/>
                <a:gd name="connsiteY0" fmla="*/ 0 h 1195593"/>
                <a:gd name="connsiteX1" fmla="*/ 1007464 w 1007464"/>
                <a:gd name="connsiteY1" fmla="*/ 221892 h 1195593"/>
                <a:gd name="connsiteX2" fmla="*/ 1003920 w 1007464"/>
                <a:gd name="connsiteY2" fmla="*/ 222719 h 1195593"/>
                <a:gd name="connsiteX3" fmla="*/ 902192 w 1007464"/>
                <a:gd name="connsiteY3" fmla="*/ 259290 h 1195593"/>
                <a:gd name="connsiteX4" fmla="*/ 604500 w 1007464"/>
                <a:gd name="connsiteY4" fmla="*/ 849205 h 1195593"/>
                <a:gd name="connsiteX5" fmla="*/ 409855 w 1007464"/>
                <a:gd name="connsiteY5" fmla="*/ 1189541 h 1195593"/>
                <a:gd name="connsiteX6" fmla="*/ 20565 w 1007464"/>
                <a:gd name="connsiteY6" fmla="*/ 1019372 h 1195593"/>
                <a:gd name="connsiteX7" fmla="*/ 112162 w 1007464"/>
                <a:gd name="connsiteY7" fmla="*/ 440802 h 1195593"/>
                <a:gd name="connsiteX8" fmla="*/ 461557 w 1007464"/>
                <a:gd name="connsiteY8" fmla="*/ 43832 h 119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464" h="1195593">
                  <a:moveTo>
                    <a:pt x="522870" y="0"/>
                  </a:moveTo>
                  <a:lnTo>
                    <a:pt x="1007464" y="221892"/>
                  </a:lnTo>
                  <a:lnTo>
                    <a:pt x="1003920" y="222719"/>
                  </a:lnTo>
                  <a:cubicBezTo>
                    <a:pt x="964599" y="234001"/>
                    <a:pt x="930101" y="246291"/>
                    <a:pt x="902192" y="259290"/>
                  </a:cubicBezTo>
                  <a:cubicBezTo>
                    <a:pt x="678923" y="363281"/>
                    <a:pt x="686556" y="694163"/>
                    <a:pt x="604500" y="849205"/>
                  </a:cubicBezTo>
                  <a:cubicBezTo>
                    <a:pt x="522443" y="1004247"/>
                    <a:pt x="507177" y="1161179"/>
                    <a:pt x="409855" y="1189541"/>
                  </a:cubicBezTo>
                  <a:cubicBezTo>
                    <a:pt x="312533" y="1217902"/>
                    <a:pt x="70180" y="1144162"/>
                    <a:pt x="20565" y="1019372"/>
                  </a:cubicBezTo>
                  <a:cubicBezTo>
                    <a:pt x="-29051" y="894583"/>
                    <a:pt x="14840" y="620424"/>
                    <a:pt x="112162" y="440802"/>
                  </a:cubicBezTo>
                  <a:cubicBezTo>
                    <a:pt x="185154" y="306086"/>
                    <a:pt x="319330" y="158607"/>
                    <a:pt x="461557" y="43832"/>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文本框 29"/>
            <p:cNvSpPr txBox="1"/>
            <p:nvPr/>
          </p:nvSpPr>
          <p:spPr>
            <a:xfrm>
              <a:off x="3168564" y="1033431"/>
              <a:ext cx="484307" cy="954107"/>
            </a:xfrm>
            <a:prstGeom prst="rect">
              <a:avLst/>
            </a:prstGeom>
            <a:noFill/>
          </p:spPr>
          <p:txBody>
            <a:bodyPr wrap="square" rtlCol="0">
              <a:spAutoFit/>
            </a:bodyPr>
            <a:lstStyle/>
            <a:p>
              <a:r>
                <a:rPr lang="zh-CN" altLang="en-US" sz="1400" b="1" dirty="0" smtClean="0">
                  <a:solidFill>
                    <a:schemeClr val="bg1"/>
                  </a:solidFill>
                </a:rPr>
                <a:t>添加文本</a:t>
              </a:r>
              <a:endParaRPr lang="zh-CN" altLang="en-US" sz="1400" b="1" dirty="0">
                <a:solidFill>
                  <a:schemeClr val="bg1"/>
                </a:solidFill>
              </a:endParaRPr>
            </a:p>
          </p:txBody>
        </p:sp>
      </p:grpSp>
      <p:grpSp>
        <p:nvGrpSpPr>
          <p:cNvPr id="49" name="组合 48"/>
          <p:cNvGrpSpPr/>
          <p:nvPr/>
        </p:nvGrpSpPr>
        <p:grpSpPr>
          <a:xfrm>
            <a:off x="3415157" y="490182"/>
            <a:ext cx="1718441" cy="631659"/>
            <a:chOff x="3415157" y="490182"/>
            <a:chExt cx="1718441" cy="631659"/>
          </a:xfrm>
        </p:grpSpPr>
        <p:sp>
          <p:nvSpPr>
            <p:cNvPr id="17" name="任意多边形 16"/>
            <p:cNvSpPr/>
            <p:nvPr/>
          </p:nvSpPr>
          <p:spPr>
            <a:xfrm rot="21122805">
              <a:off x="3415157" y="490182"/>
              <a:ext cx="1718441" cy="631659"/>
            </a:xfrm>
            <a:custGeom>
              <a:avLst/>
              <a:gdLst>
                <a:gd name="connsiteX0" fmla="*/ 725139 w 1834713"/>
                <a:gd name="connsiteY0" fmla="*/ 351 h 674398"/>
                <a:gd name="connsiteX1" fmla="*/ 1492269 w 1834713"/>
                <a:gd name="connsiteY1" fmla="*/ 181863 h 674398"/>
                <a:gd name="connsiteX2" fmla="*/ 1824075 w 1834713"/>
                <a:gd name="connsiteY2" fmla="*/ 648828 h 674398"/>
                <a:gd name="connsiteX3" fmla="*/ 1834713 w 1834713"/>
                <a:gd name="connsiteY3" fmla="*/ 674398 h 674398"/>
                <a:gd name="connsiteX4" fmla="*/ 1494312 w 1834713"/>
                <a:gd name="connsiteY4" fmla="*/ 674398 h 674398"/>
                <a:gd name="connsiteX5" fmla="*/ 1492537 w 1834713"/>
                <a:gd name="connsiteY5" fmla="*/ 658156 h 674398"/>
                <a:gd name="connsiteX6" fmla="*/ 1412121 w 1834713"/>
                <a:gd name="connsiteY6" fmla="*/ 499510 h 674398"/>
                <a:gd name="connsiteX7" fmla="*/ 614042 w 1834713"/>
                <a:gd name="connsiteY7" fmla="*/ 455107 h 674398"/>
                <a:gd name="connsiteX8" fmla="*/ 486920 w 1834713"/>
                <a:gd name="connsiteY8" fmla="*/ 484801 h 674398"/>
                <a:gd name="connsiteX9" fmla="*/ 0 w 1834713"/>
                <a:gd name="connsiteY9" fmla="*/ 261844 h 674398"/>
                <a:gd name="connsiteX10" fmla="*/ 12552 w 1834713"/>
                <a:gd name="connsiteY10" fmla="*/ 252290 h 674398"/>
                <a:gd name="connsiteX11" fmla="*/ 83957 w 1834713"/>
                <a:gd name="connsiteY11" fmla="*/ 204552 h 674398"/>
                <a:gd name="connsiteX12" fmla="*/ 725139 w 1834713"/>
                <a:gd name="connsiteY12" fmla="*/ 351 h 67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4713" h="674398">
                  <a:moveTo>
                    <a:pt x="725139" y="351"/>
                  </a:moveTo>
                  <a:cubicBezTo>
                    <a:pt x="959857" y="-3431"/>
                    <a:pt x="1291899" y="21149"/>
                    <a:pt x="1492269" y="181863"/>
                  </a:cubicBezTo>
                  <a:cubicBezTo>
                    <a:pt x="1617500" y="282309"/>
                    <a:pt x="1739749" y="464738"/>
                    <a:pt x="1824075" y="648828"/>
                  </a:cubicBezTo>
                  <a:lnTo>
                    <a:pt x="1834713" y="674398"/>
                  </a:lnTo>
                  <a:lnTo>
                    <a:pt x="1494312" y="674398"/>
                  </a:lnTo>
                  <a:lnTo>
                    <a:pt x="1492537" y="658156"/>
                  </a:lnTo>
                  <a:cubicBezTo>
                    <a:pt x="1478673" y="590266"/>
                    <a:pt x="1452672" y="534489"/>
                    <a:pt x="1412121" y="499510"/>
                  </a:cubicBezTo>
                  <a:cubicBezTo>
                    <a:pt x="1290468" y="394573"/>
                    <a:pt x="897243" y="401309"/>
                    <a:pt x="614042" y="455107"/>
                  </a:cubicBezTo>
                  <a:lnTo>
                    <a:pt x="486920" y="484801"/>
                  </a:lnTo>
                  <a:lnTo>
                    <a:pt x="0" y="261844"/>
                  </a:lnTo>
                  <a:lnTo>
                    <a:pt x="12552" y="252290"/>
                  </a:lnTo>
                  <a:cubicBezTo>
                    <a:pt x="36458" y="235188"/>
                    <a:pt x="60342" y="219205"/>
                    <a:pt x="83957" y="204552"/>
                  </a:cubicBezTo>
                  <a:cubicBezTo>
                    <a:pt x="272877" y="87324"/>
                    <a:pt x="490421" y="4132"/>
                    <a:pt x="725139" y="351"/>
                  </a:cubicBezTo>
                  <a:close/>
                </a:path>
              </a:pathLst>
            </a:custGeom>
            <a:solidFill>
              <a:srgbClr val="77B5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文本框 30"/>
            <p:cNvSpPr txBox="1"/>
            <p:nvPr/>
          </p:nvSpPr>
          <p:spPr>
            <a:xfrm>
              <a:off x="3813193" y="541348"/>
              <a:ext cx="1119154" cy="307777"/>
            </a:xfrm>
            <a:prstGeom prst="rect">
              <a:avLst/>
            </a:prstGeom>
            <a:noFill/>
          </p:spPr>
          <p:txBody>
            <a:bodyPr wrap="square" rtlCol="0">
              <a:spAutoFit/>
            </a:bodyPr>
            <a:lstStyle/>
            <a:p>
              <a:r>
                <a:rPr lang="zh-CN" altLang="en-US" sz="1400" b="1" dirty="0" smtClean="0">
                  <a:solidFill>
                    <a:schemeClr val="bg1"/>
                  </a:solidFill>
                </a:rPr>
                <a:t>添加文本</a:t>
              </a:r>
              <a:endParaRPr lang="zh-CN" altLang="en-US" sz="1400" b="1" dirty="0">
                <a:solidFill>
                  <a:schemeClr val="bg1"/>
                </a:solidFill>
              </a:endParaRPr>
            </a:p>
          </p:txBody>
        </p:sp>
      </p:grpSp>
      <p:grpSp>
        <p:nvGrpSpPr>
          <p:cNvPr id="50" name="组合 49"/>
          <p:cNvGrpSpPr/>
          <p:nvPr/>
        </p:nvGrpSpPr>
        <p:grpSpPr>
          <a:xfrm>
            <a:off x="4389167" y="1096820"/>
            <a:ext cx="991024" cy="993166"/>
            <a:chOff x="4389167" y="1096820"/>
            <a:chExt cx="991024" cy="993166"/>
          </a:xfrm>
        </p:grpSpPr>
        <p:sp>
          <p:nvSpPr>
            <p:cNvPr id="27" name="任意多边形 26"/>
            <p:cNvSpPr/>
            <p:nvPr/>
          </p:nvSpPr>
          <p:spPr>
            <a:xfrm rot="21122805">
              <a:off x="4389167" y="1096820"/>
              <a:ext cx="985298" cy="993166"/>
            </a:xfrm>
            <a:custGeom>
              <a:avLst/>
              <a:gdLst>
                <a:gd name="connsiteX0" fmla="*/ 602498 w 1051964"/>
                <a:gd name="connsiteY0" fmla="*/ 0 h 1060365"/>
                <a:gd name="connsiteX1" fmla="*/ 943002 w 1051964"/>
                <a:gd name="connsiteY1" fmla="*/ 0 h 1060365"/>
                <a:gd name="connsiteX2" fmla="*/ 977989 w 1051964"/>
                <a:gd name="connsiteY2" fmla="*/ 84103 h 1060365"/>
                <a:gd name="connsiteX3" fmla="*/ 1035506 w 1051964"/>
                <a:gd name="connsiteY3" fmla="*/ 289900 h 1060365"/>
                <a:gd name="connsiteX4" fmla="*/ 852311 w 1051964"/>
                <a:gd name="connsiteY4" fmla="*/ 1015950 h 1060365"/>
                <a:gd name="connsiteX5" fmla="*/ 811315 w 1051964"/>
                <a:gd name="connsiteY5" fmla="*/ 1054993 h 1060365"/>
                <a:gd name="connsiteX6" fmla="*/ 804205 w 1051964"/>
                <a:gd name="connsiteY6" fmla="*/ 1060365 h 1060365"/>
                <a:gd name="connsiteX7" fmla="*/ 0 w 1051964"/>
                <a:gd name="connsiteY7" fmla="*/ 1060365 h 1060365"/>
                <a:gd name="connsiteX8" fmla="*/ 56557 w 1051964"/>
                <a:gd name="connsiteY8" fmla="*/ 1025877 h 1060365"/>
                <a:gd name="connsiteX9" fmla="*/ 463021 w 1051964"/>
                <a:gd name="connsiteY9" fmla="*/ 686959 h 1060365"/>
                <a:gd name="connsiteX10" fmla="*/ 612684 w 1051964"/>
                <a:gd name="connsiteY10" fmla="*/ 93254 h 106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964" h="1060365">
                  <a:moveTo>
                    <a:pt x="602498" y="0"/>
                  </a:moveTo>
                  <a:lnTo>
                    <a:pt x="943002" y="0"/>
                  </a:lnTo>
                  <a:lnTo>
                    <a:pt x="977989" y="84103"/>
                  </a:lnTo>
                  <a:cubicBezTo>
                    <a:pt x="1005093" y="156720"/>
                    <a:pt x="1025011" y="227033"/>
                    <a:pt x="1035506" y="289900"/>
                  </a:cubicBezTo>
                  <a:cubicBezTo>
                    <a:pt x="1077488" y="541370"/>
                    <a:pt x="1046956" y="802295"/>
                    <a:pt x="852311" y="1015950"/>
                  </a:cubicBezTo>
                  <a:cubicBezTo>
                    <a:pt x="840146" y="1029304"/>
                    <a:pt x="826415" y="1042302"/>
                    <a:pt x="811315" y="1054993"/>
                  </a:cubicBezTo>
                  <a:lnTo>
                    <a:pt x="804205" y="1060365"/>
                  </a:lnTo>
                  <a:lnTo>
                    <a:pt x="0" y="1060365"/>
                  </a:lnTo>
                  <a:lnTo>
                    <a:pt x="56557" y="1025877"/>
                  </a:lnTo>
                  <a:cubicBezTo>
                    <a:pt x="224486" y="922358"/>
                    <a:pt x="388598" y="811749"/>
                    <a:pt x="463021" y="686959"/>
                  </a:cubicBezTo>
                  <a:cubicBezTo>
                    <a:pt x="556050" y="530972"/>
                    <a:pt x="618517" y="287832"/>
                    <a:pt x="612684" y="93254"/>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文本框 31"/>
            <p:cNvSpPr txBox="1"/>
            <p:nvPr/>
          </p:nvSpPr>
          <p:spPr>
            <a:xfrm>
              <a:off x="4895884" y="1127122"/>
              <a:ext cx="484307" cy="954107"/>
            </a:xfrm>
            <a:prstGeom prst="rect">
              <a:avLst/>
            </a:prstGeom>
            <a:noFill/>
          </p:spPr>
          <p:txBody>
            <a:bodyPr wrap="square" rtlCol="0">
              <a:spAutoFit/>
            </a:bodyPr>
            <a:lstStyle/>
            <a:p>
              <a:r>
                <a:rPr lang="zh-CN" altLang="en-US" sz="1400" b="1" dirty="0" smtClean="0">
                  <a:solidFill>
                    <a:schemeClr val="bg1"/>
                  </a:solidFill>
                </a:rPr>
                <a:t>添加文本</a:t>
              </a:r>
              <a:endParaRPr lang="zh-CN" altLang="en-US" sz="1400" b="1" dirty="0">
                <a:solidFill>
                  <a:schemeClr val="bg1"/>
                </a:solidFill>
              </a:endParaRPr>
            </a:p>
          </p:txBody>
        </p:sp>
      </p:grpSp>
      <p:grpSp>
        <p:nvGrpSpPr>
          <p:cNvPr id="51" name="组合 50"/>
          <p:cNvGrpSpPr/>
          <p:nvPr/>
        </p:nvGrpSpPr>
        <p:grpSpPr>
          <a:xfrm>
            <a:off x="3915883" y="2230465"/>
            <a:ext cx="1335348" cy="1577155"/>
            <a:chOff x="3915883" y="2230465"/>
            <a:chExt cx="1335348" cy="1577155"/>
          </a:xfrm>
        </p:grpSpPr>
        <p:sp>
          <p:nvSpPr>
            <p:cNvPr id="23" name="任意多边形 22"/>
            <p:cNvSpPr/>
            <p:nvPr/>
          </p:nvSpPr>
          <p:spPr>
            <a:xfrm rot="21122805">
              <a:off x="3915883" y="2230465"/>
              <a:ext cx="1335348" cy="1577155"/>
            </a:xfrm>
            <a:custGeom>
              <a:avLst/>
              <a:gdLst>
                <a:gd name="connsiteX0" fmla="*/ 621494 w 1425699"/>
                <a:gd name="connsiteY0" fmla="*/ 0 h 1683868"/>
                <a:gd name="connsiteX1" fmla="*/ 1425699 w 1425699"/>
                <a:gd name="connsiteY1" fmla="*/ 0 h 1683868"/>
                <a:gd name="connsiteX2" fmla="*/ 1383594 w 1425699"/>
                <a:gd name="connsiteY2" fmla="*/ 31817 h 1683868"/>
                <a:gd name="connsiteX3" fmla="*/ 489132 w 1425699"/>
                <a:gd name="connsiteY3" fmla="*/ 511467 h 1683868"/>
                <a:gd name="connsiteX4" fmla="*/ 305937 w 1425699"/>
                <a:gd name="connsiteY4" fmla="*/ 1271549 h 1683868"/>
                <a:gd name="connsiteX5" fmla="*/ 283037 w 1425699"/>
                <a:gd name="connsiteY5" fmla="*/ 1668608 h 1683868"/>
                <a:gd name="connsiteX6" fmla="*/ 76942 w 1425699"/>
                <a:gd name="connsiteY6" fmla="*/ 1521129 h 1683868"/>
                <a:gd name="connsiteX7" fmla="*/ 8244 w 1425699"/>
                <a:gd name="connsiteY7" fmla="*/ 783735 h 1683868"/>
                <a:gd name="connsiteX8" fmla="*/ 248688 w 1425699"/>
                <a:gd name="connsiteY8" fmla="*/ 261887 h 1683868"/>
                <a:gd name="connsiteX9" fmla="*/ 552731 w 1425699"/>
                <a:gd name="connsiteY9" fmla="*/ 41932 h 16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699" h="1683868">
                  <a:moveTo>
                    <a:pt x="621494" y="0"/>
                  </a:moveTo>
                  <a:lnTo>
                    <a:pt x="1425699" y="0"/>
                  </a:lnTo>
                  <a:lnTo>
                    <a:pt x="1383594" y="31817"/>
                  </a:lnTo>
                  <a:cubicBezTo>
                    <a:pt x="1136576" y="201472"/>
                    <a:pt x="659447" y="319555"/>
                    <a:pt x="489132" y="511467"/>
                  </a:cubicBezTo>
                  <a:cubicBezTo>
                    <a:pt x="294487" y="730794"/>
                    <a:pt x="340286" y="1078692"/>
                    <a:pt x="305937" y="1271549"/>
                  </a:cubicBezTo>
                  <a:cubicBezTo>
                    <a:pt x="271588" y="1464406"/>
                    <a:pt x="321202" y="1627011"/>
                    <a:pt x="283037" y="1668608"/>
                  </a:cubicBezTo>
                  <a:cubicBezTo>
                    <a:pt x="244872" y="1710204"/>
                    <a:pt x="122741" y="1668608"/>
                    <a:pt x="76942" y="1521129"/>
                  </a:cubicBezTo>
                  <a:cubicBezTo>
                    <a:pt x="31143" y="1373650"/>
                    <a:pt x="-20380" y="993609"/>
                    <a:pt x="8244" y="783735"/>
                  </a:cubicBezTo>
                  <a:cubicBezTo>
                    <a:pt x="36869" y="573861"/>
                    <a:pt x="69310" y="454744"/>
                    <a:pt x="248688" y="261887"/>
                  </a:cubicBezTo>
                  <a:cubicBezTo>
                    <a:pt x="315955" y="189566"/>
                    <a:pt x="429378" y="117245"/>
                    <a:pt x="552731" y="41932"/>
                  </a:cubicBezTo>
                  <a:close/>
                </a:path>
              </a:pathLst>
            </a:custGeom>
            <a:solidFill>
              <a:srgbClr val="D425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文本框 32"/>
            <p:cNvSpPr txBox="1"/>
            <p:nvPr/>
          </p:nvSpPr>
          <p:spPr>
            <a:xfrm rot="1036882">
              <a:off x="3984902" y="2348512"/>
              <a:ext cx="484307" cy="954107"/>
            </a:xfrm>
            <a:prstGeom prst="rect">
              <a:avLst/>
            </a:prstGeom>
            <a:noFill/>
          </p:spPr>
          <p:txBody>
            <a:bodyPr wrap="square" rtlCol="0">
              <a:spAutoFit/>
            </a:bodyPr>
            <a:lstStyle/>
            <a:p>
              <a:r>
                <a:rPr lang="zh-CN" altLang="en-US" sz="1400" b="1" dirty="0" smtClean="0">
                  <a:solidFill>
                    <a:schemeClr val="bg1"/>
                  </a:solidFill>
                </a:rPr>
                <a:t>添加文本</a:t>
              </a:r>
              <a:endParaRPr lang="zh-CN" altLang="en-US" sz="1400" b="1" dirty="0">
                <a:solidFill>
                  <a:schemeClr val="bg1"/>
                </a:solidFill>
              </a:endParaRPr>
            </a:p>
          </p:txBody>
        </p:sp>
      </p:grpSp>
      <p:cxnSp>
        <p:nvCxnSpPr>
          <p:cNvPr id="35" name="直接连接符 34"/>
          <p:cNvCxnSpPr/>
          <p:nvPr/>
        </p:nvCxnSpPr>
        <p:spPr>
          <a:xfrm flipH="1">
            <a:off x="2447925" y="1375575"/>
            <a:ext cx="619125" cy="0"/>
          </a:xfrm>
          <a:prstGeom prst="line">
            <a:avLst/>
          </a:prstGeom>
          <a:ln w="15875">
            <a:solidFill>
              <a:srgbClr val="FF6600"/>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493775" y="1112803"/>
            <a:ext cx="1826194" cy="738664"/>
          </a:xfrm>
          <a:prstGeom prst="rect">
            <a:avLst/>
          </a:prstGeom>
          <a:noFill/>
        </p:spPr>
        <p:txBody>
          <a:bodyPr wrap="square" rtlCol="0">
            <a:spAutoFit/>
          </a:bodyPr>
          <a:lstStyle/>
          <a:p>
            <a:r>
              <a:rPr lang="zh-CN" altLang="en-US" sz="1400" dirty="0" smtClean="0">
                <a:solidFill>
                  <a:srgbClr val="FF6600"/>
                </a:solidFill>
              </a:rPr>
              <a:t>点击此处添加文本点击此处添加文本点击此处添加文本</a:t>
            </a:r>
            <a:endParaRPr lang="zh-CN" altLang="en-US" sz="1400" dirty="0">
              <a:solidFill>
                <a:srgbClr val="FF6600"/>
              </a:solidFill>
            </a:endParaRPr>
          </a:p>
        </p:txBody>
      </p:sp>
      <p:cxnSp>
        <p:nvCxnSpPr>
          <p:cNvPr id="38" name="直接连接符 37"/>
          <p:cNvCxnSpPr/>
          <p:nvPr/>
        </p:nvCxnSpPr>
        <p:spPr>
          <a:xfrm flipH="1">
            <a:off x="4942501" y="712845"/>
            <a:ext cx="667724" cy="0"/>
          </a:xfrm>
          <a:prstGeom prst="line">
            <a:avLst/>
          </a:prstGeom>
          <a:ln w="15875">
            <a:solidFill>
              <a:srgbClr val="77B525"/>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653341" y="451235"/>
            <a:ext cx="2364886" cy="523220"/>
          </a:xfrm>
          <a:prstGeom prst="rect">
            <a:avLst/>
          </a:prstGeom>
          <a:noFill/>
        </p:spPr>
        <p:txBody>
          <a:bodyPr wrap="square" rtlCol="0">
            <a:spAutoFit/>
          </a:bodyPr>
          <a:lstStyle/>
          <a:p>
            <a:r>
              <a:rPr lang="zh-CN" altLang="en-US" sz="1400" dirty="0" smtClean="0">
                <a:solidFill>
                  <a:srgbClr val="FF6600"/>
                </a:solidFill>
              </a:rPr>
              <a:t>点击此处添加文本点击此处添加文本点击此处添加文本</a:t>
            </a:r>
            <a:endParaRPr lang="zh-CN" altLang="en-US" sz="1400" dirty="0">
              <a:solidFill>
                <a:srgbClr val="FF6600"/>
              </a:solidFill>
            </a:endParaRPr>
          </a:p>
        </p:txBody>
      </p:sp>
      <p:cxnSp>
        <p:nvCxnSpPr>
          <p:cNvPr id="40" name="直接连接符 39"/>
          <p:cNvCxnSpPr/>
          <p:nvPr/>
        </p:nvCxnSpPr>
        <p:spPr>
          <a:xfrm flipH="1">
            <a:off x="5380191" y="1638510"/>
            <a:ext cx="725334" cy="0"/>
          </a:xfrm>
          <a:prstGeom prst="line">
            <a:avLst/>
          </a:prstGeom>
          <a:ln w="15875">
            <a:solidFill>
              <a:srgbClr val="00B0F0"/>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6105525" y="1376900"/>
            <a:ext cx="2364886" cy="523220"/>
          </a:xfrm>
          <a:prstGeom prst="rect">
            <a:avLst/>
          </a:prstGeom>
          <a:noFill/>
        </p:spPr>
        <p:txBody>
          <a:bodyPr wrap="square" rtlCol="0">
            <a:spAutoFit/>
          </a:bodyPr>
          <a:lstStyle/>
          <a:p>
            <a:r>
              <a:rPr lang="zh-CN" altLang="en-US" sz="1400" dirty="0" smtClean="0">
                <a:solidFill>
                  <a:srgbClr val="FF6600"/>
                </a:solidFill>
              </a:rPr>
              <a:t>点击此处添加文本点击此处添加文本点击此处添加文本</a:t>
            </a:r>
            <a:endParaRPr lang="zh-CN" altLang="en-US" sz="1400" dirty="0">
              <a:solidFill>
                <a:srgbClr val="FF6600"/>
              </a:solidFill>
            </a:endParaRPr>
          </a:p>
        </p:txBody>
      </p:sp>
      <p:cxnSp>
        <p:nvCxnSpPr>
          <p:cNvPr id="42" name="直接连接符 41"/>
          <p:cNvCxnSpPr/>
          <p:nvPr/>
        </p:nvCxnSpPr>
        <p:spPr>
          <a:xfrm flipH="1">
            <a:off x="4245573" y="2989206"/>
            <a:ext cx="696928" cy="0"/>
          </a:xfrm>
          <a:prstGeom prst="line">
            <a:avLst/>
          </a:prstGeom>
          <a:ln w="15875">
            <a:solidFill>
              <a:srgbClr val="D4251F"/>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4991450" y="2727596"/>
            <a:ext cx="2364886" cy="523220"/>
          </a:xfrm>
          <a:prstGeom prst="rect">
            <a:avLst/>
          </a:prstGeom>
          <a:noFill/>
        </p:spPr>
        <p:txBody>
          <a:bodyPr wrap="square" rtlCol="0">
            <a:spAutoFit/>
          </a:bodyPr>
          <a:lstStyle/>
          <a:p>
            <a:r>
              <a:rPr lang="zh-CN" altLang="en-US" sz="1400" dirty="0" smtClean="0">
                <a:solidFill>
                  <a:srgbClr val="FF6600"/>
                </a:solidFill>
              </a:rPr>
              <a:t>点击此处添加文本点击此处添加文本点击此处添加文本</a:t>
            </a:r>
            <a:endParaRPr lang="zh-CN" altLang="en-US" sz="1400" dirty="0">
              <a:solidFill>
                <a:srgbClr val="FF6600"/>
              </a:solidFill>
            </a:endParaRPr>
          </a:p>
        </p:txBody>
      </p:sp>
    </p:spTree>
    <p:extLst>
      <p:ext uri="{BB962C8B-B14F-4D97-AF65-F5344CB8AC3E}">
        <p14:creationId xmlns:p14="http://schemas.microsoft.com/office/powerpoint/2010/main" val="1207894519"/>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528"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anim calcmode="lin" valueType="num">
                                      <p:cBhvr>
                                        <p:cTn id="16" dur="500" fill="hold"/>
                                        <p:tgtEl>
                                          <p:spTgt spid="48"/>
                                        </p:tgtEl>
                                        <p:attrNameLst>
                                          <p:attrName>ppt_x</p:attrName>
                                        </p:attrNameLst>
                                      </p:cBhvr>
                                      <p:tavLst>
                                        <p:tav tm="0">
                                          <p:val>
                                            <p:fltVal val="0.5"/>
                                          </p:val>
                                        </p:tav>
                                        <p:tav tm="100000">
                                          <p:val>
                                            <p:strVal val="#ppt_x"/>
                                          </p:val>
                                        </p:tav>
                                      </p:tavLst>
                                    </p:anim>
                                    <p:anim calcmode="lin" valueType="num">
                                      <p:cBhvr>
                                        <p:cTn id="17" dur="500" fill="hold"/>
                                        <p:tgtEl>
                                          <p:spTgt spid="48"/>
                                        </p:tgtEl>
                                        <p:attrNameLst>
                                          <p:attrName>ppt_y</p:attrName>
                                        </p:attrNameLst>
                                      </p:cBhvr>
                                      <p:tavLst>
                                        <p:tav tm="0">
                                          <p:val>
                                            <p:fltVal val="0.5"/>
                                          </p:val>
                                        </p:tav>
                                        <p:tav tm="100000">
                                          <p:val>
                                            <p:strVal val="#ppt_y"/>
                                          </p:val>
                                        </p:tav>
                                      </p:tavLst>
                                    </p:anim>
                                  </p:childTnLst>
                                </p:cTn>
                              </p:par>
                              <p:par>
                                <p:cTn id="18" presetID="53" presetClass="entr" presetSubtype="528" fill="hold" nodeType="withEffect">
                                  <p:stCondLst>
                                    <p:cond delay="25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ppt_w</p:attrName>
                                        </p:attrNameLst>
                                      </p:cBhvr>
                                      <p:tavLst>
                                        <p:tav tm="0">
                                          <p:val>
                                            <p:fltVal val="0"/>
                                          </p:val>
                                        </p:tav>
                                        <p:tav tm="100000">
                                          <p:val>
                                            <p:strVal val="#ppt_w"/>
                                          </p:val>
                                        </p:tav>
                                      </p:tavLst>
                                    </p:anim>
                                    <p:anim calcmode="lin" valueType="num">
                                      <p:cBhvr>
                                        <p:cTn id="21" dur="500" fill="hold"/>
                                        <p:tgtEl>
                                          <p:spTgt spid="49"/>
                                        </p:tgtEl>
                                        <p:attrNameLst>
                                          <p:attrName>ppt_h</p:attrName>
                                        </p:attrNameLst>
                                      </p:cBhvr>
                                      <p:tavLst>
                                        <p:tav tm="0">
                                          <p:val>
                                            <p:fltVal val="0"/>
                                          </p:val>
                                        </p:tav>
                                        <p:tav tm="100000">
                                          <p:val>
                                            <p:strVal val="#ppt_h"/>
                                          </p:val>
                                        </p:tav>
                                      </p:tavLst>
                                    </p:anim>
                                    <p:animEffect transition="in" filter="fade">
                                      <p:cBhvr>
                                        <p:cTn id="22" dur="500"/>
                                        <p:tgtEl>
                                          <p:spTgt spid="49"/>
                                        </p:tgtEl>
                                      </p:cBhvr>
                                    </p:animEffect>
                                    <p:anim calcmode="lin" valueType="num">
                                      <p:cBhvr>
                                        <p:cTn id="23" dur="500" fill="hold"/>
                                        <p:tgtEl>
                                          <p:spTgt spid="49"/>
                                        </p:tgtEl>
                                        <p:attrNameLst>
                                          <p:attrName>ppt_x</p:attrName>
                                        </p:attrNameLst>
                                      </p:cBhvr>
                                      <p:tavLst>
                                        <p:tav tm="0">
                                          <p:val>
                                            <p:fltVal val="0.5"/>
                                          </p:val>
                                        </p:tav>
                                        <p:tav tm="100000">
                                          <p:val>
                                            <p:strVal val="#ppt_x"/>
                                          </p:val>
                                        </p:tav>
                                      </p:tavLst>
                                    </p:anim>
                                    <p:anim calcmode="lin" valueType="num">
                                      <p:cBhvr>
                                        <p:cTn id="24" dur="500" fill="hold"/>
                                        <p:tgtEl>
                                          <p:spTgt spid="49"/>
                                        </p:tgtEl>
                                        <p:attrNameLst>
                                          <p:attrName>ppt_y</p:attrName>
                                        </p:attrNameLst>
                                      </p:cBhvr>
                                      <p:tavLst>
                                        <p:tav tm="0">
                                          <p:val>
                                            <p:fltVal val="0.5"/>
                                          </p:val>
                                        </p:tav>
                                        <p:tav tm="100000">
                                          <p:val>
                                            <p:strVal val="#ppt_y"/>
                                          </p:val>
                                        </p:tav>
                                      </p:tavLst>
                                    </p:anim>
                                  </p:childTnLst>
                                </p:cTn>
                              </p:par>
                              <p:par>
                                <p:cTn id="25" presetID="53" presetClass="entr" presetSubtype="528" fill="hold" nodeType="withEffect">
                                  <p:stCondLst>
                                    <p:cond delay="50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anim calcmode="lin" valueType="num">
                                      <p:cBhvr>
                                        <p:cTn id="30" dur="500" fill="hold"/>
                                        <p:tgtEl>
                                          <p:spTgt spid="50"/>
                                        </p:tgtEl>
                                        <p:attrNameLst>
                                          <p:attrName>ppt_x</p:attrName>
                                        </p:attrNameLst>
                                      </p:cBhvr>
                                      <p:tavLst>
                                        <p:tav tm="0">
                                          <p:val>
                                            <p:fltVal val="0.5"/>
                                          </p:val>
                                        </p:tav>
                                        <p:tav tm="100000">
                                          <p:val>
                                            <p:strVal val="#ppt_x"/>
                                          </p:val>
                                        </p:tav>
                                      </p:tavLst>
                                    </p:anim>
                                    <p:anim calcmode="lin" valueType="num">
                                      <p:cBhvr>
                                        <p:cTn id="31" dur="500" fill="hold"/>
                                        <p:tgtEl>
                                          <p:spTgt spid="50"/>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750"/>
                                  </p:stCondLst>
                                  <p:childTnLst>
                                    <p:set>
                                      <p:cBhvr>
                                        <p:cTn id="33" dur="1" fill="hold">
                                          <p:stCondLst>
                                            <p:cond delay="0"/>
                                          </p:stCondLst>
                                        </p:cTn>
                                        <p:tgtEl>
                                          <p:spTgt spid="51"/>
                                        </p:tgtEl>
                                        <p:attrNameLst>
                                          <p:attrName>style.visibility</p:attrName>
                                        </p:attrNameLst>
                                      </p:cBhvr>
                                      <p:to>
                                        <p:strVal val="visible"/>
                                      </p:to>
                                    </p:set>
                                    <p:anim calcmode="lin" valueType="num">
                                      <p:cBhvr>
                                        <p:cTn id="34" dur="500" fill="hold"/>
                                        <p:tgtEl>
                                          <p:spTgt spid="51"/>
                                        </p:tgtEl>
                                        <p:attrNameLst>
                                          <p:attrName>ppt_w</p:attrName>
                                        </p:attrNameLst>
                                      </p:cBhvr>
                                      <p:tavLst>
                                        <p:tav tm="0">
                                          <p:val>
                                            <p:fltVal val="0"/>
                                          </p:val>
                                        </p:tav>
                                        <p:tav tm="100000">
                                          <p:val>
                                            <p:strVal val="#ppt_w"/>
                                          </p:val>
                                        </p:tav>
                                      </p:tavLst>
                                    </p:anim>
                                    <p:anim calcmode="lin" valueType="num">
                                      <p:cBhvr>
                                        <p:cTn id="35" dur="500" fill="hold"/>
                                        <p:tgtEl>
                                          <p:spTgt spid="51"/>
                                        </p:tgtEl>
                                        <p:attrNameLst>
                                          <p:attrName>ppt_h</p:attrName>
                                        </p:attrNameLst>
                                      </p:cBhvr>
                                      <p:tavLst>
                                        <p:tav tm="0">
                                          <p:val>
                                            <p:fltVal val="0"/>
                                          </p:val>
                                        </p:tav>
                                        <p:tav tm="100000">
                                          <p:val>
                                            <p:strVal val="#ppt_h"/>
                                          </p:val>
                                        </p:tav>
                                      </p:tavLst>
                                    </p:anim>
                                    <p:animEffect transition="in" filter="fade">
                                      <p:cBhvr>
                                        <p:cTn id="36" dur="500"/>
                                        <p:tgtEl>
                                          <p:spTgt spid="51"/>
                                        </p:tgtEl>
                                      </p:cBhvr>
                                    </p:animEffect>
                                    <p:anim calcmode="lin" valueType="num">
                                      <p:cBhvr>
                                        <p:cTn id="37" dur="500" fill="hold"/>
                                        <p:tgtEl>
                                          <p:spTgt spid="51"/>
                                        </p:tgtEl>
                                        <p:attrNameLst>
                                          <p:attrName>ppt_x</p:attrName>
                                        </p:attrNameLst>
                                      </p:cBhvr>
                                      <p:tavLst>
                                        <p:tav tm="0">
                                          <p:val>
                                            <p:fltVal val="0.5"/>
                                          </p:val>
                                        </p:tav>
                                        <p:tav tm="100000">
                                          <p:val>
                                            <p:strVal val="#ppt_x"/>
                                          </p:val>
                                        </p:tav>
                                      </p:tavLst>
                                    </p:anim>
                                    <p:anim calcmode="lin" valueType="num">
                                      <p:cBhvr>
                                        <p:cTn id="38" dur="500" fill="hold"/>
                                        <p:tgtEl>
                                          <p:spTgt spid="51"/>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fltVal val="0.5"/>
                                          </p:val>
                                        </p:tav>
                                        <p:tav tm="100000">
                                          <p:val>
                                            <p:strVal val="#ppt_x"/>
                                          </p:val>
                                        </p:tav>
                                      </p:tavLst>
                                    </p:anim>
                                    <p:anim calcmode="lin" valueType="num">
                                      <p:cBhvr>
                                        <p:cTn id="45" dur="500" fill="hold"/>
                                        <p:tgtEl>
                                          <p:spTgt spid="1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22" presetClass="entr" presetSubtype="2"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right)">
                                      <p:cBhvr>
                                        <p:cTn id="49" dur="500"/>
                                        <p:tgtEl>
                                          <p:spTgt spid="35"/>
                                        </p:tgtEl>
                                      </p:cBhvr>
                                    </p:animEffect>
                                  </p:childTnLst>
                                </p:cTn>
                              </p:par>
                            </p:childTnLst>
                          </p:cTn>
                        </p:par>
                        <p:par>
                          <p:cTn id="50" fill="hold">
                            <p:stCondLst>
                              <p:cond delay="2500"/>
                            </p:stCondLst>
                            <p:childTnLst>
                              <p:par>
                                <p:cTn id="51" presetID="22" presetClass="entr" presetSubtype="2"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right)">
                                      <p:cBhvr>
                                        <p:cTn id="53" dur="500"/>
                                        <p:tgtEl>
                                          <p:spTgt spid="37"/>
                                        </p:tgtEl>
                                      </p:cBhvr>
                                    </p:animEffect>
                                  </p:childTnLst>
                                </p:cTn>
                              </p:par>
                            </p:childTnLst>
                          </p:cTn>
                        </p:par>
                        <p:par>
                          <p:cTn id="54" fill="hold">
                            <p:stCondLst>
                              <p:cond delay="3000"/>
                            </p:stCondLst>
                            <p:childTnLst>
                              <p:par>
                                <p:cTn id="55" presetID="22" presetClass="entr" presetSubtype="8"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500"/>
                                        <p:tgtEl>
                                          <p:spTgt spid="39"/>
                                        </p:tgtEl>
                                      </p:cBhvr>
                                    </p:animEffect>
                                  </p:childTnLst>
                                </p:cTn>
                              </p:par>
                            </p:childTnLst>
                          </p:cTn>
                        </p:par>
                        <p:par>
                          <p:cTn id="62" fill="hold">
                            <p:stCondLst>
                              <p:cond delay="4000"/>
                            </p:stCondLst>
                            <p:childTnLst>
                              <p:par>
                                <p:cTn id="63" presetID="22" presetClass="entr" presetSubtype="8"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left)">
                                      <p:cBhvr>
                                        <p:cTn id="65" dur="500"/>
                                        <p:tgtEl>
                                          <p:spTgt spid="40"/>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left)">
                                      <p:cBhvr>
                                        <p:cTn id="69" dur="500"/>
                                        <p:tgtEl>
                                          <p:spTgt spid="41"/>
                                        </p:tgtEl>
                                      </p:cBhvr>
                                    </p:animEffect>
                                  </p:childTnLst>
                                </p:cTn>
                              </p:par>
                            </p:childTnLst>
                          </p:cTn>
                        </p:par>
                        <p:par>
                          <p:cTn id="70" fill="hold">
                            <p:stCondLst>
                              <p:cond delay="5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500"/>
                                        <p:tgtEl>
                                          <p:spTgt spid="4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7" grpId="0"/>
      <p:bldP spid="39" grpId="0"/>
      <p:bldP spid="41"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256" y="3160384"/>
            <a:ext cx="1765827" cy="1001330"/>
          </a:xfrm>
          <a:prstGeom prst="rect">
            <a:avLst/>
          </a:prstGeom>
        </p:spPr>
      </p:pic>
      <p:grpSp>
        <p:nvGrpSpPr>
          <p:cNvPr id="9" name="组合 8"/>
          <p:cNvGrpSpPr/>
          <p:nvPr/>
        </p:nvGrpSpPr>
        <p:grpSpPr>
          <a:xfrm rot="20946486">
            <a:off x="1123316" y="2662638"/>
            <a:ext cx="1115951" cy="1217916"/>
            <a:chOff x="1003521" y="2464927"/>
            <a:chExt cx="1115951" cy="1217916"/>
          </a:xfrm>
        </p:grpSpPr>
        <p:pic>
          <p:nvPicPr>
            <p:cNvPr id="10" name="图片 9"/>
            <p:cNvPicPr>
              <a:picLocks noChangeAspect="1"/>
            </p:cNvPicPr>
            <p:nvPr/>
          </p:nvPicPr>
          <p:blipFill>
            <a:blip r:embed="rId4"/>
            <a:stretch>
              <a:fillRect/>
            </a:stretch>
          </p:blipFill>
          <p:spPr>
            <a:xfrm>
              <a:off x="1003521" y="2464927"/>
              <a:ext cx="1115951" cy="1217916"/>
            </a:xfrm>
            <a:prstGeom prst="rect">
              <a:avLst/>
            </a:prstGeom>
          </p:spPr>
        </p:pic>
        <p:sp>
          <p:nvSpPr>
            <p:cNvPr id="11" name="文本框 10"/>
            <p:cNvSpPr txBox="1"/>
            <p:nvPr/>
          </p:nvSpPr>
          <p:spPr>
            <a:xfrm>
              <a:off x="1217233" y="2550895"/>
              <a:ext cx="538930" cy="1015663"/>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r>
                <a:rPr lang="en-US" altLang="zh-CN" sz="6000" b="1" dirty="0" smtClean="0">
                  <a:ln w="12700">
                    <a:solidFill>
                      <a:srgbClr val="FF9933"/>
                    </a:solidFill>
                    <a:prstDash val="solid"/>
                  </a:ln>
                  <a:pattFill prst="ltDnDiag">
                    <a:fgClr>
                      <a:srgbClr val="FF9933"/>
                    </a:fgClr>
                    <a:bgClr>
                      <a:schemeClr val="bg1"/>
                    </a:bgClr>
                  </a:pattFill>
                </a:rPr>
                <a:t>2</a:t>
              </a:r>
              <a:endParaRPr lang="zh-CN" altLang="en-US" sz="6000" b="1" dirty="0">
                <a:ln w="12700">
                  <a:solidFill>
                    <a:srgbClr val="FF9933"/>
                  </a:solidFill>
                  <a:prstDash val="solid"/>
                </a:ln>
                <a:pattFill prst="ltDnDiag">
                  <a:fgClr>
                    <a:srgbClr val="FF9933"/>
                  </a:fgClr>
                  <a:bgClr>
                    <a:schemeClr val="bg1"/>
                  </a:bgClr>
                </a:pattFill>
              </a:endParaRPr>
            </a:p>
          </p:txBody>
        </p:sp>
      </p:grpSp>
      <p:sp>
        <p:nvSpPr>
          <p:cNvPr id="12" name="文本框 11"/>
          <p:cNvSpPr txBox="1"/>
          <p:nvPr/>
        </p:nvSpPr>
        <p:spPr>
          <a:xfrm>
            <a:off x="4180109" y="3524725"/>
            <a:ext cx="3467616" cy="584775"/>
          </a:xfrm>
          <a:prstGeom prst="rect">
            <a:avLst/>
          </a:prstGeom>
          <a:noFill/>
        </p:spPr>
        <p:txBody>
          <a:bodyPr wrap="none" rtlCol="0">
            <a:spAutoFit/>
          </a:bodyPr>
          <a:lstStyle/>
          <a:p>
            <a:r>
              <a:rPr lang="zh-CN" altLang="en-US" sz="3200" b="1" dirty="0" smtClean="0">
                <a:solidFill>
                  <a:schemeClr val="bg1"/>
                </a:solidFill>
              </a:rPr>
              <a:t>点击此处添加标题</a:t>
            </a:r>
            <a:endParaRPr lang="zh-CN" altLang="en-US" sz="3200" b="1" dirty="0">
              <a:solidFill>
                <a:schemeClr val="bg1"/>
              </a:solidFill>
            </a:endParaRPr>
          </a:p>
        </p:txBody>
      </p:sp>
      <p:sp>
        <p:nvSpPr>
          <p:cNvPr id="13" name="文本框 12"/>
          <p:cNvSpPr txBox="1"/>
          <p:nvPr/>
        </p:nvSpPr>
        <p:spPr>
          <a:xfrm>
            <a:off x="3855946" y="200025"/>
            <a:ext cx="1415772" cy="830997"/>
          </a:xfrm>
          <a:prstGeom prst="rect">
            <a:avLst/>
          </a:prstGeom>
          <a:noFill/>
        </p:spPr>
        <p:txBody>
          <a:bodyPr wrap="none" rtlCol="0">
            <a:spAutoFit/>
          </a:bodyPr>
          <a:lstStyle/>
          <a:p>
            <a:r>
              <a:rPr lang="zh-CN" altLang="en-US" sz="4800" b="1" dirty="0" smtClean="0">
                <a:ln w="6600">
                  <a:solidFill>
                    <a:schemeClr val="accent2"/>
                  </a:solidFill>
                  <a:prstDash val="solid"/>
                </a:ln>
                <a:solidFill>
                  <a:srgbClr val="FFFFFF"/>
                </a:solidFill>
                <a:effectLst>
                  <a:outerShdw dist="38100" dir="2700000" algn="tl" rotWithShape="0">
                    <a:schemeClr val="accent2"/>
                  </a:outerShdw>
                </a:effectLst>
              </a:rPr>
              <a:t>目录</a:t>
            </a:r>
            <a:endParaRPr lang="zh-CN" alt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930598796"/>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set>
                                      <p:cBhvr>
                                        <p:cTn id="7" dur="455" fill="hold">
                                          <p:stCondLst>
                                            <p:cond delay="0"/>
                                          </p:stCondLst>
                                        </p:cTn>
                                        <p:tgtEl>
                                          <p:spTgt spid="13"/>
                                        </p:tgtEl>
                                        <p:attrNameLst>
                                          <p:attrName>style.rotation</p:attrName>
                                        </p:attrNameLst>
                                      </p:cBhvr>
                                      <p:to>
                                        <p:strVal val="-45.0"/>
                                      </p:to>
                                    </p:set>
                                    <p:anim calcmode="lin" valueType="num">
                                      <p:cBhvr>
                                        <p:cTn id="8"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32" presetClass="emph" presetSubtype="0" fill="hold" nodeType="withEffect">
                                  <p:stCondLst>
                                    <p:cond delay="0"/>
                                  </p:stCondLst>
                                  <p:childTnLst>
                                    <p:animRot by="120000">
                                      <p:cBhvr>
                                        <p:cTn id="18" dur="300" fill="hold">
                                          <p:stCondLst>
                                            <p:cond delay="0"/>
                                          </p:stCondLst>
                                        </p:cTn>
                                        <p:tgtEl>
                                          <p:spTgt spid="8"/>
                                        </p:tgtEl>
                                        <p:attrNameLst>
                                          <p:attrName>r</p:attrName>
                                        </p:attrNameLst>
                                      </p:cBhvr>
                                    </p:animRot>
                                    <p:animRot by="-240000">
                                      <p:cBhvr>
                                        <p:cTn id="19" dur="600" fill="hold">
                                          <p:stCondLst>
                                            <p:cond delay="600"/>
                                          </p:stCondLst>
                                        </p:cTn>
                                        <p:tgtEl>
                                          <p:spTgt spid="8"/>
                                        </p:tgtEl>
                                        <p:attrNameLst>
                                          <p:attrName>r</p:attrName>
                                        </p:attrNameLst>
                                      </p:cBhvr>
                                    </p:animRot>
                                    <p:animRot by="240000">
                                      <p:cBhvr>
                                        <p:cTn id="20" dur="600" fill="hold">
                                          <p:stCondLst>
                                            <p:cond delay="1200"/>
                                          </p:stCondLst>
                                        </p:cTn>
                                        <p:tgtEl>
                                          <p:spTgt spid="8"/>
                                        </p:tgtEl>
                                        <p:attrNameLst>
                                          <p:attrName>r</p:attrName>
                                        </p:attrNameLst>
                                      </p:cBhvr>
                                    </p:animRot>
                                    <p:animRot by="-240000">
                                      <p:cBhvr>
                                        <p:cTn id="21" dur="600" fill="hold">
                                          <p:stCondLst>
                                            <p:cond delay="1800"/>
                                          </p:stCondLst>
                                        </p:cTn>
                                        <p:tgtEl>
                                          <p:spTgt spid="8"/>
                                        </p:tgtEl>
                                        <p:attrNameLst>
                                          <p:attrName>r</p:attrName>
                                        </p:attrNameLst>
                                      </p:cBhvr>
                                    </p:animRot>
                                    <p:animRot by="120000">
                                      <p:cBhvr>
                                        <p:cTn id="22" dur="600" fill="hold">
                                          <p:stCondLst>
                                            <p:cond delay="2400"/>
                                          </p:stCondLst>
                                        </p:cTn>
                                        <p:tgtEl>
                                          <p:spTgt spid="8"/>
                                        </p:tgtEl>
                                        <p:attrNameLst>
                                          <p:attrName>r</p:attrName>
                                        </p:attrNameLst>
                                      </p:cBhvr>
                                    </p:animRot>
                                  </p:childTnLst>
                                </p:cTn>
                              </p:par>
                            </p:childTnLst>
                          </p:cTn>
                        </p:par>
                        <p:par>
                          <p:cTn id="23" fill="hold">
                            <p:stCondLst>
                              <p:cond delay="4500"/>
                            </p:stCondLst>
                            <p:childTnLst>
                              <p:par>
                                <p:cTn id="24" presetID="49" presetClass="entr" presetSubtype="0" decel="10000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250" fill="hold"/>
                                        <p:tgtEl>
                                          <p:spTgt spid="9"/>
                                        </p:tgtEl>
                                        <p:attrNameLst>
                                          <p:attrName>ppt_w</p:attrName>
                                        </p:attrNameLst>
                                      </p:cBhvr>
                                      <p:tavLst>
                                        <p:tav tm="0">
                                          <p:val>
                                            <p:fltVal val="0"/>
                                          </p:val>
                                        </p:tav>
                                        <p:tav tm="100000">
                                          <p:val>
                                            <p:strVal val="#ppt_w"/>
                                          </p:val>
                                        </p:tav>
                                      </p:tavLst>
                                    </p:anim>
                                    <p:anim calcmode="lin" valueType="num">
                                      <p:cBhvr>
                                        <p:cTn id="27" dur="1250" fill="hold"/>
                                        <p:tgtEl>
                                          <p:spTgt spid="9"/>
                                        </p:tgtEl>
                                        <p:attrNameLst>
                                          <p:attrName>ppt_h</p:attrName>
                                        </p:attrNameLst>
                                      </p:cBhvr>
                                      <p:tavLst>
                                        <p:tav tm="0">
                                          <p:val>
                                            <p:fltVal val="0"/>
                                          </p:val>
                                        </p:tav>
                                        <p:tav tm="100000">
                                          <p:val>
                                            <p:strVal val="#ppt_h"/>
                                          </p:val>
                                        </p:tav>
                                      </p:tavLst>
                                    </p:anim>
                                    <p:anim calcmode="lin" valueType="num">
                                      <p:cBhvr>
                                        <p:cTn id="28" dur="1250" fill="hold"/>
                                        <p:tgtEl>
                                          <p:spTgt spid="9"/>
                                        </p:tgtEl>
                                        <p:attrNameLst>
                                          <p:attrName>style.rotation</p:attrName>
                                        </p:attrNameLst>
                                      </p:cBhvr>
                                      <p:tavLst>
                                        <p:tav tm="0">
                                          <p:val>
                                            <p:fltVal val="360"/>
                                          </p:val>
                                        </p:tav>
                                        <p:tav tm="100000">
                                          <p:val>
                                            <p:fltVal val="0"/>
                                          </p:val>
                                        </p:tav>
                                      </p:tavLst>
                                    </p:anim>
                                    <p:animEffect transition="in" filter="fade">
                                      <p:cBhvr>
                                        <p:cTn id="29" dur="1250"/>
                                        <p:tgtEl>
                                          <p:spTgt spid="9"/>
                                        </p:tgtEl>
                                      </p:cBhvr>
                                    </p:animEffect>
                                  </p:childTnLst>
                                </p:cTn>
                              </p:par>
                              <p:par>
                                <p:cTn id="30" presetID="0" presetClass="path" presetSubtype="0" accel="50000" decel="50000" fill="hold" nodeType="withEffect">
                                  <p:stCondLst>
                                    <p:cond delay="0"/>
                                  </p:stCondLst>
                                  <p:childTnLst>
                                    <p:animMotion origin="layout" path="M -0.00382 -0.00771 L 0.07761 0.04939 " pathEditMode="relative" rAng="0" ptsTypes="AA">
                                      <p:cBhvr>
                                        <p:cTn id="31" dur="1250" spd="-100000" fill="hold"/>
                                        <p:tgtEl>
                                          <p:spTgt spid="9"/>
                                        </p:tgtEl>
                                        <p:attrNameLst>
                                          <p:attrName>ppt_x</p:attrName>
                                          <p:attrName>ppt_y</p:attrName>
                                        </p:attrNameLst>
                                      </p:cBhvr>
                                      <p:rCtr x="4062" y="2840"/>
                                    </p:animMotion>
                                  </p:childTnLst>
                                </p:cTn>
                              </p:par>
                            </p:childTnLst>
                          </p:cTn>
                        </p:par>
                        <p:par>
                          <p:cTn id="32" fill="hold">
                            <p:stCondLst>
                              <p:cond delay="575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3719384" y="335674"/>
            <a:ext cx="5424616" cy="3334283"/>
          </a:xfrm>
          <a:custGeom>
            <a:avLst/>
            <a:gdLst>
              <a:gd name="connsiteX0" fmla="*/ 0 w 5424616"/>
              <a:gd name="connsiteY0" fmla="*/ 183310 h 3334283"/>
              <a:gd name="connsiteX1" fmla="*/ 1668162 w 5424616"/>
              <a:gd name="connsiteY1" fmla="*/ 257450 h 3334283"/>
              <a:gd name="connsiteX2" fmla="*/ 2631989 w 5424616"/>
              <a:gd name="connsiteY2" fmla="*/ 2667018 h 3334283"/>
              <a:gd name="connsiteX3" fmla="*/ 5424616 w 5424616"/>
              <a:gd name="connsiteY3" fmla="*/ 3334283 h 3334283"/>
            </a:gdLst>
            <a:ahLst/>
            <a:cxnLst>
              <a:cxn ang="0">
                <a:pos x="connsiteX0" y="connsiteY0"/>
              </a:cxn>
              <a:cxn ang="0">
                <a:pos x="connsiteX1" y="connsiteY1"/>
              </a:cxn>
              <a:cxn ang="0">
                <a:pos x="connsiteX2" y="connsiteY2"/>
              </a:cxn>
              <a:cxn ang="0">
                <a:pos x="connsiteX3" y="connsiteY3"/>
              </a:cxn>
            </a:cxnLst>
            <a:rect l="l" t="t" r="r" b="b"/>
            <a:pathLst>
              <a:path w="5424616" h="3334283">
                <a:moveTo>
                  <a:pt x="0" y="183310"/>
                </a:moveTo>
                <a:cubicBezTo>
                  <a:pt x="614748" y="13404"/>
                  <a:pt x="1229497" y="-156501"/>
                  <a:pt x="1668162" y="257450"/>
                </a:cubicBezTo>
                <a:cubicBezTo>
                  <a:pt x="2106827" y="671401"/>
                  <a:pt x="2005913" y="2154213"/>
                  <a:pt x="2631989" y="2667018"/>
                </a:cubicBezTo>
                <a:cubicBezTo>
                  <a:pt x="3258065" y="3179823"/>
                  <a:pt x="4341340" y="3257053"/>
                  <a:pt x="5424616" y="3334283"/>
                </a:cubicBezTo>
              </a:path>
            </a:pathLst>
          </a:custGeom>
          <a:noFill/>
          <a:ln w="22225">
            <a:solidFill>
              <a:srgbClr val="77B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05" y="1248033"/>
            <a:ext cx="5237068" cy="2613916"/>
          </a:xfrm>
          <a:prstGeom prst="rect">
            <a:avLst/>
          </a:prstGeom>
        </p:spPr>
      </p:pic>
      <p:sp>
        <p:nvSpPr>
          <p:cNvPr id="3" name="文本框 2"/>
          <p:cNvSpPr txBox="1"/>
          <p:nvPr/>
        </p:nvSpPr>
        <p:spPr>
          <a:xfrm>
            <a:off x="1005047" y="2907780"/>
            <a:ext cx="3653450" cy="738664"/>
          </a:xfrm>
          <a:prstGeom prst="rect">
            <a:avLst/>
          </a:prstGeom>
          <a:noFill/>
        </p:spPr>
        <p:txBody>
          <a:bodyPr wrap="square" rtlCol="0">
            <a:spAutoFit/>
          </a:bodyPr>
          <a:lstStyle/>
          <a:p>
            <a:r>
              <a:rPr lang="zh-CN" altLang="en-US" sz="1400" dirty="0" smtClean="0">
                <a:solidFill>
                  <a:srgbClr val="00B0F0"/>
                </a:solidFill>
              </a:rPr>
              <a:t>    点击此处添加文本点击此处添加文本点击此处添加文本点击此处添加文本点击此处添加文本点击此处添加文本</a:t>
            </a:r>
          </a:p>
        </p:txBody>
      </p:sp>
      <p:grpSp>
        <p:nvGrpSpPr>
          <p:cNvPr id="12" name="组合 11"/>
          <p:cNvGrpSpPr/>
          <p:nvPr/>
        </p:nvGrpSpPr>
        <p:grpSpPr>
          <a:xfrm>
            <a:off x="4986903" y="301813"/>
            <a:ext cx="2409568" cy="2253178"/>
            <a:chOff x="5140411" y="337907"/>
            <a:chExt cx="2224216" cy="2079856"/>
          </a:xfrm>
        </p:grpSpPr>
        <p:sp>
          <p:nvSpPr>
            <p:cNvPr id="6" name="任意多边形 5"/>
            <p:cNvSpPr/>
            <p:nvPr/>
          </p:nvSpPr>
          <p:spPr>
            <a:xfrm>
              <a:off x="5140411" y="337907"/>
              <a:ext cx="2224216" cy="2079856"/>
            </a:xfrm>
            <a:custGeom>
              <a:avLst/>
              <a:gdLst>
                <a:gd name="connsiteX0" fmla="*/ 531340 w 1264014"/>
                <a:gd name="connsiteY0" fmla="*/ 292288 h 1181975"/>
                <a:gd name="connsiteX1" fmla="*/ 543697 w 1264014"/>
                <a:gd name="connsiteY1" fmla="*/ 57510 h 1181975"/>
                <a:gd name="connsiteX2" fmla="*/ 580767 w 1264014"/>
                <a:gd name="connsiteY2" fmla="*/ 32796 h 1181975"/>
                <a:gd name="connsiteX3" fmla="*/ 667264 w 1264014"/>
                <a:gd name="connsiteY3" fmla="*/ 8083 h 1181975"/>
                <a:gd name="connsiteX4" fmla="*/ 889686 w 1264014"/>
                <a:gd name="connsiteY4" fmla="*/ 57510 h 1181975"/>
                <a:gd name="connsiteX5" fmla="*/ 914400 w 1264014"/>
                <a:gd name="connsiteY5" fmla="*/ 94580 h 1181975"/>
                <a:gd name="connsiteX6" fmla="*/ 939113 w 1264014"/>
                <a:gd name="connsiteY6" fmla="*/ 181077 h 1181975"/>
                <a:gd name="connsiteX7" fmla="*/ 926756 w 1264014"/>
                <a:gd name="connsiteY7" fmla="*/ 279931 h 1181975"/>
                <a:gd name="connsiteX8" fmla="*/ 914400 w 1264014"/>
                <a:gd name="connsiteY8" fmla="*/ 329358 h 1181975"/>
                <a:gd name="connsiteX9" fmla="*/ 951470 w 1264014"/>
                <a:gd name="connsiteY9" fmla="*/ 317002 h 1181975"/>
                <a:gd name="connsiteX10" fmla="*/ 1136821 w 1264014"/>
                <a:gd name="connsiteY10" fmla="*/ 329358 h 1181975"/>
                <a:gd name="connsiteX11" fmla="*/ 1186248 w 1264014"/>
                <a:gd name="connsiteY11" fmla="*/ 403499 h 1181975"/>
                <a:gd name="connsiteX12" fmla="*/ 1210962 w 1264014"/>
                <a:gd name="connsiteY12" fmla="*/ 440569 h 1181975"/>
                <a:gd name="connsiteX13" fmla="*/ 1210962 w 1264014"/>
                <a:gd name="connsiteY13" fmla="*/ 613564 h 1181975"/>
                <a:gd name="connsiteX14" fmla="*/ 1186248 w 1264014"/>
                <a:gd name="connsiteY14" fmla="*/ 650634 h 1181975"/>
                <a:gd name="connsiteX15" fmla="*/ 1099751 w 1264014"/>
                <a:gd name="connsiteY15" fmla="*/ 675348 h 1181975"/>
                <a:gd name="connsiteX16" fmla="*/ 1210962 w 1264014"/>
                <a:gd name="connsiteY16" fmla="*/ 724775 h 1181975"/>
                <a:gd name="connsiteX17" fmla="*/ 1248032 w 1264014"/>
                <a:gd name="connsiteY17" fmla="*/ 897769 h 1181975"/>
                <a:gd name="connsiteX18" fmla="*/ 1223318 w 1264014"/>
                <a:gd name="connsiteY18" fmla="*/ 934839 h 1181975"/>
                <a:gd name="connsiteX19" fmla="*/ 1149178 w 1264014"/>
                <a:gd name="connsiteY19" fmla="*/ 959553 h 1181975"/>
                <a:gd name="connsiteX20" fmla="*/ 1099751 w 1264014"/>
                <a:gd name="connsiteY20" fmla="*/ 984266 h 1181975"/>
                <a:gd name="connsiteX21" fmla="*/ 926756 w 1264014"/>
                <a:gd name="connsiteY21" fmla="*/ 971910 h 1181975"/>
                <a:gd name="connsiteX22" fmla="*/ 889686 w 1264014"/>
                <a:gd name="connsiteY22" fmla="*/ 947196 h 1181975"/>
                <a:gd name="connsiteX23" fmla="*/ 877329 w 1264014"/>
                <a:gd name="connsiteY23" fmla="*/ 984266 h 1181975"/>
                <a:gd name="connsiteX24" fmla="*/ 864973 w 1264014"/>
                <a:gd name="connsiteY24" fmla="*/ 1120191 h 1181975"/>
                <a:gd name="connsiteX25" fmla="*/ 753762 w 1264014"/>
                <a:gd name="connsiteY25" fmla="*/ 1181975 h 1181975"/>
                <a:gd name="connsiteX26" fmla="*/ 593124 w 1264014"/>
                <a:gd name="connsiteY26" fmla="*/ 1169618 h 1181975"/>
                <a:gd name="connsiteX27" fmla="*/ 518983 w 1264014"/>
                <a:gd name="connsiteY27" fmla="*/ 1132548 h 1181975"/>
                <a:gd name="connsiteX28" fmla="*/ 469556 w 1264014"/>
                <a:gd name="connsiteY28" fmla="*/ 1107834 h 1181975"/>
                <a:gd name="connsiteX29" fmla="*/ 444843 w 1264014"/>
                <a:gd name="connsiteY29" fmla="*/ 1033693 h 1181975"/>
                <a:gd name="connsiteX30" fmla="*/ 333632 w 1264014"/>
                <a:gd name="connsiteY30" fmla="*/ 1120191 h 1181975"/>
                <a:gd name="connsiteX31" fmla="*/ 222421 w 1264014"/>
                <a:gd name="connsiteY31" fmla="*/ 1095477 h 1181975"/>
                <a:gd name="connsiteX32" fmla="*/ 148281 w 1264014"/>
                <a:gd name="connsiteY32" fmla="*/ 1058407 h 1181975"/>
                <a:gd name="connsiteX33" fmla="*/ 111210 w 1264014"/>
                <a:gd name="connsiteY33" fmla="*/ 1021337 h 1181975"/>
                <a:gd name="connsiteX34" fmla="*/ 98854 w 1264014"/>
                <a:gd name="connsiteY34" fmla="*/ 984266 h 1181975"/>
                <a:gd name="connsiteX35" fmla="*/ 74140 w 1264014"/>
                <a:gd name="connsiteY35" fmla="*/ 947196 h 1181975"/>
                <a:gd name="connsiteX36" fmla="*/ 86497 w 1264014"/>
                <a:gd name="connsiteY36" fmla="*/ 798915 h 1181975"/>
                <a:gd name="connsiteX37" fmla="*/ 123567 w 1264014"/>
                <a:gd name="connsiteY37" fmla="*/ 761845 h 1181975"/>
                <a:gd name="connsiteX38" fmla="*/ 197708 w 1264014"/>
                <a:gd name="connsiteY38" fmla="*/ 724775 h 1181975"/>
                <a:gd name="connsiteX39" fmla="*/ 74140 w 1264014"/>
                <a:gd name="connsiteY39" fmla="*/ 700061 h 1181975"/>
                <a:gd name="connsiteX40" fmla="*/ 37070 w 1264014"/>
                <a:gd name="connsiteY40" fmla="*/ 675348 h 1181975"/>
                <a:gd name="connsiteX41" fmla="*/ 24713 w 1264014"/>
                <a:gd name="connsiteY41" fmla="*/ 601207 h 1181975"/>
                <a:gd name="connsiteX42" fmla="*/ 12356 w 1264014"/>
                <a:gd name="connsiteY42" fmla="*/ 564137 h 1181975"/>
                <a:gd name="connsiteX43" fmla="*/ 0 w 1264014"/>
                <a:gd name="connsiteY43" fmla="*/ 502353 h 1181975"/>
                <a:gd name="connsiteX44" fmla="*/ 49427 w 1264014"/>
                <a:gd name="connsiteY44" fmla="*/ 341715 h 1181975"/>
                <a:gd name="connsiteX45" fmla="*/ 86497 w 1264014"/>
                <a:gd name="connsiteY45" fmla="*/ 329358 h 1181975"/>
                <a:gd name="connsiteX46" fmla="*/ 222421 w 1264014"/>
                <a:gd name="connsiteY46" fmla="*/ 341715 h 1181975"/>
                <a:gd name="connsiteX47" fmla="*/ 259491 w 1264014"/>
                <a:gd name="connsiteY47" fmla="*/ 354072 h 1181975"/>
                <a:gd name="connsiteX48" fmla="*/ 296562 w 1264014"/>
                <a:gd name="connsiteY48" fmla="*/ 391142 h 1181975"/>
                <a:gd name="connsiteX49" fmla="*/ 333632 w 1264014"/>
                <a:gd name="connsiteY49" fmla="*/ 415856 h 1181975"/>
                <a:gd name="connsiteX50" fmla="*/ 284205 w 1264014"/>
                <a:gd name="connsiteY50" fmla="*/ 329358 h 1181975"/>
                <a:gd name="connsiteX51" fmla="*/ 259491 w 1264014"/>
                <a:gd name="connsiteY51" fmla="*/ 292288 h 1181975"/>
                <a:gd name="connsiteX52" fmla="*/ 234778 w 1264014"/>
                <a:gd name="connsiteY52" fmla="*/ 205791 h 1181975"/>
                <a:gd name="connsiteX53" fmla="*/ 247135 w 1264014"/>
                <a:gd name="connsiteY53" fmla="*/ 106937 h 1181975"/>
                <a:gd name="connsiteX54" fmla="*/ 296562 w 1264014"/>
                <a:gd name="connsiteY54" fmla="*/ 94580 h 1181975"/>
                <a:gd name="connsiteX55" fmla="*/ 481913 w 1264014"/>
                <a:gd name="connsiteY55" fmla="*/ 119293 h 1181975"/>
                <a:gd name="connsiteX56" fmla="*/ 518983 w 1264014"/>
                <a:gd name="connsiteY56" fmla="*/ 144007 h 1181975"/>
                <a:gd name="connsiteX57" fmla="*/ 568410 w 1264014"/>
                <a:gd name="connsiteY57" fmla="*/ 218148 h 1181975"/>
                <a:gd name="connsiteX58" fmla="*/ 580767 w 1264014"/>
                <a:gd name="connsiteY58" fmla="*/ 255218 h 1181975"/>
                <a:gd name="connsiteX59" fmla="*/ 531340 w 1264014"/>
                <a:gd name="connsiteY59" fmla="*/ 292288 h 118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64014" h="1181975">
                  <a:moveTo>
                    <a:pt x="531340" y="292288"/>
                  </a:moveTo>
                  <a:cubicBezTo>
                    <a:pt x="525162" y="259337"/>
                    <a:pt x="529033" y="134494"/>
                    <a:pt x="543697" y="57510"/>
                  </a:cubicBezTo>
                  <a:cubicBezTo>
                    <a:pt x="546476" y="42921"/>
                    <a:pt x="567484" y="39438"/>
                    <a:pt x="580767" y="32796"/>
                  </a:cubicBezTo>
                  <a:cubicBezTo>
                    <a:pt x="598497" y="23931"/>
                    <a:pt x="651423" y="12043"/>
                    <a:pt x="667264" y="8083"/>
                  </a:cubicBezTo>
                  <a:cubicBezTo>
                    <a:pt x="986149" y="26840"/>
                    <a:pt x="837355" y="-47151"/>
                    <a:pt x="889686" y="57510"/>
                  </a:cubicBezTo>
                  <a:cubicBezTo>
                    <a:pt x="896328" y="70793"/>
                    <a:pt x="906162" y="82223"/>
                    <a:pt x="914400" y="94580"/>
                  </a:cubicBezTo>
                  <a:cubicBezTo>
                    <a:pt x="920226" y="112059"/>
                    <a:pt x="939113" y="165565"/>
                    <a:pt x="939113" y="181077"/>
                  </a:cubicBezTo>
                  <a:cubicBezTo>
                    <a:pt x="939113" y="214285"/>
                    <a:pt x="932215" y="247175"/>
                    <a:pt x="926756" y="279931"/>
                  </a:cubicBezTo>
                  <a:cubicBezTo>
                    <a:pt x="923964" y="296683"/>
                    <a:pt x="904980" y="315228"/>
                    <a:pt x="914400" y="329358"/>
                  </a:cubicBezTo>
                  <a:cubicBezTo>
                    <a:pt x="921625" y="340195"/>
                    <a:pt x="939113" y="321121"/>
                    <a:pt x="951470" y="317002"/>
                  </a:cubicBezTo>
                  <a:cubicBezTo>
                    <a:pt x="1013254" y="321121"/>
                    <a:pt x="1076375" y="315925"/>
                    <a:pt x="1136821" y="329358"/>
                  </a:cubicBezTo>
                  <a:cubicBezTo>
                    <a:pt x="1176348" y="338142"/>
                    <a:pt x="1173398" y="377799"/>
                    <a:pt x="1186248" y="403499"/>
                  </a:cubicBezTo>
                  <a:cubicBezTo>
                    <a:pt x="1192890" y="416782"/>
                    <a:pt x="1202724" y="428212"/>
                    <a:pt x="1210962" y="440569"/>
                  </a:cubicBezTo>
                  <a:cubicBezTo>
                    <a:pt x="1226041" y="515970"/>
                    <a:pt x="1233791" y="522249"/>
                    <a:pt x="1210962" y="613564"/>
                  </a:cubicBezTo>
                  <a:cubicBezTo>
                    <a:pt x="1207360" y="627972"/>
                    <a:pt x="1197845" y="641357"/>
                    <a:pt x="1186248" y="650634"/>
                  </a:cubicBezTo>
                  <a:cubicBezTo>
                    <a:pt x="1178190" y="657081"/>
                    <a:pt x="1102981" y="674541"/>
                    <a:pt x="1099751" y="675348"/>
                  </a:cubicBezTo>
                  <a:cubicBezTo>
                    <a:pt x="1187980" y="704757"/>
                    <a:pt x="1152216" y="685611"/>
                    <a:pt x="1210962" y="724775"/>
                  </a:cubicBezTo>
                  <a:cubicBezTo>
                    <a:pt x="1266776" y="808495"/>
                    <a:pt x="1277527" y="789623"/>
                    <a:pt x="1248032" y="897769"/>
                  </a:cubicBezTo>
                  <a:cubicBezTo>
                    <a:pt x="1244124" y="912097"/>
                    <a:pt x="1235912" y="926968"/>
                    <a:pt x="1223318" y="934839"/>
                  </a:cubicBezTo>
                  <a:cubicBezTo>
                    <a:pt x="1201227" y="948646"/>
                    <a:pt x="1172478" y="947903"/>
                    <a:pt x="1149178" y="959553"/>
                  </a:cubicBezTo>
                  <a:lnTo>
                    <a:pt x="1099751" y="984266"/>
                  </a:lnTo>
                  <a:cubicBezTo>
                    <a:pt x="1042086" y="980147"/>
                    <a:pt x="983688" y="981957"/>
                    <a:pt x="926756" y="971910"/>
                  </a:cubicBezTo>
                  <a:cubicBezTo>
                    <a:pt x="912131" y="969329"/>
                    <a:pt x="904094" y="943594"/>
                    <a:pt x="889686" y="947196"/>
                  </a:cubicBezTo>
                  <a:cubicBezTo>
                    <a:pt x="877050" y="950355"/>
                    <a:pt x="881448" y="971909"/>
                    <a:pt x="877329" y="984266"/>
                  </a:cubicBezTo>
                  <a:cubicBezTo>
                    <a:pt x="873210" y="1029574"/>
                    <a:pt x="884212" y="1078964"/>
                    <a:pt x="864973" y="1120191"/>
                  </a:cubicBezTo>
                  <a:cubicBezTo>
                    <a:pt x="849320" y="1153734"/>
                    <a:pt x="788609" y="1170359"/>
                    <a:pt x="753762" y="1181975"/>
                  </a:cubicBezTo>
                  <a:cubicBezTo>
                    <a:pt x="700216" y="1177856"/>
                    <a:pt x="646413" y="1176279"/>
                    <a:pt x="593124" y="1169618"/>
                  </a:cubicBezTo>
                  <a:cubicBezTo>
                    <a:pt x="556878" y="1165087"/>
                    <a:pt x="549888" y="1150208"/>
                    <a:pt x="518983" y="1132548"/>
                  </a:cubicBezTo>
                  <a:cubicBezTo>
                    <a:pt x="502990" y="1123409"/>
                    <a:pt x="486032" y="1116072"/>
                    <a:pt x="469556" y="1107834"/>
                  </a:cubicBezTo>
                  <a:cubicBezTo>
                    <a:pt x="461318" y="1083120"/>
                    <a:pt x="463263" y="1015273"/>
                    <a:pt x="444843" y="1033693"/>
                  </a:cubicBezTo>
                  <a:cubicBezTo>
                    <a:pt x="361492" y="1117044"/>
                    <a:pt x="403859" y="1096781"/>
                    <a:pt x="333632" y="1120191"/>
                  </a:cubicBezTo>
                  <a:cubicBezTo>
                    <a:pt x="305154" y="1115445"/>
                    <a:pt x="252842" y="1110687"/>
                    <a:pt x="222421" y="1095477"/>
                  </a:cubicBezTo>
                  <a:cubicBezTo>
                    <a:pt x="126606" y="1047569"/>
                    <a:pt x="241458" y="1089467"/>
                    <a:pt x="148281" y="1058407"/>
                  </a:cubicBezTo>
                  <a:cubicBezTo>
                    <a:pt x="135924" y="1046050"/>
                    <a:pt x="120903" y="1035877"/>
                    <a:pt x="111210" y="1021337"/>
                  </a:cubicBezTo>
                  <a:cubicBezTo>
                    <a:pt x="103985" y="1010499"/>
                    <a:pt x="104679" y="995916"/>
                    <a:pt x="98854" y="984266"/>
                  </a:cubicBezTo>
                  <a:cubicBezTo>
                    <a:pt x="92213" y="970983"/>
                    <a:pt x="82378" y="959553"/>
                    <a:pt x="74140" y="947196"/>
                  </a:cubicBezTo>
                  <a:cubicBezTo>
                    <a:pt x="78259" y="897769"/>
                    <a:pt x="73717" y="846839"/>
                    <a:pt x="86497" y="798915"/>
                  </a:cubicBezTo>
                  <a:cubicBezTo>
                    <a:pt x="91000" y="782030"/>
                    <a:pt x="110142" y="773032"/>
                    <a:pt x="123567" y="761845"/>
                  </a:cubicBezTo>
                  <a:cubicBezTo>
                    <a:pt x="155507" y="735228"/>
                    <a:pt x="160552" y="737159"/>
                    <a:pt x="197708" y="724775"/>
                  </a:cubicBezTo>
                  <a:cubicBezTo>
                    <a:pt x="165828" y="720221"/>
                    <a:pt x="108649" y="717315"/>
                    <a:pt x="74140" y="700061"/>
                  </a:cubicBezTo>
                  <a:cubicBezTo>
                    <a:pt x="60857" y="693420"/>
                    <a:pt x="49427" y="683586"/>
                    <a:pt x="37070" y="675348"/>
                  </a:cubicBezTo>
                  <a:cubicBezTo>
                    <a:pt x="32951" y="650634"/>
                    <a:pt x="30148" y="625665"/>
                    <a:pt x="24713" y="601207"/>
                  </a:cubicBezTo>
                  <a:cubicBezTo>
                    <a:pt x="21887" y="588492"/>
                    <a:pt x="15515" y="576773"/>
                    <a:pt x="12356" y="564137"/>
                  </a:cubicBezTo>
                  <a:cubicBezTo>
                    <a:pt x="7262" y="543762"/>
                    <a:pt x="4119" y="522948"/>
                    <a:pt x="0" y="502353"/>
                  </a:cubicBezTo>
                  <a:cubicBezTo>
                    <a:pt x="10058" y="391712"/>
                    <a:pt x="-24309" y="378583"/>
                    <a:pt x="49427" y="341715"/>
                  </a:cubicBezTo>
                  <a:cubicBezTo>
                    <a:pt x="61077" y="335890"/>
                    <a:pt x="74140" y="333477"/>
                    <a:pt x="86497" y="329358"/>
                  </a:cubicBezTo>
                  <a:cubicBezTo>
                    <a:pt x="131805" y="333477"/>
                    <a:pt x="177383" y="335281"/>
                    <a:pt x="222421" y="341715"/>
                  </a:cubicBezTo>
                  <a:cubicBezTo>
                    <a:pt x="235315" y="343557"/>
                    <a:pt x="248653" y="346847"/>
                    <a:pt x="259491" y="354072"/>
                  </a:cubicBezTo>
                  <a:cubicBezTo>
                    <a:pt x="274031" y="363765"/>
                    <a:pt x="283137" y="379955"/>
                    <a:pt x="296562" y="391142"/>
                  </a:cubicBezTo>
                  <a:cubicBezTo>
                    <a:pt x="307971" y="400649"/>
                    <a:pt x="321275" y="407618"/>
                    <a:pt x="333632" y="415856"/>
                  </a:cubicBezTo>
                  <a:cubicBezTo>
                    <a:pt x="273416" y="325532"/>
                    <a:pt x="346921" y="439110"/>
                    <a:pt x="284205" y="329358"/>
                  </a:cubicBezTo>
                  <a:cubicBezTo>
                    <a:pt x="276837" y="316464"/>
                    <a:pt x="267729" y="304645"/>
                    <a:pt x="259491" y="292288"/>
                  </a:cubicBezTo>
                  <a:cubicBezTo>
                    <a:pt x="253665" y="274809"/>
                    <a:pt x="234778" y="221303"/>
                    <a:pt x="234778" y="205791"/>
                  </a:cubicBezTo>
                  <a:cubicBezTo>
                    <a:pt x="234778" y="172583"/>
                    <a:pt x="231008" y="135966"/>
                    <a:pt x="247135" y="106937"/>
                  </a:cubicBezTo>
                  <a:cubicBezTo>
                    <a:pt x="255383" y="92091"/>
                    <a:pt x="280086" y="98699"/>
                    <a:pt x="296562" y="94580"/>
                  </a:cubicBezTo>
                  <a:cubicBezTo>
                    <a:pt x="329674" y="97339"/>
                    <a:pt x="431443" y="94058"/>
                    <a:pt x="481913" y="119293"/>
                  </a:cubicBezTo>
                  <a:cubicBezTo>
                    <a:pt x="495196" y="125935"/>
                    <a:pt x="506626" y="135769"/>
                    <a:pt x="518983" y="144007"/>
                  </a:cubicBezTo>
                  <a:cubicBezTo>
                    <a:pt x="535459" y="168721"/>
                    <a:pt x="559017" y="189970"/>
                    <a:pt x="568410" y="218148"/>
                  </a:cubicBezTo>
                  <a:cubicBezTo>
                    <a:pt x="572529" y="230505"/>
                    <a:pt x="583321" y="242446"/>
                    <a:pt x="580767" y="255218"/>
                  </a:cubicBezTo>
                  <a:cubicBezTo>
                    <a:pt x="578482" y="266642"/>
                    <a:pt x="537518" y="325239"/>
                    <a:pt x="531340" y="292288"/>
                  </a:cubicBezTo>
                  <a:close/>
                </a:path>
              </a:pathLst>
            </a:custGeom>
            <a:solidFill>
              <a:srgbClr val="77B5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620371">
              <a:off x="5318783" y="504702"/>
              <a:ext cx="1867472" cy="1746266"/>
            </a:xfrm>
            <a:custGeom>
              <a:avLst/>
              <a:gdLst>
                <a:gd name="connsiteX0" fmla="*/ 531340 w 1264014"/>
                <a:gd name="connsiteY0" fmla="*/ 292288 h 1181975"/>
                <a:gd name="connsiteX1" fmla="*/ 543697 w 1264014"/>
                <a:gd name="connsiteY1" fmla="*/ 57510 h 1181975"/>
                <a:gd name="connsiteX2" fmla="*/ 580767 w 1264014"/>
                <a:gd name="connsiteY2" fmla="*/ 32796 h 1181975"/>
                <a:gd name="connsiteX3" fmla="*/ 667264 w 1264014"/>
                <a:gd name="connsiteY3" fmla="*/ 8083 h 1181975"/>
                <a:gd name="connsiteX4" fmla="*/ 889686 w 1264014"/>
                <a:gd name="connsiteY4" fmla="*/ 57510 h 1181975"/>
                <a:gd name="connsiteX5" fmla="*/ 914400 w 1264014"/>
                <a:gd name="connsiteY5" fmla="*/ 94580 h 1181975"/>
                <a:gd name="connsiteX6" fmla="*/ 939113 w 1264014"/>
                <a:gd name="connsiteY6" fmla="*/ 181077 h 1181975"/>
                <a:gd name="connsiteX7" fmla="*/ 926756 w 1264014"/>
                <a:gd name="connsiteY7" fmla="*/ 279931 h 1181975"/>
                <a:gd name="connsiteX8" fmla="*/ 914400 w 1264014"/>
                <a:gd name="connsiteY8" fmla="*/ 329358 h 1181975"/>
                <a:gd name="connsiteX9" fmla="*/ 951470 w 1264014"/>
                <a:gd name="connsiteY9" fmla="*/ 317002 h 1181975"/>
                <a:gd name="connsiteX10" fmla="*/ 1136821 w 1264014"/>
                <a:gd name="connsiteY10" fmla="*/ 329358 h 1181975"/>
                <a:gd name="connsiteX11" fmla="*/ 1186248 w 1264014"/>
                <a:gd name="connsiteY11" fmla="*/ 403499 h 1181975"/>
                <a:gd name="connsiteX12" fmla="*/ 1210962 w 1264014"/>
                <a:gd name="connsiteY12" fmla="*/ 440569 h 1181975"/>
                <a:gd name="connsiteX13" fmla="*/ 1210962 w 1264014"/>
                <a:gd name="connsiteY13" fmla="*/ 613564 h 1181975"/>
                <a:gd name="connsiteX14" fmla="*/ 1186248 w 1264014"/>
                <a:gd name="connsiteY14" fmla="*/ 650634 h 1181975"/>
                <a:gd name="connsiteX15" fmla="*/ 1099751 w 1264014"/>
                <a:gd name="connsiteY15" fmla="*/ 675348 h 1181975"/>
                <a:gd name="connsiteX16" fmla="*/ 1210962 w 1264014"/>
                <a:gd name="connsiteY16" fmla="*/ 724775 h 1181975"/>
                <a:gd name="connsiteX17" fmla="*/ 1248032 w 1264014"/>
                <a:gd name="connsiteY17" fmla="*/ 897769 h 1181975"/>
                <a:gd name="connsiteX18" fmla="*/ 1223318 w 1264014"/>
                <a:gd name="connsiteY18" fmla="*/ 934839 h 1181975"/>
                <a:gd name="connsiteX19" fmla="*/ 1149178 w 1264014"/>
                <a:gd name="connsiteY19" fmla="*/ 959553 h 1181975"/>
                <a:gd name="connsiteX20" fmla="*/ 1099751 w 1264014"/>
                <a:gd name="connsiteY20" fmla="*/ 984266 h 1181975"/>
                <a:gd name="connsiteX21" fmla="*/ 926756 w 1264014"/>
                <a:gd name="connsiteY21" fmla="*/ 971910 h 1181975"/>
                <a:gd name="connsiteX22" fmla="*/ 889686 w 1264014"/>
                <a:gd name="connsiteY22" fmla="*/ 947196 h 1181975"/>
                <a:gd name="connsiteX23" fmla="*/ 877329 w 1264014"/>
                <a:gd name="connsiteY23" fmla="*/ 984266 h 1181975"/>
                <a:gd name="connsiteX24" fmla="*/ 864973 w 1264014"/>
                <a:gd name="connsiteY24" fmla="*/ 1120191 h 1181975"/>
                <a:gd name="connsiteX25" fmla="*/ 753762 w 1264014"/>
                <a:gd name="connsiteY25" fmla="*/ 1181975 h 1181975"/>
                <a:gd name="connsiteX26" fmla="*/ 593124 w 1264014"/>
                <a:gd name="connsiteY26" fmla="*/ 1169618 h 1181975"/>
                <a:gd name="connsiteX27" fmla="*/ 518983 w 1264014"/>
                <a:gd name="connsiteY27" fmla="*/ 1132548 h 1181975"/>
                <a:gd name="connsiteX28" fmla="*/ 469556 w 1264014"/>
                <a:gd name="connsiteY28" fmla="*/ 1107834 h 1181975"/>
                <a:gd name="connsiteX29" fmla="*/ 444843 w 1264014"/>
                <a:gd name="connsiteY29" fmla="*/ 1033693 h 1181975"/>
                <a:gd name="connsiteX30" fmla="*/ 333632 w 1264014"/>
                <a:gd name="connsiteY30" fmla="*/ 1120191 h 1181975"/>
                <a:gd name="connsiteX31" fmla="*/ 222421 w 1264014"/>
                <a:gd name="connsiteY31" fmla="*/ 1095477 h 1181975"/>
                <a:gd name="connsiteX32" fmla="*/ 148281 w 1264014"/>
                <a:gd name="connsiteY32" fmla="*/ 1058407 h 1181975"/>
                <a:gd name="connsiteX33" fmla="*/ 111210 w 1264014"/>
                <a:gd name="connsiteY33" fmla="*/ 1021337 h 1181975"/>
                <a:gd name="connsiteX34" fmla="*/ 98854 w 1264014"/>
                <a:gd name="connsiteY34" fmla="*/ 984266 h 1181975"/>
                <a:gd name="connsiteX35" fmla="*/ 74140 w 1264014"/>
                <a:gd name="connsiteY35" fmla="*/ 947196 h 1181975"/>
                <a:gd name="connsiteX36" fmla="*/ 86497 w 1264014"/>
                <a:gd name="connsiteY36" fmla="*/ 798915 h 1181975"/>
                <a:gd name="connsiteX37" fmla="*/ 123567 w 1264014"/>
                <a:gd name="connsiteY37" fmla="*/ 761845 h 1181975"/>
                <a:gd name="connsiteX38" fmla="*/ 197708 w 1264014"/>
                <a:gd name="connsiteY38" fmla="*/ 724775 h 1181975"/>
                <a:gd name="connsiteX39" fmla="*/ 74140 w 1264014"/>
                <a:gd name="connsiteY39" fmla="*/ 700061 h 1181975"/>
                <a:gd name="connsiteX40" fmla="*/ 37070 w 1264014"/>
                <a:gd name="connsiteY40" fmla="*/ 675348 h 1181975"/>
                <a:gd name="connsiteX41" fmla="*/ 24713 w 1264014"/>
                <a:gd name="connsiteY41" fmla="*/ 601207 h 1181975"/>
                <a:gd name="connsiteX42" fmla="*/ 12356 w 1264014"/>
                <a:gd name="connsiteY42" fmla="*/ 564137 h 1181975"/>
                <a:gd name="connsiteX43" fmla="*/ 0 w 1264014"/>
                <a:gd name="connsiteY43" fmla="*/ 502353 h 1181975"/>
                <a:gd name="connsiteX44" fmla="*/ 49427 w 1264014"/>
                <a:gd name="connsiteY44" fmla="*/ 341715 h 1181975"/>
                <a:gd name="connsiteX45" fmla="*/ 86497 w 1264014"/>
                <a:gd name="connsiteY45" fmla="*/ 329358 h 1181975"/>
                <a:gd name="connsiteX46" fmla="*/ 222421 w 1264014"/>
                <a:gd name="connsiteY46" fmla="*/ 341715 h 1181975"/>
                <a:gd name="connsiteX47" fmla="*/ 259491 w 1264014"/>
                <a:gd name="connsiteY47" fmla="*/ 354072 h 1181975"/>
                <a:gd name="connsiteX48" fmla="*/ 296562 w 1264014"/>
                <a:gd name="connsiteY48" fmla="*/ 391142 h 1181975"/>
                <a:gd name="connsiteX49" fmla="*/ 333632 w 1264014"/>
                <a:gd name="connsiteY49" fmla="*/ 415856 h 1181975"/>
                <a:gd name="connsiteX50" fmla="*/ 284205 w 1264014"/>
                <a:gd name="connsiteY50" fmla="*/ 329358 h 1181975"/>
                <a:gd name="connsiteX51" fmla="*/ 259491 w 1264014"/>
                <a:gd name="connsiteY51" fmla="*/ 292288 h 1181975"/>
                <a:gd name="connsiteX52" fmla="*/ 234778 w 1264014"/>
                <a:gd name="connsiteY52" fmla="*/ 205791 h 1181975"/>
                <a:gd name="connsiteX53" fmla="*/ 247135 w 1264014"/>
                <a:gd name="connsiteY53" fmla="*/ 106937 h 1181975"/>
                <a:gd name="connsiteX54" fmla="*/ 296562 w 1264014"/>
                <a:gd name="connsiteY54" fmla="*/ 94580 h 1181975"/>
                <a:gd name="connsiteX55" fmla="*/ 481913 w 1264014"/>
                <a:gd name="connsiteY55" fmla="*/ 119293 h 1181975"/>
                <a:gd name="connsiteX56" fmla="*/ 518983 w 1264014"/>
                <a:gd name="connsiteY56" fmla="*/ 144007 h 1181975"/>
                <a:gd name="connsiteX57" fmla="*/ 568410 w 1264014"/>
                <a:gd name="connsiteY57" fmla="*/ 218148 h 1181975"/>
                <a:gd name="connsiteX58" fmla="*/ 580767 w 1264014"/>
                <a:gd name="connsiteY58" fmla="*/ 255218 h 1181975"/>
                <a:gd name="connsiteX59" fmla="*/ 531340 w 1264014"/>
                <a:gd name="connsiteY59" fmla="*/ 292288 h 118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64014" h="1181975">
                  <a:moveTo>
                    <a:pt x="531340" y="292288"/>
                  </a:moveTo>
                  <a:cubicBezTo>
                    <a:pt x="525162" y="259337"/>
                    <a:pt x="529033" y="134494"/>
                    <a:pt x="543697" y="57510"/>
                  </a:cubicBezTo>
                  <a:cubicBezTo>
                    <a:pt x="546476" y="42921"/>
                    <a:pt x="567484" y="39438"/>
                    <a:pt x="580767" y="32796"/>
                  </a:cubicBezTo>
                  <a:cubicBezTo>
                    <a:pt x="598497" y="23931"/>
                    <a:pt x="651423" y="12043"/>
                    <a:pt x="667264" y="8083"/>
                  </a:cubicBezTo>
                  <a:cubicBezTo>
                    <a:pt x="986149" y="26840"/>
                    <a:pt x="837355" y="-47151"/>
                    <a:pt x="889686" y="57510"/>
                  </a:cubicBezTo>
                  <a:cubicBezTo>
                    <a:pt x="896328" y="70793"/>
                    <a:pt x="906162" y="82223"/>
                    <a:pt x="914400" y="94580"/>
                  </a:cubicBezTo>
                  <a:cubicBezTo>
                    <a:pt x="920226" y="112059"/>
                    <a:pt x="939113" y="165565"/>
                    <a:pt x="939113" y="181077"/>
                  </a:cubicBezTo>
                  <a:cubicBezTo>
                    <a:pt x="939113" y="214285"/>
                    <a:pt x="932215" y="247175"/>
                    <a:pt x="926756" y="279931"/>
                  </a:cubicBezTo>
                  <a:cubicBezTo>
                    <a:pt x="923964" y="296683"/>
                    <a:pt x="904980" y="315228"/>
                    <a:pt x="914400" y="329358"/>
                  </a:cubicBezTo>
                  <a:cubicBezTo>
                    <a:pt x="921625" y="340195"/>
                    <a:pt x="939113" y="321121"/>
                    <a:pt x="951470" y="317002"/>
                  </a:cubicBezTo>
                  <a:cubicBezTo>
                    <a:pt x="1013254" y="321121"/>
                    <a:pt x="1076375" y="315925"/>
                    <a:pt x="1136821" y="329358"/>
                  </a:cubicBezTo>
                  <a:cubicBezTo>
                    <a:pt x="1176348" y="338142"/>
                    <a:pt x="1173398" y="377799"/>
                    <a:pt x="1186248" y="403499"/>
                  </a:cubicBezTo>
                  <a:cubicBezTo>
                    <a:pt x="1192890" y="416782"/>
                    <a:pt x="1202724" y="428212"/>
                    <a:pt x="1210962" y="440569"/>
                  </a:cubicBezTo>
                  <a:cubicBezTo>
                    <a:pt x="1226041" y="515970"/>
                    <a:pt x="1233791" y="522249"/>
                    <a:pt x="1210962" y="613564"/>
                  </a:cubicBezTo>
                  <a:cubicBezTo>
                    <a:pt x="1207360" y="627972"/>
                    <a:pt x="1197845" y="641357"/>
                    <a:pt x="1186248" y="650634"/>
                  </a:cubicBezTo>
                  <a:cubicBezTo>
                    <a:pt x="1178190" y="657081"/>
                    <a:pt x="1102981" y="674541"/>
                    <a:pt x="1099751" y="675348"/>
                  </a:cubicBezTo>
                  <a:cubicBezTo>
                    <a:pt x="1187980" y="704757"/>
                    <a:pt x="1152216" y="685611"/>
                    <a:pt x="1210962" y="724775"/>
                  </a:cubicBezTo>
                  <a:cubicBezTo>
                    <a:pt x="1266776" y="808495"/>
                    <a:pt x="1277527" y="789623"/>
                    <a:pt x="1248032" y="897769"/>
                  </a:cubicBezTo>
                  <a:cubicBezTo>
                    <a:pt x="1244124" y="912097"/>
                    <a:pt x="1235912" y="926968"/>
                    <a:pt x="1223318" y="934839"/>
                  </a:cubicBezTo>
                  <a:cubicBezTo>
                    <a:pt x="1201227" y="948646"/>
                    <a:pt x="1172478" y="947903"/>
                    <a:pt x="1149178" y="959553"/>
                  </a:cubicBezTo>
                  <a:lnTo>
                    <a:pt x="1099751" y="984266"/>
                  </a:lnTo>
                  <a:cubicBezTo>
                    <a:pt x="1042086" y="980147"/>
                    <a:pt x="983688" y="981957"/>
                    <a:pt x="926756" y="971910"/>
                  </a:cubicBezTo>
                  <a:cubicBezTo>
                    <a:pt x="912131" y="969329"/>
                    <a:pt x="904094" y="943594"/>
                    <a:pt x="889686" y="947196"/>
                  </a:cubicBezTo>
                  <a:cubicBezTo>
                    <a:pt x="877050" y="950355"/>
                    <a:pt x="881448" y="971909"/>
                    <a:pt x="877329" y="984266"/>
                  </a:cubicBezTo>
                  <a:cubicBezTo>
                    <a:pt x="873210" y="1029574"/>
                    <a:pt x="884212" y="1078964"/>
                    <a:pt x="864973" y="1120191"/>
                  </a:cubicBezTo>
                  <a:cubicBezTo>
                    <a:pt x="849320" y="1153734"/>
                    <a:pt x="788609" y="1170359"/>
                    <a:pt x="753762" y="1181975"/>
                  </a:cubicBezTo>
                  <a:cubicBezTo>
                    <a:pt x="700216" y="1177856"/>
                    <a:pt x="646413" y="1176279"/>
                    <a:pt x="593124" y="1169618"/>
                  </a:cubicBezTo>
                  <a:cubicBezTo>
                    <a:pt x="556878" y="1165087"/>
                    <a:pt x="549888" y="1150208"/>
                    <a:pt x="518983" y="1132548"/>
                  </a:cubicBezTo>
                  <a:cubicBezTo>
                    <a:pt x="502990" y="1123409"/>
                    <a:pt x="486032" y="1116072"/>
                    <a:pt x="469556" y="1107834"/>
                  </a:cubicBezTo>
                  <a:cubicBezTo>
                    <a:pt x="461318" y="1083120"/>
                    <a:pt x="463263" y="1015273"/>
                    <a:pt x="444843" y="1033693"/>
                  </a:cubicBezTo>
                  <a:cubicBezTo>
                    <a:pt x="361492" y="1117044"/>
                    <a:pt x="403859" y="1096781"/>
                    <a:pt x="333632" y="1120191"/>
                  </a:cubicBezTo>
                  <a:cubicBezTo>
                    <a:pt x="305154" y="1115445"/>
                    <a:pt x="252842" y="1110687"/>
                    <a:pt x="222421" y="1095477"/>
                  </a:cubicBezTo>
                  <a:cubicBezTo>
                    <a:pt x="126606" y="1047569"/>
                    <a:pt x="241458" y="1089467"/>
                    <a:pt x="148281" y="1058407"/>
                  </a:cubicBezTo>
                  <a:cubicBezTo>
                    <a:pt x="135924" y="1046050"/>
                    <a:pt x="120903" y="1035877"/>
                    <a:pt x="111210" y="1021337"/>
                  </a:cubicBezTo>
                  <a:cubicBezTo>
                    <a:pt x="103985" y="1010499"/>
                    <a:pt x="104679" y="995916"/>
                    <a:pt x="98854" y="984266"/>
                  </a:cubicBezTo>
                  <a:cubicBezTo>
                    <a:pt x="92213" y="970983"/>
                    <a:pt x="82378" y="959553"/>
                    <a:pt x="74140" y="947196"/>
                  </a:cubicBezTo>
                  <a:cubicBezTo>
                    <a:pt x="78259" y="897769"/>
                    <a:pt x="73717" y="846839"/>
                    <a:pt x="86497" y="798915"/>
                  </a:cubicBezTo>
                  <a:cubicBezTo>
                    <a:pt x="91000" y="782030"/>
                    <a:pt x="110142" y="773032"/>
                    <a:pt x="123567" y="761845"/>
                  </a:cubicBezTo>
                  <a:cubicBezTo>
                    <a:pt x="155507" y="735228"/>
                    <a:pt x="160552" y="737159"/>
                    <a:pt x="197708" y="724775"/>
                  </a:cubicBezTo>
                  <a:cubicBezTo>
                    <a:pt x="165828" y="720221"/>
                    <a:pt x="108649" y="717315"/>
                    <a:pt x="74140" y="700061"/>
                  </a:cubicBezTo>
                  <a:cubicBezTo>
                    <a:pt x="60857" y="693420"/>
                    <a:pt x="49427" y="683586"/>
                    <a:pt x="37070" y="675348"/>
                  </a:cubicBezTo>
                  <a:cubicBezTo>
                    <a:pt x="32951" y="650634"/>
                    <a:pt x="30148" y="625665"/>
                    <a:pt x="24713" y="601207"/>
                  </a:cubicBezTo>
                  <a:cubicBezTo>
                    <a:pt x="21887" y="588492"/>
                    <a:pt x="15515" y="576773"/>
                    <a:pt x="12356" y="564137"/>
                  </a:cubicBezTo>
                  <a:cubicBezTo>
                    <a:pt x="7262" y="543762"/>
                    <a:pt x="4119" y="522948"/>
                    <a:pt x="0" y="502353"/>
                  </a:cubicBezTo>
                  <a:cubicBezTo>
                    <a:pt x="10058" y="391712"/>
                    <a:pt x="-24309" y="378583"/>
                    <a:pt x="49427" y="341715"/>
                  </a:cubicBezTo>
                  <a:cubicBezTo>
                    <a:pt x="61077" y="335890"/>
                    <a:pt x="74140" y="333477"/>
                    <a:pt x="86497" y="329358"/>
                  </a:cubicBezTo>
                  <a:cubicBezTo>
                    <a:pt x="131805" y="333477"/>
                    <a:pt x="177383" y="335281"/>
                    <a:pt x="222421" y="341715"/>
                  </a:cubicBezTo>
                  <a:cubicBezTo>
                    <a:pt x="235315" y="343557"/>
                    <a:pt x="248653" y="346847"/>
                    <a:pt x="259491" y="354072"/>
                  </a:cubicBezTo>
                  <a:cubicBezTo>
                    <a:pt x="274031" y="363765"/>
                    <a:pt x="283137" y="379955"/>
                    <a:pt x="296562" y="391142"/>
                  </a:cubicBezTo>
                  <a:cubicBezTo>
                    <a:pt x="307971" y="400649"/>
                    <a:pt x="321275" y="407618"/>
                    <a:pt x="333632" y="415856"/>
                  </a:cubicBezTo>
                  <a:cubicBezTo>
                    <a:pt x="273416" y="325532"/>
                    <a:pt x="346921" y="439110"/>
                    <a:pt x="284205" y="329358"/>
                  </a:cubicBezTo>
                  <a:cubicBezTo>
                    <a:pt x="276837" y="316464"/>
                    <a:pt x="267729" y="304645"/>
                    <a:pt x="259491" y="292288"/>
                  </a:cubicBezTo>
                  <a:cubicBezTo>
                    <a:pt x="253665" y="274809"/>
                    <a:pt x="234778" y="221303"/>
                    <a:pt x="234778" y="205791"/>
                  </a:cubicBezTo>
                  <a:cubicBezTo>
                    <a:pt x="234778" y="172583"/>
                    <a:pt x="231008" y="135966"/>
                    <a:pt x="247135" y="106937"/>
                  </a:cubicBezTo>
                  <a:cubicBezTo>
                    <a:pt x="255383" y="92091"/>
                    <a:pt x="280086" y="98699"/>
                    <a:pt x="296562" y="94580"/>
                  </a:cubicBezTo>
                  <a:cubicBezTo>
                    <a:pt x="329674" y="97339"/>
                    <a:pt x="431443" y="94058"/>
                    <a:pt x="481913" y="119293"/>
                  </a:cubicBezTo>
                  <a:cubicBezTo>
                    <a:pt x="495196" y="125935"/>
                    <a:pt x="506626" y="135769"/>
                    <a:pt x="518983" y="144007"/>
                  </a:cubicBezTo>
                  <a:cubicBezTo>
                    <a:pt x="535459" y="168721"/>
                    <a:pt x="559017" y="189970"/>
                    <a:pt x="568410" y="218148"/>
                  </a:cubicBezTo>
                  <a:cubicBezTo>
                    <a:pt x="572529" y="230505"/>
                    <a:pt x="583321" y="242446"/>
                    <a:pt x="580767" y="255218"/>
                  </a:cubicBezTo>
                  <a:cubicBezTo>
                    <a:pt x="578482" y="266642"/>
                    <a:pt x="537518" y="325239"/>
                    <a:pt x="531340" y="292288"/>
                  </a:cubicBezTo>
                  <a:close/>
                </a:path>
              </a:pathLst>
            </a:custGeom>
            <a:blipFill>
              <a:blip r:embed="rId4"/>
              <a:stretch>
                <a:fillRect/>
              </a:stretch>
            </a:blipFill>
            <a:ln w="158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6607699" y="2415208"/>
            <a:ext cx="2121490" cy="1983797"/>
            <a:chOff x="6434704" y="2439922"/>
            <a:chExt cx="1923535" cy="1798690"/>
          </a:xfrm>
        </p:grpSpPr>
        <p:sp>
          <p:nvSpPr>
            <p:cNvPr id="8" name="任意多边形 7"/>
            <p:cNvSpPr/>
            <p:nvPr/>
          </p:nvSpPr>
          <p:spPr>
            <a:xfrm>
              <a:off x="6434704" y="2439922"/>
              <a:ext cx="1923535" cy="1798690"/>
            </a:xfrm>
            <a:custGeom>
              <a:avLst/>
              <a:gdLst>
                <a:gd name="connsiteX0" fmla="*/ 531340 w 1264014"/>
                <a:gd name="connsiteY0" fmla="*/ 292288 h 1181975"/>
                <a:gd name="connsiteX1" fmla="*/ 543697 w 1264014"/>
                <a:gd name="connsiteY1" fmla="*/ 57510 h 1181975"/>
                <a:gd name="connsiteX2" fmla="*/ 580767 w 1264014"/>
                <a:gd name="connsiteY2" fmla="*/ 32796 h 1181975"/>
                <a:gd name="connsiteX3" fmla="*/ 667264 w 1264014"/>
                <a:gd name="connsiteY3" fmla="*/ 8083 h 1181975"/>
                <a:gd name="connsiteX4" fmla="*/ 889686 w 1264014"/>
                <a:gd name="connsiteY4" fmla="*/ 57510 h 1181975"/>
                <a:gd name="connsiteX5" fmla="*/ 914400 w 1264014"/>
                <a:gd name="connsiteY5" fmla="*/ 94580 h 1181975"/>
                <a:gd name="connsiteX6" fmla="*/ 939113 w 1264014"/>
                <a:gd name="connsiteY6" fmla="*/ 181077 h 1181975"/>
                <a:gd name="connsiteX7" fmla="*/ 926756 w 1264014"/>
                <a:gd name="connsiteY7" fmla="*/ 279931 h 1181975"/>
                <a:gd name="connsiteX8" fmla="*/ 914400 w 1264014"/>
                <a:gd name="connsiteY8" fmla="*/ 329358 h 1181975"/>
                <a:gd name="connsiteX9" fmla="*/ 951470 w 1264014"/>
                <a:gd name="connsiteY9" fmla="*/ 317002 h 1181975"/>
                <a:gd name="connsiteX10" fmla="*/ 1136821 w 1264014"/>
                <a:gd name="connsiteY10" fmla="*/ 329358 h 1181975"/>
                <a:gd name="connsiteX11" fmla="*/ 1186248 w 1264014"/>
                <a:gd name="connsiteY11" fmla="*/ 403499 h 1181975"/>
                <a:gd name="connsiteX12" fmla="*/ 1210962 w 1264014"/>
                <a:gd name="connsiteY12" fmla="*/ 440569 h 1181975"/>
                <a:gd name="connsiteX13" fmla="*/ 1210962 w 1264014"/>
                <a:gd name="connsiteY13" fmla="*/ 613564 h 1181975"/>
                <a:gd name="connsiteX14" fmla="*/ 1186248 w 1264014"/>
                <a:gd name="connsiteY14" fmla="*/ 650634 h 1181975"/>
                <a:gd name="connsiteX15" fmla="*/ 1099751 w 1264014"/>
                <a:gd name="connsiteY15" fmla="*/ 675348 h 1181975"/>
                <a:gd name="connsiteX16" fmla="*/ 1210962 w 1264014"/>
                <a:gd name="connsiteY16" fmla="*/ 724775 h 1181975"/>
                <a:gd name="connsiteX17" fmla="*/ 1248032 w 1264014"/>
                <a:gd name="connsiteY17" fmla="*/ 897769 h 1181975"/>
                <a:gd name="connsiteX18" fmla="*/ 1223318 w 1264014"/>
                <a:gd name="connsiteY18" fmla="*/ 934839 h 1181975"/>
                <a:gd name="connsiteX19" fmla="*/ 1149178 w 1264014"/>
                <a:gd name="connsiteY19" fmla="*/ 959553 h 1181975"/>
                <a:gd name="connsiteX20" fmla="*/ 1099751 w 1264014"/>
                <a:gd name="connsiteY20" fmla="*/ 984266 h 1181975"/>
                <a:gd name="connsiteX21" fmla="*/ 926756 w 1264014"/>
                <a:gd name="connsiteY21" fmla="*/ 971910 h 1181975"/>
                <a:gd name="connsiteX22" fmla="*/ 889686 w 1264014"/>
                <a:gd name="connsiteY22" fmla="*/ 947196 h 1181975"/>
                <a:gd name="connsiteX23" fmla="*/ 877329 w 1264014"/>
                <a:gd name="connsiteY23" fmla="*/ 984266 h 1181975"/>
                <a:gd name="connsiteX24" fmla="*/ 864973 w 1264014"/>
                <a:gd name="connsiteY24" fmla="*/ 1120191 h 1181975"/>
                <a:gd name="connsiteX25" fmla="*/ 753762 w 1264014"/>
                <a:gd name="connsiteY25" fmla="*/ 1181975 h 1181975"/>
                <a:gd name="connsiteX26" fmla="*/ 593124 w 1264014"/>
                <a:gd name="connsiteY26" fmla="*/ 1169618 h 1181975"/>
                <a:gd name="connsiteX27" fmla="*/ 518983 w 1264014"/>
                <a:gd name="connsiteY27" fmla="*/ 1132548 h 1181975"/>
                <a:gd name="connsiteX28" fmla="*/ 469556 w 1264014"/>
                <a:gd name="connsiteY28" fmla="*/ 1107834 h 1181975"/>
                <a:gd name="connsiteX29" fmla="*/ 444843 w 1264014"/>
                <a:gd name="connsiteY29" fmla="*/ 1033693 h 1181975"/>
                <a:gd name="connsiteX30" fmla="*/ 333632 w 1264014"/>
                <a:gd name="connsiteY30" fmla="*/ 1120191 h 1181975"/>
                <a:gd name="connsiteX31" fmla="*/ 222421 w 1264014"/>
                <a:gd name="connsiteY31" fmla="*/ 1095477 h 1181975"/>
                <a:gd name="connsiteX32" fmla="*/ 148281 w 1264014"/>
                <a:gd name="connsiteY32" fmla="*/ 1058407 h 1181975"/>
                <a:gd name="connsiteX33" fmla="*/ 111210 w 1264014"/>
                <a:gd name="connsiteY33" fmla="*/ 1021337 h 1181975"/>
                <a:gd name="connsiteX34" fmla="*/ 98854 w 1264014"/>
                <a:gd name="connsiteY34" fmla="*/ 984266 h 1181975"/>
                <a:gd name="connsiteX35" fmla="*/ 74140 w 1264014"/>
                <a:gd name="connsiteY35" fmla="*/ 947196 h 1181975"/>
                <a:gd name="connsiteX36" fmla="*/ 86497 w 1264014"/>
                <a:gd name="connsiteY36" fmla="*/ 798915 h 1181975"/>
                <a:gd name="connsiteX37" fmla="*/ 123567 w 1264014"/>
                <a:gd name="connsiteY37" fmla="*/ 761845 h 1181975"/>
                <a:gd name="connsiteX38" fmla="*/ 197708 w 1264014"/>
                <a:gd name="connsiteY38" fmla="*/ 724775 h 1181975"/>
                <a:gd name="connsiteX39" fmla="*/ 74140 w 1264014"/>
                <a:gd name="connsiteY39" fmla="*/ 700061 h 1181975"/>
                <a:gd name="connsiteX40" fmla="*/ 37070 w 1264014"/>
                <a:gd name="connsiteY40" fmla="*/ 675348 h 1181975"/>
                <a:gd name="connsiteX41" fmla="*/ 24713 w 1264014"/>
                <a:gd name="connsiteY41" fmla="*/ 601207 h 1181975"/>
                <a:gd name="connsiteX42" fmla="*/ 12356 w 1264014"/>
                <a:gd name="connsiteY42" fmla="*/ 564137 h 1181975"/>
                <a:gd name="connsiteX43" fmla="*/ 0 w 1264014"/>
                <a:gd name="connsiteY43" fmla="*/ 502353 h 1181975"/>
                <a:gd name="connsiteX44" fmla="*/ 49427 w 1264014"/>
                <a:gd name="connsiteY44" fmla="*/ 341715 h 1181975"/>
                <a:gd name="connsiteX45" fmla="*/ 86497 w 1264014"/>
                <a:gd name="connsiteY45" fmla="*/ 329358 h 1181975"/>
                <a:gd name="connsiteX46" fmla="*/ 222421 w 1264014"/>
                <a:gd name="connsiteY46" fmla="*/ 341715 h 1181975"/>
                <a:gd name="connsiteX47" fmla="*/ 259491 w 1264014"/>
                <a:gd name="connsiteY47" fmla="*/ 354072 h 1181975"/>
                <a:gd name="connsiteX48" fmla="*/ 296562 w 1264014"/>
                <a:gd name="connsiteY48" fmla="*/ 391142 h 1181975"/>
                <a:gd name="connsiteX49" fmla="*/ 333632 w 1264014"/>
                <a:gd name="connsiteY49" fmla="*/ 415856 h 1181975"/>
                <a:gd name="connsiteX50" fmla="*/ 284205 w 1264014"/>
                <a:gd name="connsiteY50" fmla="*/ 329358 h 1181975"/>
                <a:gd name="connsiteX51" fmla="*/ 259491 w 1264014"/>
                <a:gd name="connsiteY51" fmla="*/ 292288 h 1181975"/>
                <a:gd name="connsiteX52" fmla="*/ 234778 w 1264014"/>
                <a:gd name="connsiteY52" fmla="*/ 205791 h 1181975"/>
                <a:gd name="connsiteX53" fmla="*/ 247135 w 1264014"/>
                <a:gd name="connsiteY53" fmla="*/ 106937 h 1181975"/>
                <a:gd name="connsiteX54" fmla="*/ 296562 w 1264014"/>
                <a:gd name="connsiteY54" fmla="*/ 94580 h 1181975"/>
                <a:gd name="connsiteX55" fmla="*/ 481913 w 1264014"/>
                <a:gd name="connsiteY55" fmla="*/ 119293 h 1181975"/>
                <a:gd name="connsiteX56" fmla="*/ 518983 w 1264014"/>
                <a:gd name="connsiteY56" fmla="*/ 144007 h 1181975"/>
                <a:gd name="connsiteX57" fmla="*/ 568410 w 1264014"/>
                <a:gd name="connsiteY57" fmla="*/ 218148 h 1181975"/>
                <a:gd name="connsiteX58" fmla="*/ 580767 w 1264014"/>
                <a:gd name="connsiteY58" fmla="*/ 255218 h 1181975"/>
                <a:gd name="connsiteX59" fmla="*/ 531340 w 1264014"/>
                <a:gd name="connsiteY59" fmla="*/ 292288 h 118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64014" h="1181975">
                  <a:moveTo>
                    <a:pt x="531340" y="292288"/>
                  </a:moveTo>
                  <a:cubicBezTo>
                    <a:pt x="525162" y="259337"/>
                    <a:pt x="529033" y="134494"/>
                    <a:pt x="543697" y="57510"/>
                  </a:cubicBezTo>
                  <a:cubicBezTo>
                    <a:pt x="546476" y="42921"/>
                    <a:pt x="567484" y="39438"/>
                    <a:pt x="580767" y="32796"/>
                  </a:cubicBezTo>
                  <a:cubicBezTo>
                    <a:pt x="598497" y="23931"/>
                    <a:pt x="651423" y="12043"/>
                    <a:pt x="667264" y="8083"/>
                  </a:cubicBezTo>
                  <a:cubicBezTo>
                    <a:pt x="986149" y="26840"/>
                    <a:pt x="837355" y="-47151"/>
                    <a:pt x="889686" y="57510"/>
                  </a:cubicBezTo>
                  <a:cubicBezTo>
                    <a:pt x="896328" y="70793"/>
                    <a:pt x="906162" y="82223"/>
                    <a:pt x="914400" y="94580"/>
                  </a:cubicBezTo>
                  <a:cubicBezTo>
                    <a:pt x="920226" y="112059"/>
                    <a:pt x="939113" y="165565"/>
                    <a:pt x="939113" y="181077"/>
                  </a:cubicBezTo>
                  <a:cubicBezTo>
                    <a:pt x="939113" y="214285"/>
                    <a:pt x="932215" y="247175"/>
                    <a:pt x="926756" y="279931"/>
                  </a:cubicBezTo>
                  <a:cubicBezTo>
                    <a:pt x="923964" y="296683"/>
                    <a:pt x="904980" y="315228"/>
                    <a:pt x="914400" y="329358"/>
                  </a:cubicBezTo>
                  <a:cubicBezTo>
                    <a:pt x="921625" y="340195"/>
                    <a:pt x="939113" y="321121"/>
                    <a:pt x="951470" y="317002"/>
                  </a:cubicBezTo>
                  <a:cubicBezTo>
                    <a:pt x="1013254" y="321121"/>
                    <a:pt x="1076375" y="315925"/>
                    <a:pt x="1136821" y="329358"/>
                  </a:cubicBezTo>
                  <a:cubicBezTo>
                    <a:pt x="1176348" y="338142"/>
                    <a:pt x="1173398" y="377799"/>
                    <a:pt x="1186248" y="403499"/>
                  </a:cubicBezTo>
                  <a:cubicBezTo>
                    <a:pt x="1192890" y="416782"/>
                    <a:pt x="1202724" y="428212"/>
                    <a:pt x="1210962" y="440569"/>
                  </a:cubicBezTo>
                  <a:cubicBezTo>
                    <a:pt x="1226041" y="515970"/>
                    <a:pt x="1233791" y="522249"/>
                    <a:pt x="1210962" y="613564"/>
                  </a:cubicBezTo>
                  <a:cubicBezTo>
                    <a:pt x="1207360" y="627972"/>
                    <a:pt x="1197845" y="641357"/>
                    <a:pt x="1186248" y="650634"/>
                  </a:cubicBezTo>
                  <a:cubicBezTo>
                    <a:pt x="1178190" y="657081"/>
                    <a:pt x="1102981" y="674541"/>
                    <a:pt x="1099751" y="675348"/>
                  </a:cubicBezTo>
                  <a:cubicBezTo>
                    <a:pt x="1187980" y="704757"/>
                    <a:pt x="1152216" y="685611"/>
                    <a:pt x="1210962" y="724775"/>
                  </a:cubicBezTo>
                  <a:cubicBezTo>
                    <a:pt x="1266776" y="808495"/>
                    <a:pt x="1277527" y="789623"/>
                    <a:pt x="1248032" y="897769"/>
                  </a:cubicBezTo>
                  <a:cubicBezTo>
                    <a:pt x="1244124" y="912097"/>
                    <a:pt x="1235912" y="926968"/>
                    <a:pt x="1223318" y="934839"/>
                  </a:cubicBezTo>
                  <a:cubicBezTo>
                    <a:pt x="1201227" y="948646"/>
                    <a:pt x="1172478" y="947903"/>
                    <a:pt x="1149178" y="959553"/>
                  </a:cubicBezTo>
                  <a:lnTo>
                    <a:pt x="1099751" y="984266"/>
                  </a:lnTo>
                  <a:cubicBezTo>
                    <a:pt x="1042086" y="980147"/>
                    <a:pt x="983688" y="981957"/>
                    <a:pt x="926756" y="971910"/>
                  </a:cubicBezTo>
                  <a:cubicBezTo>
                    <a:pt x="912131" y="969329"/>
                    <a:pt x="904094" y="943594"/>
                    <a:pt x="889686" y="947196"/>
                  </a:cubicBezTo>
                  <a:cubicBezTo>
                    <a:pt x="877050" y="950355"/>
                    <a:pt x="881448" y="971909"/>
                    <a:pt x="877329" y="984266"/>
                  </a:cubicBezTo>
                  <a:cubicBezTo>
                    <a:pt x="873210" y="1029574"/>
                    <a:pt x="884212" y="1078964"/>
                    <a:pt x="864973" y="1120191"/>
                  </a:cubicBezTo>
                  <a:cubicBezTo>
                    <a:pt x="849320" y="1153734"/>
                    <a:pt x="788609" y="1170359"/>
                    <a:pt x="753762" y="1181975"/>
                  </a:cubicBezTo>
                  <a:cubicBezTo>
                    <a:pt x="700216" y="1177856"/>
                    <a:pt x="646413" y="1176279"/>
                    <a:pt x="593124" y="1169618"/>
                  </a:cubicBezTo>
                  <a:cubicBezTo>
                    <a:pt x="556878" y="1165087"/>
                    <a:pt x="549888" y="1150208"/>
                    <a:pt x="518983" y="1132548"/>
                  </a:cubicBezTo>
                  <a:cubicBezTo>
                    <a:pt x="502990" y="1123409"/>
                    <a:pt x="486032" y="1116072"/>
                    <a:pt x="469556" y="1107834"/>
                  </a:cubicBezTo>
                  <a:cubicBezTo>
                    <a:pt x="461318" y="1083120"/>
                    <a:pt x="463263" y="1015273"/>
                    <a:pt x="444843" y="1033693"/>
                  </a:cubicBezTo>
                  <a:cubicBezTo>
                    <a:pt x="361492" y="1117044"/>
                    <a:pt x="403859" y="1096781"/>
                    <a:pt x="333632" y="1120191"/>
                  </a:cubicBezTo>
                  <a:cubicBezTo>
                    <a:pt x="305154" y="1115445"/>
                    <a:pt x="252842" y="1110687"/>
                    <a:pt x="222421" y="1095477"/>
                  </a:cubicBezTo>
                  <a:cubicBezTo>
                    <a:pt x="126606" y="1047569"/>
                    <a:pt x="241458" y="1089467"/>
                    <a:pt x="148281" y="1058407"/>
                  </a:cubicBezTo>
                  <a:cubicBezTo>
                    <a:pt x="135924" y="1046050"/>
                    <a:pt x="120903" y="1035877"/>
                    <a:pt x="111210" y="1021337"/>
                  </a:cubicBezTo>
                  <a:cubicBezTo>
                    <a:pt x="103985" y="1010499"/>
                    <a:pt x="104679" y="995916"/>
                    <a:pt x="98854" y="984266"/>
                  </a:cubicBezTo>
                  <a:cubicBezTo>
                    <a:pt x="92213" y="970983"/>
                    <a:pt x="82378" y="959553"/>
                    <a:pt x="74140" y="947196"/>
                  </a:cubicBezTo>
                  <a:cubicBezTo>
                    <a:pt x="78259" y="897769"/>
                    <a:pt x="73717" y="846839"/>
                    <a:pt x="86497" y="798915"/>
                  </a:cubicBezTo>
                  <a:cubicBezTo>
                    <a:pt x="91000" y="782030"/>
                    <a:pt x="110142" y="773032"/>
                    <a:pt x="123567" y="761845"/>
                  </a:cubicBezTo>
                  <a:cubicBezTo>
                    <a:pt x="155507" y="735228"/>
                    <a:pt x="160552" y="737159"/>
                    <a:pt x="197708" y="724775"/>
                  </a:cubicBezTo>
                  <a:cubicBezTo>
                    <a:pt x="165828" y="720221"/>
                    <a:pt x="108649" y="717315"/>
                    <a:pt x="74140" y="700061"/>
                  </a:cubicBezTo>
                  <a:cubicBezTo>
                    <a:pt x="60857" y="693420"/>
                    <a:pt x="49427" y="683586"/>
                    <a:pt x="37070" y="675348"/>
                  </a:cubicBezTo>
                  <a:cubicBezTo>
                    <a:pt x="32951" y="650634"/>
                    <a:pt x="30148" y="625665"/>
                    <a:pt x="24713" y="601207"/>
                  </a:cubicBezTo>
                  <a:cubicBezTo>
                    <a:pt x="21887" y="588492"/>
                    <a:pt x="15515" y="576773"/>
                    <a:pt x="12356" y="564137"/>
                  </a:cubicBezTo>
                  <a:cubicBezTo>
                    <a:pt x="7262" y="543762"/>
                    <a:pt x="4119" y="522948"/>
                    <a:pt x="0" y="502353"/>
                  </a:cubicBezTo>
                  <a:cubicBezTo>
                    <a:pt x="10058" y="391712"/>
                    <a:pt x="-24309" y="378583"/>
                    <a:pt x="49427" y="341715"/>
                  </a:cubicBezTo>
                  <a:cubicBezTo>
                    <a:pt x="61077" y="335890"/>
                    <a:pt x="74140" y="333477"/>
                    <a:pt x="86497" y="329358"/>
                  </a:cubicBezTo>
                  <a:cubicBezTo>
                    <a:pt x="131805" y="333477"/>
                    <a:pt x="177383" y="335281"/>
                    <a:pt x="222421" y="341715"/>
                  </a:cubicBezTo>
                  <a:cubicBezTo>
                    <a:pt x="235315" y="343557"/>
                    <a:pt x="248653" y="346847"/>
                    <a:pt x="259491" y="354072"/>
                  </a:cubicBezTo>
                  <a:cubicBezTo>
                    <a:pt x="274031" y="363765"/>
                    <a:pt x="283137" y="379955"/>
                    <a:pt x="296562" y="391142"/>
                  </a:cubicBezTo>
                  <a:cubicBezTo>
                    <a:pt x="307971" y="400649"/>
                    <a:pt x="321275" y="407618"/>
                    <a:pt x="333632" y="415856"/>
                  </a:cubicBezTo>
                  <a:cubicBezTo>
                    <a:pt x="273416" y="325532"/>
                    <a:pt x="346921" y="439110"/>
                    <a:pt x="284205" y="329358"/>
                  </a:cubicBezTo>
                  <a:cubicBezTo>
                    <a:pt x="276837" y="316464"/>
                    <a:pt x="267729" y="304645"/>
                    <a:pt x="259491" y="292288"/>
                  </a:cubicBezTo>
                  <a:cubicBezTo>
                    <a:pt x="253665" y="274809"/>
                    <a:pt x="234778" y="221303"/>
                    <a:pt x="234778" y="205791"/>
                  </a:cubicBezTo>
                  <a:cubicBezTo>
                    <a:pt x="234778" y="172583"/>
                    <a:pt x="231008" y="135966"/>
                    <a:pt x="247135" y="106937"/>
                  </a:cubicBezTo>
                  <a:cubicBezTo>
                    <a:pt x="255383" y="92091"/>
                    <a:pt x="280086" y="98699"/>
                    <a:pt x="296562" y="94580"/>
                  </a:cubicBezTo>
                  <a:cubicBezTo>
                    <a:pt x="329674" y="97339"/>
                    <a:pt x="431443" y="94058"/>
                    <a:pt x="481913" y="119293"/>
                  </a:cubicBezTo>
                  <a:cubicBezTo>
                    <a:pt x="495196" y="125935"/>
                    <a:pt x="506626" y="135769"/>
                    <a:pt x="518983" y="144007"/>
                  </a:cubicBezTo>
                  <a:cubicBezTo>
                    <a:pt x="535459" y="168721"/>
                    <a:pt x="559017" y="189970"/>
                    <a:pt x="568410" y="218148"/>
                  </a:cubicBezTo>
                  <a:cubicBezTo>
                    <a:pt x="572529" y="230505"/>
                    <a:pt x="583321" y="242446"/>
                    <a:pt x="580767" y="255218"/>
                  </a:cubicBezTo>
                  <a:cubicBezTo>
                    <a:pt x="578482" y="266642"/>
                    <a:pt x="537518" y="325239"/>
                    <a:pt x="531340" y="292288"/>
                  </a:cubicBezTo>
                  <a:close/>
                </a:path>
              </a:pathLst>
            </a:custGeom>
            <a:solidFill>
              <a:srgbClr val="77B5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620371">
              <a:off x="6593941" y="2537049"/>
              <a:ext cx="1615017" cy="1510196"/>
            </a:xfrm>
            <a:custGeom>
              <a:avLst/>
              <a:gdLst>
                <a:gd name="connsiteX0" fmla="*/ 531340 w 1264014"/>
                <a:gd name="connsiteY0" fmla="*/ 292288 h 1181975"/>
                <a:gd name="connsiteX1" fmla="*/ 543697 w 1264014"/>
                <a:gd name="connsiteY1" fmla="*/ 57510 h 1181975"/>
                <a:gd name="connsiteX2" fmla="*/ 580767 w 1264014"/>
                <a:gd name="connsiteY2" fmla="*/ 32796 h 1181975"/>
                <a:gd name="connsiteX3" fmla="*/ 667264 w 1264014"/>
                <a:gd name="connsiteY3" fmla="*/ 8083 h 1181975"/>
                <a:gd name="connsiteX4" fmla="*/ 889686 w 1264014"/>
                <a:gd name="connsiteY4" fmla="*/ 57510 h 1181975"/>
                <a:gd name="connsiteX5" fmla="*/ 914400 w 1264014"/>
                <a:gd name="connsiteY5" fmla="*/ 94580 h 1181975"/>
                <a:gd name="connsiteX6" fmla="*/ 939113 w 1264014"/>
                <a:gd name="connsiteY6" fmla="*/ 181077 h 1181975"/>
                <a:gd name="connsiteX7" fmla="*/ 926756 w 1264014"/>
                <a:gd name="connsiteY7" fmla="*/ 279931 h 1181975"/>
                <a:gd name="connsiteX8" fmla="*/ 914400 w 1264014"/>
                <a:gd name="connsiteY8" fmla="*/ 329358 h 1181975"/>
                <a:gd name="connsiteX9" fmla="*/ 951470 w 1264014"/>
                <a:gd name="connsiteY9" fmla="*/ 317002 h 1181975"/>
                <a:gd name="connsiteX10" fmla="*/ 1136821 w 1264014"/>
                <a:gd name="connsiteY10" fmla="*/ 329358 h 1181975"/>
                <a:gd name="connsiteX11" fmla="*/ 1186248 w 1264014"/>
                <a:gd name="connsiteY11" fmla="*/ 403499 h 1181975"/>
                <a:gd name="connsiteX12" fmla="*/ 1210962 w 1264014"/>
                <a:gd name="connsiteY12" fmla="*/ 440569 h 1181975"/>
                <a:gd name="connsiteX13" fmla="*/ 1210962 w 1264014"/>
                <a:gd name="connsiteY13" fmla="*/ 613564 h 1181975"/>
                <a:gd name="connsiteX14" fmla="*/ 1186248 w 1264014"/>
                <a:gd name="connsiteY14" fmla="*/ 650634 h 1181975"/>
                <a:gd name="connsiteX15" fmla="*/ 1099751 w 1264014"/>
                <a:gd name="connsiteY15" fmla="*/ 675348 h 1181975"/>
                <a:gd name="connsiteX16" fmla="*/ 1210962 w 1264014"/>
                <a:gd name="connsiteY16" fmla="*/ 724775 h 1181975"/>
                <a:gd name="connsiteX17" fmla="*/ 1248032 w 1264014"/>
                <a:gd name="connsiteY17" fmla="*/ 897769 h 1181975"/>
                <a:gd name="connsiteX18" fmla="*/ 1223318 w 1264014"/>
                <a:gd name="connsiteY18" fmla="*/ 934839 h 1181975"/>
                <a:gd name="connsiteX19" fmla="*/ 1149178 w 1264014"/>
                <a:gd name="connsiteY19" fmla="*/ 959553 h 1181975"/>
                <a:gd name="connsiteX20" fmla="*/ 1099751 w 1264014"/>
                <a:gd name="connsiteY20" fmla="*/ 984266 h 1181975"/>
                <a:gd name="connsiteX21" fmla="*/ 926756 w 1264014"/>
                <a:gd name="connsiteY21" fmla="*/ 971910 h 1181975"/>
                <a:gd name="connsiteX22" fmla="*/ 889686 w 1264014"/>
                <a:gd name="connsiteY22" fmla="*/ 947196 h 1181975"/>
                <a:gd name="connsiteX23" fmla="*/ 877329 w 1264014"/>
                <a:gd name="connsiteY23" fmla="*/ 984266 h 1181975"/>
                <a:gd name="connsiteX24" fmla="*/ 864973 w 1264014"/>
                <a:gd name="connsiteY24" fmla="*/ 1120191 h 1181975"/>
                <a:gd name="connsiteX25" fmla="*/ 753762 w 1264014"/>
                <a:gd name="connsiteY25" fmla="*/ 1181975 h 1181975"/>
                <a:gd name="connsiteX26" fmla="*/ 593124 w 1264014"/>
                <a:gd name="connsiteY26" fmla="*/ 1169618 h 1181975"/>
                <a:gd name="connsiteX27" fmla="*/ 518983 w 1264014"/>
                <a:gd name="connsiteY27" fmla="*/ 1132548 h 1181975"/>
                <a:gd name="connsiteX28" fmla="*/ 469556 w 1264014"/>
                <a:gd name="connsiteY28" fmla="*/ 1107834 h 1181975"/>
                <a:gd name="connsiteX29" fmla="*/ 444843 w 1264014"/>
                <a:gd name="connsiteY29" fmla="*/ 1033693 h 1181975"/>
                <a:gd name="connsiteX30" fmla="*/ 333632 w 1264014"/>
                <a:gd name="connsiteY30" fmla="*/ 1120191 h 1181975"/>
                <a:gd name="connsiteX31" fmla="*/ 222421 w 1264014"/>
                <a:gd name="connsiteY31" fmla="*/ 1095477 h 1181975"/>
                <a:gd name="connsiteX32" fmla="*/ 148281 w 1264014"/>
                <a:gd name="connsiteY32" fmla="*/ 1058407 h 1181975"/>
                <a:gd name="connsiteX33" fmla="*/ 111210 w 1264014"/>
                <a:gd name="connsiteY33" fmla="*/ 1021337 h 1181975"/>
                <a:gd name="connsiteX34" fmla="*/ 98854 w 1264014"/>
                <a:gd name="connsiteY34" fmla="*/ 984266 h 1181975"/>
                <a:gd name="connsiteX35" fmla="*/ 74140 w 1264014"/>
                <a:gd name="connsiteY35" fmla="*/ 947196 h 1181975"/>
                <a:gd name="connsiteX36" fmla="*/ 86497 w 1264014"/>
                <a:gd name="connsiteY36" fmla="*/ 798915 h 1181975"/>
                <a:gd name="connsiteX37" fmla="*/ 123567 w 1264014"/>
                <a:gd name="connsiteY37" fmla="*/ 761845 h 1181975"/>
                <a:gd name="connsiteX38" fmla="*/ 197708 w 1264014"/>
                <a:gd name="connsiteY38" fmla="*/ 724775 h 1181975"/>
                <a:gd name="connsiteX39" fmla="*/ 74140 w 1264014"/>
                <a:gd name="connsiteY39" fmla="*/ 700061 h 1181975"/>
                <a:gd name="connsiteX40" fmla="*/ 37070 w 1264014"/>
                <a:gd name="connsiteY40" fmla="*/ 675348 h 1181975"/>
                <a:gd name="connsiteX41" fmla="*/ 24713 w 1264014"/>
                <a:gd name="connsiteY41" fmla="*/ 601207 h 1181975"/>
                <a:gd name="connsiteX42" fmla="*/ 12356 w 1264014"/>
                <a:gd name="connsiteY42" fmla="*/ 564137 h 1181975"/>
                <a:gd name="connsiteX43" fmla="*/ 0 w 1264014"/>
                <a:gd name="connsiteY43" fmla="*/ 502353 h 1181975"/>
                <a:gd name="connsiteX44" fmla="*/ 49427 w 1264014"/>
                <a:gd name="connsiteY44" fmla="*/ 341715 h 1181975"/>
                <a:gd name="connsiteX45" fmla="*/ 86497 w 1264014"/>
                <a:gd name="connsiteY45" fmla="*/ 329358 h 1181975"/>
                <a:gd name="connsiteX46" fmla="*/ 222421 w 1264014"/>
                <a:gd name="connsiteY46" fmla="*/ 341715 h 1181975"/>
                <a:gd name="connsiteX47" fmla="*/ 259491 w 1264014"/>
                <a:gd name="connsiteY47" fmla="*/ 354072 h 1181975"/>
                <a:gd name="connsiteX48" fmla="*/ 296562 w 1264014"/>
                <a:gd name="connsiteY48" fmla="*/ 391142 h 1181975"/>
                <a:gd name="connsiteX49" fmla="*/ 333632 w 1264014"/>
                <a:gd name="connsiteY49" fmla="*/ 415856 h 1181975"/>
                <a:gd name="connsiteX50" fmla="*/ 284205 w 1264014"/>
                <a:gd name="connsiteY50" fmla="*/ 329358 h 1181975"/>
                <a:gd name="connsiteX51" fmla="*/ 259491 w 1264014"/>
                <a:gd name="connsiteY51" fmla="*/ 292288 h 1181975"/>
                <a:gd name="connsiteX52" fmla="*/ 234778 w 1264014"/>
                <a:gd name="connsiteY52" fmla="*/ 205791 h 1181975"/>
                <a:gd name="connsiteX53" fmla="*/ 247135 w 1264014"/>
                <a:gd name="connsiteY53" fmla="*/ 106937 h 1181975"/>
                <a:gd name="connsiteX54" fmla="*/ 296562 w 1264014"/>
                <a:gd name="connsiteY54" fmla="*/ 94580 h 1181975"/>
                <a:gd name="connsiteX55" fmla="*/ 481913 w 1264014"/>
                <a:gd name="connsiteY55" fmla="*/ 119293 h 1181975"/>
                <a:gd name="connsiteX56" fmla="*/ 518983 w 1264014"/>
                <a:gd name="connsiteY56" fmla="*/ 144007 h 1181975"/>
                <a:gd name="connsiteX57" fmla="*/ 568410 w 1264014"/>
                <a:gd name="connsiteY57" fmla="*/ 218148 h 1181975"/>
                <a:gd name="connsiteX58" fmla="*/ 580767 w 1264014"/>
                <a:gd name="connsiteY58" fmla="*/ 255218 h 1181975"/>
                <a:gd name="connsiteX59" fmla="*/ 531340 w 1264014"/>
                <a:gd name="connsiteY59" fmla="*/ 292288 h 118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64014" h="1181975">
                  <a:moveTo>
                    <a:pt x="531340" y="292288"/>
                  </a:moveTo>
                  <a:cubicBezTo>
                    <a:pt x="525162" y="259337"/>
                    <a:pt x="529033" y="134494"/>
                    <a:pt x="543697" y="57510"/>
                  </a:cubicBezTo>
                  <a:cubicBezTo>
                    <a:pt x="546476" y="42921"/>
                    <a:pt x="567484" y="39438"/>
                    <a:pt x="580767" y="32796"/>
                  </a:cubicBezTo>
                  <a:cubicBezTo>
                    <a:pt x="598497" y="23931"/>
                    <a:pt x="651423" y="12043"/>
                    <a:pt x="667264" y="8083"/>
                  </a:cubicBezTo>
                  <a:cubicBezTo>
                    <a:pt x="986149" y="26840"/>
                    <a:pt x="837355" y="-47151"/>
                    <a:pt x="889686" y="57510"/>
                  </a:cubicBezTo>
                  <a:cubicBezTo>
                    <a:pt x="896328" y="70793"/>
                    <a:pt x="906162" y="82223"/>
                    <a:pt x="914400" y="94580"/>
                  </a:cubicBezTo>
                  <a:cubicBezTo>
                    <a:pt x="920226" y="112059"/>
                    <a:pt x="939113" y="165565"/>
                    <a:pt x="939113" y="181077"/>
                  </a:cubicBezTo>
                  <a:cubicBezTo>
                    <a:pt x="939113" y="214285"/>
                    <a:pt x="932215" y="247175"/>
                    <a:pt x="926756" y="279931"/>
                  </a:cubicBezTo>
                  <a:cubicBezTo>
                    <a:pt x="923964" y="296683"/>
                    <a:pt x="904980" y="315228"/>
                    <a:pt x="914400" y="329358"/>
                  </a:cubicBezTo>
                  <a:cubicBezTo>
                    <a:pt x="921625" y="340195"/>
                    <a:pt x="939113" y="321121"/>
                    <a:pt x="951470" y="317002"/>
                  </a:cubicBezTo>
                  <a:cubicBezTo>
                    <a:pt x="1013254" y="321121"/>
                    <a:pt x="1076375" y="315925"/>
                    <a:pt x="1136821" y="329358"/>
                  </a:cubicBezTo>
                  <a:cubicBezTo>
                    <a:pt x="1176348" y="338142"/>
                    <a:pt x="1173398" y="377799"/>
                    <a:pt x="1186248" y="403499"/>
                  </a:cubicBezTo>
                  <a:cubicBezTo>
                    <a:pt x="1192890" y="416782"/>
                    <a:pt x="1202724" y="428212"/>
                    <a:pt x="1210962" y="440569"/>
                  </a:cubicBezTo>
                  <a:cubicBezTo>
                    <a:pt x="1226041" y="515970"/>
                    <a:pt x="1233791" y="522249"/>
                    <a:pt x="1210962" y="613564"/>
                  </a:cubicBezTo>
                  <a:cubicBezTo>
                    <a:pt x="1207360" y="627972"/>
                    <a:pt x="1197845" y="641357"/>
                    <a:pt x="1186248" y="650634"/>
                  </a:cubicBezTo>
                  <a:cubicBezTo>
                    <a:pt x="1178190" y="657081"/>
                    <a:pt x="1102981" y="674541"/>
                    <a:pt x="1099751" y="675348"/>
                  </a:cubicBezTo>
                  <a:cubicBezTo>
                    <a:pt x="1187980" y="704757"/>
                    <a:pt x="1152216" y="685611"/>
                    <a:pt x="1210962" y="724775"/>
                  </a:cubicBezTo>
                  <a:cubicBezTo>
                    <a:pt x="1266776" y="808495"/>
                    <a:pt x="1277527" y="789623"/>
                    <a:pt x="1248032" y="897769"/>
                  </a:cubicBezTo>
                  <a:cubicBezTo>
                    <a:pt x="1244124" y="912097"/>
                    <a:pt x="1235912" y="926968"/>
                    <a:pt x="1223318" y="934839"/>
                  </a:cubicBezTo>
                  <a:cubicBezTo>
                    <a:pt x="1201227" y="948646"/>
                    <a:pt x="1172478" y="947903"/>
                    <a:pt x="1149178" y="959553"/>
                  </a:cubicBezTo>
                  <a:lnTo>
                    <a:pt x="1099751" y="984266"/>
                  </a:lnTo>
                  <a:cubicBezTo>
                    <a:pt x="1042086" y="980147"/>
                    <a:pt x="983688" y="981957"/>
                    <a:pt x="926756" y="971910"/>
                  </a:cubicBezTo>
                  <a:cubicBezTo>
                    <a:pt x="912131" y="969329"/>
                    <a:pt x="904094" y="943594"/>
                    <a:pt x="889686" y="947196"/>
                  </a:cubicBezTo>
                  <a:cubicBezTo>
                    <a:pt x="877050" y="950355"/>
                    <a:pt x="881448" y="971909"/>
                    <a:pt x="877329" y="984266"/>
                  </a:cubicBezTo>
                  <a:cubicBezTo>
                    <a:pt x="873210" y="1029574"/>
                    <a:pt x="884212" y="1078964"/>
                    <a:pt x="864973" y="1120191"/>
                  </a:cubicBezTo>
                  <a:cubicBezTo>
                    <a:pt x="849320" y="1153734"/>
                    <a:pt x="788609" y="1170359"/>
                    <a:pt x="753762" y="1181975"/>
                  </a:cubicBezTo>
                  <a:cubicBezTo>
                    <a:pt x="700216" y="1177856"/>
                    <a:pt x="646413" y="1176279"/>
                    <a:pt x="593124" y="1169618"/>
                  </a:cubicBezTo>
                  <a:cubicBezTo>
                    <a:pt x="556878" y="1165087"/>
                    <a:pt x="549888" y="1150208"/>
                    <a:pt x="518983" y="1132548"/>
                  </a:cubicBezTo>
                  <a:cubicBezTo>
                    <a:pt x="502990" y="1123409"/>
                    <a:pt x="486032" y="1116072"/>
                    <a:pt x="469556" y="1107834"/>
                  </a:cubicBezTo>
                  <a:cubicBezTo>
                    <a:pt x="461318" y="1083120"/>
                    <a:pt x="463263" y="1015273"/>
                    <a:pt x="444843" y="1033693"/>
                  </a:cubicBezTo>
                  <a:cubicBezTo>
                    <a:pt x="361492" y="1117044"/>
                    <a:pt x="403859" y="1096781"/>
                    <a:pt x="333632" y="1120191"/>
                  </a:cubicBezTo>
                  <a:cubicBezTo>
                    <a:pt x="305154" y="1115445"/>
                    <a:pt x="252842" y="1110687"/>
                    <a:pt x="222421" y="1095477"/>
                  </a:cubicBezTo>
                  <a:cubicBezTo>
                    <a:pt x="126606" y="1047569"/>
                    <a:pt x="241458" y="1089467"/>
                    <a:pt x="148281" y="1058407"/>
                  </a:cubicBezTo>
                  <a:cubicBezTo>
                    <a:pt x="135924" y="1046050"/>
                    <a:pt x="120903" y="1035877"/>
                    <a:pt x="111210" y="1021337"/>
                  </a:cubicBezTo>
                  <a:cubicBezTo>
                    <a:pt x="103985" y="1010499"/>
                    <a:pt x="104679" y="995916"/>
                    <a:pt x="98854" y="984266"/>
                  </a:cubicBezTo>
                  <a:cubicBezTo>
                    <a:pt x="92213" y="970983"/>
                    <a:pt x="82378" y="959553"/>
                    <a:pt x="74140" y="947196"/>
                  </a:cubicBezTo>
                  <a:cubicBezTo>
                    <a:pt x="78259" y="897769"/>
                    <a:pt x="73717" y="846839"/>
                    <a:pt x="86497" y="798915"/>
                  </a:cubicBezTo>
                  <a:cubicBezTo>
                    <a:pt x="91000" y="782030"/>
                    <a:pt x="110142" y="773032"/>
                    <a:pt x="123567" y="761845"/>
                  </a:cubicBezTo>
                  <a:cubicBezTo>
                    <a:pt x="155507" y="735228"/>
                    <a:pt x="160552" y="737159"/>
                    <a:pt x="197708" y="724775"/>
                  </a:cubicBezTo>
                  <a:cubicBezTo>
                    <a:pt x="165828" y="720221"/>
                    <a:pt x="108649" y="717315"/>
                    <a:pt x="74140" y="700061"/>
                  </a:cubicBezTo>
                  <a:cubicBezTo>
                    <a:pt x="60857" y="693420"/>
                    <a:pt x="49427" y="683586"/>
                    <a:pt x="37070" y="675348"/>
                  </a:cubicBezTo>
                  <a:cubicBezTo>
                    <a:pt x="32951" y="650634"/>
                    <a:pt x="30148" y="625665"/>
                    <a:pt x="24713" y="601207"/>
                  </a:cubicBezTo>
                  <a:cubicBezTo>
                    <a:pt x="21887" y="588492"/>
                    <a:pt x="15515" y="576773"/>
                    <a:pt x="12356" y="564137"/>
                  </a:cubicBezTo>
                  <a:cubicBezTo>
                    <a:pt x="7262" y="543762"/>
                    <a:pt x="4119" y="522948"/>
                    <a:pt x="0" y="502353"/>
                  </a:cubicBezTo>
                  <a:cubicBezTo>
                    <a:pt x="10058" y="391712"/>
                    <a:pt x="-24309" y="378583"/>
                    <a:pt x="49427" y="341715"/>
                  </a:cubicBezTo>
                  <a:cubicBezTo>
                    <a:pt x="61077" y="335890"/>
                    <a:pt x="74140" y="333477"/>
                    <a:pt x="86497" y="329358"/>
                  </a:cubicBezTo>
                  <a:cubicBezTo>
                    <a:pt x="131805" y="333477"/>
                    <a:pt x="177383" y="335281"/>
                    <a:pt x="222421" y="341715"/>
                  </a:cubicBezTo>
                  <a:cubicBezTo>
                    <a:pt x="235315" y="343557"/>
                    <a:pt x="248653" y="346847"/>
                    <a:pt x="259491" y="354072"/>
                  </a:cubicBezTo>
                  <a:cubicBezTo>
                    <a:pt x="274031" y="363765"/>
                    <a:pt x="283137" y="379955"/>
                    <a:pt x="296562" y="391142"/>
                  </a:cubicBezTo>
                  <a:cubicBezTo>
                    <a:pt x="307971" y="400649"/>
                    <a:pt x="321275" y="407618"/>
                    <a:pt x="333632" y="415856"/>
                  </a:cubicBezTo>
                  <a:cubicBezTo>
                    <a:pt x="273416" y="325532"/>
                    <a:pt x="346921" y="439110"/>
                    <a:pt x="284205" y="329358"/>
                  </a:cubicBezTo>
                  <a:cubicBezTo>
                    <a:pt x="276837" y="316464"/>
                    <a:pt x="267729" y="304645"/>
                    <a:pt x="259491" y="292288"/>
                  </a:cubicBezTo>
                  <a:cubicBezTo>
                    <a:pt x="253665" y="274809"/>
                    <a:pt x="234778" y="221303"/>
                    <a:pt x="234778" y="205791"/>
                  </a:cubicBezTo>
                  <a:cubicBezTo>
                    <a:pt x="234778" y="172583"/>
                    <a:pt x="231008" y="135966"/>
                    <a:pt x="247135" y="106937"/>
                  </a:cubicBezTo>
                  <a:cubicBezTo>
                    <a:pt x="255383" y="92091"/>
                    <a:pt x="280086" y="98699"/>
                    <a:pt x="296562" y="94580"/>
                  </a:cubicBezTo>
                  <a:cubicBezTo>
                    <a:pt x="329674" y="97339"/>
                    <a:pt x="431443" y="94058"/>
                    <a:pt x="481913" y="119293"/>
                  </a:cubicBezTo>
                  <a:cubicBezTo>
                    <a:pt x="495196" y="125935"/>
                    <a:pt x="506626" y="135769"/>
                    <a:pt x="518983" y="144007"/>
                  </a:cubicBezTo>
                  <a:cubicBezTo>
                    <a:pt x="535459" y="168721"/>
                    <a:pt x="559017" y="189970"/>
                    <a:pt x="568410" y="218148"/>
                  </a:cubicBezTo>
                  <a:cubicBezTo>
                    <a:pt x="572529" y="230505"/>
                    <a:pt x="583321" y="242446"/>
                    <a:pt x="580767" y="255218"/>
                  </a:cubicBezTo>
                  <a:cubicBezTo>
                    <a:pt x="578482" y="266642"/>
                    <a:pt x="537518" y="325239"/>
                    <a:pt x="531340" y="292288"/>
                  </a:cubicBezTo>
                  <a:close/>
                </a:path>
              </a:pathLst>
            </a:custGeom>
            <a:blipFill>
              <a:blip r:embed="rId5"/>
              <a:stretch>
                <a:fillRect/>
              </a:stretch>
            </a:blip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99002814"/>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9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500"/>
                            </p:stCondLst>
                            <p:childTnLst>
                              <p:par>
                                <p:cTn id="14" presetID="49" presetClass="entr" presetSubtype="0" decel="10000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750" fill="hold"/>
                                        <p:tgtEl>
                                          <p:spTgt spid="12"/>
                                        </p:tgtEl>
                                        <p:attrNameLst>
                                          <p:attrName>ppt_w</p:attrName>
                                        </p:attrNameLst>
                                      </p:cBhvr>
                                      <p:tavLst>
                                        <p:tav tm="0">
                                          <p:val>
                                            <p:fltVal val="0"/>
                                          </p:val>
                                        </p:tav>
                                        <p:tav tm="100000">
                                          <p:val>
                                            <p:strVal val="#ppt_w"/>
                                          </p:val>
                                        </p:tav>
                                      </p:tavLst>
                                    </p:anim>
                                    <p:anim calcmode="lin" valueType="num">
                                      <p:cBhvr>
                                        <p:cTn id="17" dur="750" fill="hold"/>
                                        <p:tgtEl>
                                          <p:spTgt spid="12"/>
                                        </p:tgtEl>
                                        <p:attrNameLst>
                                          <p:attrName>ppt_h</p:attrName>
                                        </p:attrNameLst>
                                      </p:cBhvr>
                                      <p:tavLst>
                                        <p:tav tm="0">
                                          <p:val>
                                            <p:fltVal val="0"/>
                                          </p:val>
                                        </p:tav>
                                        <p:tav tm="100000">
                                          <p:val>
                                            <p:strVal val="#ppt_h"/>
                                          </p:val>
                                        </p:tav>
                                      </p:tavLst>
                                    </p:anim>
                                    <p:anim calcmode="lin" valueType="num">
                                      <p:cBhvr>
                                        <p:cTn id="18" dur="750" fill="hold"/>
                                        <p:tgtEl>
                                          <p:spTgt spid="12"/>
                                        </p:tgtEl>
                                        <p:attrNameLst>
                                          <p:attrName>style.rotation</p:attrName>
                                        </p:attrNameLst>
                                      </p:cBhvr>
                                      <p:tavLst>
                                        <p:tav tm="0">
                                          <p:val>
                                            <p:fltVal val="360"/>
                                          </p:val>
                                        </p:tav>
                                        <p:tav tm="100000">
                                          <p:val>
                                            <p:fltVal val="0"/>
                                          </p:val>
                                        </p:tav>
                                      </p:tavLst>
                                    </p:anim>
                                    <p:animEffect transition="in" filter="fade">
                                      <p:cBhvr>
                                        <p:cTn id="19" dur="750"/>
                                        <p:tgtEl>
                                          <p:spTgt spid="12"/>
                                        </p:tgtEl>
                                      </p:cBhvr>
                                    </p:animEffect>
                                  </p:childTnLst>
                                </p:cTn>
                              </p:par>
                              <p:par>
                                <p:cTn id="20" presetID="49" presetClass="entr" presetSubtype="0" decel="100000"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750" fill="hold"/>
                                        <p:tgtEl>
                                          <p:spTgt spid="13"/>
                                        </p:tgtEl>
                                        <p:attrNameLst>
                                          <p:attrName>ppt_w</p:attrName>
                                        </p:attrNameLst>
                                      </p:cBhvr>
                                      <p:tavLst>
                                        <p:tav tm="0">
                                          <p:val>
                                            <p:fltVal val="0"/>
                                          </p:val>
                                        </p:tav>
                                        <p:tav tm="100000">
                                          <p:val>
                                            <p:strVal val="#ppt_w"/>
                                          </p:val>
                                        </p:tav>
                                      </p:tavLst>
                                    </p:anim>
                                    <p:anim calcmode="lin" valueType="num">
                                      <p:cBhvr>
                                        <p:cTn id="23" dur="750" fill="hold"/>
                                        <p:tgtEl>
                                          <p:spTgt spid="13"/>
                                        </p:tgtEl>
                                        <p:attrNameLst>
                                          <p:attrName>ppt_h</p:attrName>
                                        </p:attrNameLst>
                                      </p:cBhvr>
                                      <p:tavLst>
                                        <p:tav tm="0">
                                          <p:val>
                                            <p:fltVal val="0"/>
                                          </p:val>
                                        </p:tav>
                                        <p:tav tm="100000">
                                          <p:val>
                                            <p:strVal val="#ppt_h"/>
                                          </p:val>
                                        </p:tav>
                                      </p:tavLst>
                                    </p:anim>
                                    <p:anim calcmode="lin" valueType="num">
                                      <p:cBhvr>
                                        <p:cTn id="24" dur="750" fill="hold"/>
                                        <p:tgtEl>
                                          <p:spTgt spid="13"/>
                                        </p:tgtEl>
                                        <p:attrNameLst>
                                          <p:attrName>style.rotation</p:attrName>
                                        </p:attrNameLst>
                                      </p:cBhvr>
                                      <p:tavLst>
                                        <p:tav tm="0">
                                          <p:val>
                                            <p:fltVal val="360"/>
                                          </p:val>
                                        </p:tav>
                                        <p:tav tm="100000">
                                          <p:val>
                                            <p:fltVal val="0"/>
                                          </p:val>
                                        </p:tav>
                                      </p:tavLst>
                                    </p:anim>
                                    <p:animEffect transition="in" filter="fade">
                                      <p:cBhvr>
                                        <p:cTn id="25" dur="750"/>
                                        <p:tgtEl>
                                          <p:spTgt spid="13"/>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6150" t="859" r="14572" b="-859"/>
          <a:stretch/>
        </p:blipFill>
        <p:spPr>
          <a:xfrm>
            <a:off x="5246840" y="528220"/>
            <a:ext cx="3583459" cy="4313016"/>
          </a:xfrm>
          <a:prstGeom prst="rect">
            <a:avLst/>
          </a:prstGeom>
        </p:spPr>
      </p:pic>
      <p:sp>
        <p:nvSpPr>
          <p:cNvPr id="3" name="矩形 2"/>
          <p:cNvSpPr/>
          <p:nvPr/>
        </p:nvSpPr>
        <p:spPr>
          <a:xfrm>
            <a:off x="6530166" y="1649072"/>
            <a:ext cx="1200381" cy="646331"/>
          </a:xfrm>
          <a:prstGeom prst="rect">
            <a:avLst/>
          </a:prstGeom>
        </p:spPr>
        <p:txBody>
          <a:bodyPr wrap="square">
            <a:spAutoFit/>
          </a:bodyPr>
          <a:lstStyle/>
          <a:p>
            <a:r>
              <a:rPr lang="zh-CN" altLang="en-US" sz="1800" dirty="0" smtClean="0">
                <a:solidFill>
                  <a:srgbClr val="00B0F0"/>
                </a:solidFill>
              </a:rPr>
              <a:t>点击此处添加文本</a:t>
            </a:r>
            <a:endParaRPr lang="zh-CN" altLang="en-US" sz="1800" dirty="0"/>
          </a:p>
        </p:txBody>
      </p:sp>
      <p:grpSp>
        <p:nvGrpSpPr>
          <p:cNvPr id="13" name="组合 12"/>
          <p:cNvGrpSpPr/>
          <p:nvPr/>
        </p:nvGrpSpPr>
        <p:grpSpPr>
          <a:xfrm>
            <a:off x="498683" y="1326405"/>
            <a:ext cx="1316164" cy="1204214"/>
            <a:chOff x="498683" y="1326405"/>
            <a:chExt cx="1316164" cy="1204214"/>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683" y="1326405"/>
              <a:ext cx="1316164" cy="1204214"/>
            </a:xfrm>
            <a:prstGeom prst="rect">
              <a:avLst/>
            </a:prstGeom>
          </p:spPr>
        </p:pic>
        <p:sp>
          <p:nvSpPr>
            <p:cNvPr id="7" name="文本框 6"/>
            <p:cNvSpPr txBox="1"/>
            <p:nvPr/>
          </p:nvSpPr>
          <p:spPr>
            <a:xfrm>
              <a:off x="1162054" y="1326405"/>
              <a:ext cx="397866" cy="707886"/>
            </a:xfrm>
            <a:prstGeom prst="rect">
              <a:avLst/>
            </a:prstGeom>
            <a:noFill/>
          </p:spPr>
          <p:txBody>
            <a:bodyPr wrap="none" rtlCol="0">
              <a:spAutoFit/>
            </a:bodyPr>
            <a:lstStyle/>
            <a:p>
              <a:r>
                <a:rPr lang="en-US" altLang="zh-CN" sz="4000" dirty="0" smtClean="0">
                  <a:solidFill>
                    <a:srgbClr val="FF6600"/>
                  </a:solidFill>
                  <a:latin typeface="Showcard Gothic" panose="04020904020102020604" pitchFamily="82" charset="0"/>
                </a:rPr>
                <a:t>1</a:t>
              </a:r>
              <a:endParaRPr lang="zh-CN" altLang="en-US" sz="4000" dirty="0">
                <a:solidFill>
                  <a:srgbClr val="FF6600"/>
                </a:solidFill>
                <a:latin typeface="Showcard Gothic" panose="04020904020102020604" pitchFamily="82" charset="0"/>
              </a:endParaRPr>
            </a:p>
          </p:txBody>
        </p:sp>
      </p:grpSp>
      <p:grpSp>
        <p:nvGrpSpPr>
          <p:cNvPr id="14" name="组合 13"/>
          <p:cNvGrpSpPr/>
          <p:nvPr/>
        </p:nvGrpSpPr>
        <p:grpSpPr>
          <a:xfrm>
            <a:off x="2274747" y="2295403"/>
            <a:ext cx="1178858" cy="1194487"/>
            <a:chOff x="2274747" y="2295403"/>
            <a:chExt cx="1178858" cy="1194487"/>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4747" y="2295403"/>
              <a:ext cx="1178858" cy="1194487"/>
            </a:xfrm>
            <a:prstGeom prst="rect">
              <a:avLst/>
            </a:prstGeom>
          </p:spPr>
        </p:pic>
        <p:sp>
          <p:nvSpPr>
            <p:cNvPr id="8" name="文本框 7"/>
            <p:cNvSpPr txBox="1"/>
            <p:nvPr/>
          </p:nvSpPr>
          <p:spPr>
            <a:xfrm>
              <a:off x="2872762" y="2538703"/>
              <a:ext cx="420308" cy="707886"/>
            </a:xfrm>
            <a:prstGeom prst="rect">
              <a:avLst/>
            </a:prstGeom>
            <a:noFill/>
          </p:spPr>
          <p:txBody>
            <a:bodyPr wrap="none" rtlCol="0">
              <a:spAutoFit/>
            </a:bodyPr>
            <a:lstStyle/>
            <a:p>
              <a:r>
                <a:rPr lang="en-US" altLang="zh-CN" sz="4000" dirty="0" smtClean="0">
                  <a:solidFill>
                    <a:schemeClr val="accent6">
                      <a:lumMod val="75000"/>
                    </a:schemeClr>
                  </a:solidFill>
                  <a:latin typeface="Showcard Gothic" panose="04020904020102020604" pitchFamily="82" charset="0"/>
                </a:rPr>
                <a:t>2</a:t>
              </a:r>
              <a:endParaRPr lang="zh-CN" altLang="en-US" sz="4000" dirty="0">
                <a:solidFill>
                  <a:schemeClr val="accent6">
                    <a:lumMod val="75000"/>
                  </a:schemeClr>
                </a:solidFill>
                <a:latin typeface="Showcard Gothic" panose="04020904020102020604" pitchFamily="82" charset="0"/>
              </a:endParaRPr>
            </a:p>
          </p:txBody>
        </p:sp>
      </p:grpSp>
      <p:grpSp>
        <p:nvGrpSpPr>
          <p:cNvPr id="15" name="组合 14"/>
          <p:cNvGrpSpPr/>
          <p:nvPr/>
        </p:nvGrpSpPr>
        <p:grpSpPr>
          <a:xfrm>
            <a:off x="4126940" y="1482811"/>
            <a:ext cx="1149633" cy="1047808"/>
            <a:chOff x="4126940" y="1482811"/>
            <a:chExt cx="1149633" cy="1047808"/>
          </a:xfrm>
        </p:grpSpPr>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6940" y="1482811"/>
              <a:ext cx="1149633" cy="1047808"/>
            </a:xfrm>
            <a:prstGeom prst="rect">
              <a:avLst/>
            </a:prstGeom>
          </p:spPr>
        </p:pic>
        <p:sp>
          <p:nvSpPr>
            <p:cNvPr id="9" name="文本框 8"/>
            <p:cNvSpPr txBox="1"/>
            <p:nvPr/>
          </p:nvSpPr>
          <p:spPr>
            <a:xfrm>
              <a:off x="4275621" y="1822733"/>
              <a:ext cx="436338" cy="707886"/>
            </a:xfrm>
            <a:prstGeom prst="rect">
              <a:avLst/>
            </a:prstGeom>
            <a:noFill/>
          </p:spPr>
          <p:txBody>
            <a:bodyPr wrap="none" rtlCol="0">
              <a:spAutoFit/>
            </a:bodyPr>
            <a:lstStyle/>
            <a:p>
              <a:r>
                <a:rPr lang="en-US" altLang="zh-CN" sz="4000" dirty="0" smtClean="0">
                  <a:solidFill>
                    <a:srgbClr val="212C7A"/>
                  </a:solidFill>
                  <a:latin typeface="Showcard Gothic" panose="04020904020102020604" pitchFamily="82" charset="0"/>
                </a:rPr>
                <a:t>3</a:t>
              </a:r>
              <a:endParaRPr lang="zh-CN" altLang="en-US" sz="4000" dirty="0">
                <a:solidFill>
                  <a:srgbClr val="212C7A"/>
                </a:solidFill>
                <a:latin typeface="Showcard Gothic" panose="04020904020102020604" pitchFamily="82" charset="0"/>
              </a:endParaRPr>
            </a:p>
          </p:txBody>
        </p:sp>
      </p:grpSp>
      <p:sp>
        <p:nvSpPr>
          <p:cNvPr id="10" name="文本框 9"/>
          <p:cNvSpPr txBox="1"/>
          <p:nvPr/>
        </p:nvSpPr>
        <p:spPr>
          <a:xfrm>
            <a:off x="498683" y="654618"/>
            <a:ext cx="1834942" cy="523220"/>
          </a:xfrm>
          <a:prstGeom prst="rect">
            <a:avLst/>
          </a:prstGeom>
          <a:noFill/>
        </p:spPr>
        <p:txBody>
          <a:bodyPr wrap="square" rtlCol="0">
            <a:spAutoFit/>
          </a:bodyPr>
          <a:lstStyle/>
          <a:p>
            <a:r>
              <a:rPr lang="zh-CN" altLang="en-US" sz="1400" dirty="0" smtClean="0">
                <a:solidFill>
                  <a:srgbClr val="FF6600"/>
                </a:solidFill>
              </a:rPr>
              <a:t>点击此处添加文本点击此处添加文本</a:t>
            </a:r>
            <a:endParaRPr lang="zh-CN" altLang="en-US" sz="1400" dirty="0">
              <a:solidFill>
                <a:srgbClr val="FF6600"/>
              </a:solidFill>
            </a:endParaRPr>
          </a:p>
        </p:txBody>
      </p:sp>
      <p:sp>
        <p:nvSpPr>
          <p:cNvPr id="11" name="文本框 10"/>
          <p:cNvSpPr txBox="1"/>
          <p:nvPr/>
        </p:nvSpPr>
        <p:spPr>
          <a:xfrm>
            <a:off x="1955291" y="3709762"/>
            <a:ext cx="1834942" cy="523220"/>
          </a:xfrm>
          <a:prstGeom prst="rect">
            <a:avLst/>
          </a:prstGeom>
          <a:noFill/>
        </p:spPr>
        <p:txBody>
          <a:bodyPr wrap="square" rtlCol="0">
            <a:spAutoFit/>
          </a:bodyPr>
          <a:lstStyle/>
          <a:p>
            <a:r>
              <a:rPr lang="zh-CN" altLang="en-US" sz="1400" dirty="0" smtClean="0">
                <a:solidFill>
                  <a:srgbClr val="77B525"/>
                </a:solidFill>
              </a:rPr>
              <a:t>点击此处添加文本点击此处添加文本</a:t>
            </a:r>
            <a:endParaRPr lang="zh-CN" altLang="en-US" sz="1400" dirty="0">
              <a:solidFill>
                <a:srgbClr val="77B525"/>
              </a:solidFill>
            </a:endParaRPr>
          </a:p>
        </p:txBody>
      </p:sp>
      <p:sp>
        <p:nvSpPr>
          <p:cNvPr id="12" name="文本框 11"/>
          <p:cNvSpPr txBox="1"/>
          <p:nvPr/>
        </p:nvSpPr>
        <p:spPr>
          <a:xfrm>
            <a:off x="3758725" y="849655"/>
            <a:ext cx="1834942" cy="523220"/>
          </a:xfrm>
          <a:prstGeom prst="rect">
            <a:avLst/>
          </a:prstGeom>
          <a:noFill/>
        </p:spPr>
        <p:txBody>
          <a:bodyPr wrap="square" rtlCol="0">
            <a:spAutoFit/>
          </a:bodyPr>
          <a:lstStyle/>
          <a:p>
            <a:r>
              <a:rPr lang="zh-CN" altLang="en-US" sz="1400" dirty="0" smtClean="0">
                <a:solidFill>
                  <a:srgbClr val="00B0F0"/>
                </a:solidFill>
              </a:rPr>
              <a:t>点击此处添加文本点击此处添加文本</a:t>
            </a:r>
            <a:endParaRPr lang="zh-CN" altLang="en-US" sz="1400" dirty="0">
              <a:solidFill>
                <a:srgbClr val="00B0F0"/>
              </a:solidFill>
            </a:endParaRPr>
          </a:p>
        </p:txBody>
      </p:sp>
    </p:spTree>
    <p:extLst>
      <p:ext uri="{BB962C8B-B14F-4D97-AF65-F5344CB8AC3E}">
        <p14:creationId xmlns:p14="http://schemas.microsoft.com/office/powerpoint/2010/main" val="1340617581"/>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500"/>
                            </p:stCondLst>
                            <p:childTnLst>
                              <p:par>
                                <p:cTn id="16" presetID="23" presetClass="entr" presetSubtype="36"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strVal val="(6*min(max(#ppt_w*#ppt_h,.3),1)-7.4)/-.7*#ppt_w"/>
                                          </p:val>
                                        </p:tav>
                                        <p:tav tm="100000">
                                          <p:val>
                                            <p:strVal val="#ppt_w"/>
                                          </p:val>
                                        </p:tav>
                                      </p:tavLst>
                                    </p:anim>
                                    <p:anim calcmode="lin" valueType="num">
                                      <p:cBhvr>
                                        <p:cTn id="19" dur="500" fill="hold"/>
                                        <p:tgtEl>
                                          <p:spTgt spid="13"/>
                                        </p:tgtEl>
                                        <p:attrNameLst>
                                          <p:attrName>ppt_h</p:attrName>
                                        </p:attrNameLst>
                                      </p:cBhvr>
                                      <p:tavLst>
                                        <p:tav tm="0">
                                          <p:val>
                                            <p:strVal val="(6*min(max(#ppt_w*#ppt_h,.3),1)-7.4)/-.7*#ppt_h"/>
                                          </p:val>
                                        </p:tav>
                                        <p:tav tm="100000">
                                          <p:val>
                                            <p:strVal val="#ppt_h"/>
                                          </p:val>
                                        </p:tav>
                                      </p:tavLst>
                                    </p:anim>
                                    <p:anim calcmode="lin" valueType="num">
                                      <p:cBhvr>
                                        <p:cTn id="20" dur="500" fill="hold"/>
                                        <p:tgtEl>
                                          <p:spTgt spid="13"/>
                                        </p:tgtEl>
                                        <p:attrNameLst>
                                          <p:attrName>ppt_x</p:attrName>
                                        </p:attrNameLst>
                                      </p:cBhvr>
                                      <p:tavLst>
                                        <p:tav tm="0">
                                          <p:val>
                                            <p:fltVal val="0.5"/>
                                          </p:val>
                                        </p:tav>
                                        <p:tav tm="100000">
                                          <p:val>
                                            <p:strVal val="#ppt_x"/>
                                          </p:val>
                                        </p:tav>
                                      </p:tavLst>
                                    </p:anim>
                                    <p:anim calcmode="lin" valueType="num">
                                      <p:cBhvr>
                                        <p:cTn id="21" dur="500" fill="hold"/>
                                        <p:tgtEl>
                                          <p:spTgt spid="13"/>
                                        </p:tgtEl>
                                        <p:attrNameLst>
                                          <p:attrName>ppt_y</p:attrName>
                                        </p:attrNameLst>
                                      </p:cBhvr>
                                      <p:tavLst>
                                        <p:tav tm="0">
                                          <p:val>
                                            <p:strVal val="1+(6*min(max(#ppt_w*#ppt_h,.3),1)-7.4)/-.7*#ppt_h/2"/>
                                          </p:val>
                                        </p:tav>
                                        <p:tav tm="100000">
                                          <p:val>
                                            <p:strVal val="#ppt_y"/>
                                          </p:val>
                                        </p:tav>
                                      </p:tavLst>
                                    </p:anim>
                                  </p:childTnLst>
                                </p:cTn>
                              </p:par>
                              <p:par>
                                <p:cTn id="22" presetID="23" presetClass="entr" presetSubtype="36" fill="hold" nodeType="withEffect">
                                  <p:stCondLst>
                                    <p:cond delay="25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strVal val="(6*min(max(#ppt_w*#ppt_h,.3),1)-7.4)/-.7*#ppt_w"/>
                                          </p:val>
                                        </p:tav>
                                        <p:tav tm="100000">
                                          <p:val>
                                            <p:strVal val="#ppt_w"/>
                                          </p:val>
                                        </p:tav>
                                      </p:tavLst>
                                    </p:anim>
                                    <p:anim calcmode="lin" valueType="num">
                                      <p:cBhvr>
                                        <p:cTn id="25" dur="500" fill="hold"/>
                                        <p:tgtEl>
                                          <p:spTgt spid="14"/>
                                        </p:tgtEl>
                                        <p:attrNameLst>
                                          <p:attrName>ppt_h</p:attrName>
                                        </p:attrNameLst>
                                      </p:cBhvr>
                                      <p:tavLst>
                                        <p:tav tm="0">
                                          <p:val>
                                            <p:strVal val="(6*min(max(#ppt_w*#ppt_h,.3),1)-7.4)/-.7*#ppt_h"/>
                                          </p:val>
                                        </p:tav>
                                        <p:tav tm="100000">
                                          <p:val>
                                            <p:strVal val="#ppt_h"/>
                                          </p:val>
                                        </p:tav>
                                      </p:tavLst>
                                    </p:anim>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strVal val="1+(6*min(max(#ppt_w*#ppt_h,.3),1)-7.4)/-.7*#ppt_h/2"/>
                                          </p:val>
                                        </p:tav>
                                        <p:tav tm="100000">
                                          <p:val>
                                            <p:strVal val="#ppt_y"/>
                                          </p:val>
                                        </p:tav>
                                      </p:tavLst>
                                    </p:anim>
                                  </p:childTnLst>
                                </p:cTn>
                              </p:par>
                              <p:par>
                                <p:cTn id="28" presetID="23" presetClass="entr" presetSubtype="36" fill="hold" nodeType="withEffect">
                                  <p:stCondLst>
                                    <p:cond delay="5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strVal val="(6*min(max(#ppt_w*#ppt_h,.3),1)-7.4)/-.7*#ppt_w"/>
                                          </p:val>
                                        </p:tav>
                                        <p:tav tm="100000">
                                          <p:val>
                                            <p:strVal val="#ppt_w"/>
                                          </p:val>
                                        </p:tav>
                                      </p:tavLst>
                                    </p:anim>
                                    <p:anim calcmode="lin" valueType="num">
                                      <p:cBhvr>
                                        <p:cTn id="31" dur="500" fill="hold"/>
                                        <p:tgtEl>
                                          <p:spTgt spid="15"/>
                                        </p:tgtEl>
                                        <p:attrNameLst>
                                          <p:attrName>ppt_h</p:attrName>
                                        </p:attrNameLst>
                                      </p:cBhvr>
                                      <p:tavLst>
                                        <p:tav tm="0">
                                          <p:val>
                                            <p:strVal val="(6*min(max(#ppt_w*#ppt_h,.3),1)-7.4)/-.7*#ppt_h"/>
                                          </p:val>
                                        </p:tav>
                                        <p:tav tm="100000">
                                          <p:val>
                                            <p:strVal val="#ppt_h"/>
                                          </p:val>
                                        </p:tav>
                                      </p:tavLst>
                                    </p:anim>
                                    <p:anim calcmode="lin" valueType="num">
                                      <p:cBhvr>
                                        <p:cTn id="32" dur="500" fill="hold"/>
                                        <p:tgtEl>
                                          <p:spTgt spid="15"/>
                                        </p:tgtEl>
                                        <p:attrNameLst>
                                          <p:attrName>ppt_x</p:attrName>
                                        </p:attrNameLst>
                                      </p:cBhvr>
                                      <p:tavLst>
                                        <p:tav tm="0">
                                          <p:val>
                                            <p:fltVal val="0.5"/>
                                          </p:val>
                                        </p:tav>
                                        <p:tav tm="100000">
                                          <p:val>
                                            <p:strVal val="#ppt_x"/>
                                          </p:val>
                                        </p:tav>
                                      </p:tavLst>
                                    </p:anim>
                                    <p:anim calcmode="lin" valueType="num">
                                      <p:cBhvr>
                                        <p:cTn id="33"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256" y="3160384"/>
            <a:ext cx="1765827" cy="1001330"/>
          </a:xfrm>
          <a:prstGeom prst="rect">
            <a:avLst/>
          </a:prstGeom>
        </p:spPr>
      </p:pic>
      <p:grpSp>
        <p:nvGrpSpPr>
          <p:cNvPr id="3" name="组合 2"/>
          <p:cNvGrpSpPr/>
          <p:nvPr/>
        </p:nvGrpSpPr>
        <p:grpSpPr>
          <a:xfrm rot="20946486">
            <a:off x="1123316" y="2662638"/>
            <a:ext cx="1115951" cy="1217916"/>
            <a:chOff x="1003521" y="2464927"/>
            <a:chExt cx="1115951" cy="1217916"/>
          </a:xfrm>
        </p:grpSpPr>
        <p:pic>
          <p:nvPicPr>
            <p:cNvPr id="4" name="图片 3"/>
            <p:cNvPicPr>
              <a:picLocks noChangeAspect="1"/>
            </p:cNvPicPr>
            <p:nvPr/>
          </p:nvPicPr>
          <p:blipFill>
            <a:blip r:embed="rId4"/>
            <a:stretch>
              <a:fillRect/>
            </a:stretch>
          </p:blipFill>
          <p:spPr>
            <a:xfrm>
              <a:off x="1003521" y="2464927"/>
              <a:ext cx="1115951" cy="1217916"/>
            </a:xfrm>
            <a:prstGeom prst="rect">
              <a:avLst/>
            </a:prstGeom>
          </p:spPr>
        </p:pic>
        <p:sp>
          <p:nvSpPr>
            <p:cNvPr id="5" name="文本框 4"/>
            <p:cNvSpPr txBox="1"/>
            <p:nvPr/>
          </p:nvSpPr>
          <p:spPr>
            <a:xfrm>
              <a:off x="1205211" y="2550895"/>
              <a:ext cx="562975" cy="1015663"/>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r>
                <a:rPr lang="en-US" altLang="zh-CN" sz="6000" b="1" dirty="0" smtClean="0">
                  <a:ln w="12700">
                    <a:solidFill>
                      <a:srgbClr val="FF9933"/>
                    </a:solidFill>
                    <a:prstDash val="solid"/>
                  </a:ln>
                  <a:pattFill prst="ltDnDiag">
                    <a:fgClr>
                      <a:srgbClr val="FF9933"/>
                    </a:fgClr>
                    <a:bgClr>
                      <a:schemeClr val="bg1"/>
                    </a:bgClr>
                  </a:pattFill>
                </a:rPr>
                <a:t>3</a:t>
              </a:r>
              <a:endParaRPr lang="zh-CN" altLang="en-US" sz="6000" b="1" dirty="0">
                <a:ln w="12700">
                  <a:solidFill>
                    <a:srgbClr val="FF9933"/>
                  </a:solidFill>
                  <a:prstDash val="solid"/>
                </a:ln>
                <a:pattFill prst="ltDnDiag">
                  <a:fgClr>
                    <a:srgbClr val="FF9933"/>
                  </a:fgClr>
                  <a:bgClr>
                    <a:schemeClr val="bg1"/>
                  </a:bgClr>
                </a:pattFill>
              </a:endParaRPr>
            </a:p>
          </p:txBody>
        </p:sp>
      </p:grpSp>
      <p:sp>
        <p:nvSpPr>
          <p:cNvPr id="6" name="文本框 5"/>
          <p:cNvSpPr txBox="1"/>
          <p:nvPr/>
        </p:nvSpPr>
        <p:spPr>
          <a:xfrm>
            <a:off x="4180109" y="3524725"/>
            <a:ext cx="3467616" cy="584775"/>
          </a:xfrm>
          <a:prstGeom prst="rect">
            <a:avLst/>
          </a:prstGeom>
          <a:noFill/>
        </p:spPr>
        <p:txBody>
          <a:bodyPr wrap="none" rtlCol="0">
            <a:spAutoFit/>
          </a:bodyPr>
          <a:lstStyle/>
          <a:p>
            <a:r>
              <a:rPr lang="zh-CN" altLang="en-US" sz="3200" b="1" dirty="0" smtClean="0">
                <a:solidFill>
                  <a:schemeClr val="bg1"/>
                </a:solidFill>
              </a:rPr>
              <a:t>点击此处添加标题</a:t>
            </a:r>
            <a:endParaRPr lang="zh-CN" altLang="en-US" sz="3200" b="1" dirty="0">
              <a:solidFill>
                <a:schemeClr val="bg1"/>
              </a:solidFill>
            </a:endParaRPr>
          </a:p>
        </p:txBody>
      </p:sp>
      <p:sp>
        <p:nvSpPr>
          <p:cNvPr id="7" name="文本框 6"/>
          <p:cNvSpPr txBox="1"/>
          <p:nvPr/>
        </p:nvSpPr>
        <p:spPr>
          <a:xfrm>
            <a:off x="3855946" y="200025"/>
            <a:ext cx="1415772" cy="830997"/>
          </a:xfrm>
          <a:prstGeom prst="rect">
            <a:avLst/>
          </a:prstGeom>
          <a:noFill/>
        </p:spPr>
        <p:txBody>
          <a:bodyPr wrap="none" rtlCol="0">
            <a:spAutoFit/>
          </a:bodyPr>
          <a:lstStyle/>
          <a:p>
            <a:r>
              <a:rPr lang="zh-CN" altLang="en-US" sz="4800" b="1" dirty="0" smtClean="0">
                <a:ln w="6600">
                  <a:solidFill>
                    <a:schemeClr val="accent2"/>
                  </a:solidFill>
                  <a:prstDash val="solid"/>
                </a:ln>
                <a:solidFill>
                  <a:srgbClr val="FFFFFF"/>
                </a:solidFill>
                <a:effectLst>
                  <a:outerShdw dist="38100" dir="2700000" algn="tl" rotWithShape="0">
                    <a:schemeClr val="accent2"/>
                  </a:outerShdw>
                </a:effectLst>
              </a:rPr>
              <a:t>目录</a:t>
            </a:r>
            <a:endParaRPr lang="zh-CN" alt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91130271"/>
      </p:ext>
    </p:extLst>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par>
                                <p:cTn id="17" presetID="32" presetClass="emph" presetSubtype="0" fill="hold" nodeType="withEffect">
                                  <p:stCondLst>
                                    <p:cond delay="0"/>
                                  </p:stCondLst>
                                  <p:childTnLst>
                                    <p:animRot by="120000">
                                      <p:cBhvr>
                                        <p:cTn id="18" dur="300" fill="hold">
                                          <p:stCondLst>
                                            <p:cond delay="0"/>
                                          </p:stCondLst>
                                        </p:cTn>
                                        <p:tgtEl>
                                          <p:spTgt spid="2"/>
                                        </p:tgtEl>
                                        <p:attrNameLst>
                                          <p:attrName>r</p:attrName>
                                        </p:attrNameLst>
                                      </p:cBhvr>
                                    </p:animRot>
                                    <p:animRot by="-240000">
                                      <p:cBhvr>
                                        <p:cTn id="19" dur="600" fill="hold">
                                          <p:stCondLst>
                                            <p:cond delay="600"/>
                                          </p:stCondLst>
                                        </p:cTn>
                                        <p:tgtEl>
                                          <p:spTgt spid="2"/>
                                        </p:tgtEl>
                                        <p:attrNameLst>
                                          <p:attrName>r</p:attrName>
                                        </p:attrNameLst>
                                      </p:cBhvr>
                                    </p:animRot>
                                    <p:animRot by="240000">
                                      <p:cBhvr>
                                        <p:cTn id="20" dur="600" fill="hold">
                                          <p:stCondLst>
                                            <p:cond delay="1200"/>
                                          </p:stCondLst>
                                        </p:cTn>
                                        <p:tgtEl>
                                          <p:spTgt spid="2"/>
                                        </p:tgtEl>
                                        <p:attrNameLst>
                                          <p:attrName>r</p:attrName>
                                        </p:attrNameLst>
                                      </p:cBhvr>
                                    </p:animRot>
                                    <p:animRot by="-240000">
                                      <p:cBhvr>
                                        <p:cTn id="21" dur="600" fill="hold">
                                          <p:stCondLst>
                                            <p:cond delay="1800"/>
                                          </p:stCondLst>
                                        </p:cTn>
                                        <p:tgtEl>
                                          <p:spTgt spid="2"/>
                                        </p:tgtEl>
                                        <p:attrNameLst>
                                          <p:attrName>r</p:attrName>
                                        </p:attrNameLst>
                                      </p:cBhvr>
                                    </p:animRot>
                                    <p:animRot by="120000">
                                      <p:cBhvr>
                                        <p:cTn id="22" dur="600" fill="hold">
                                          <p:stCondLst>
                                            <p:cond delay="2400"/>
                                          </p:stCondLst>
                                        </p:cTn>
                                        <p:tgtEl>
                                          <p:spTgt spid="2"/>
                                        </p:tgtEl>
                                        <p:attrNameLst>
                                          <p:attrName>r</p:attrName>
                                        </p:attrNameLst>
                                      </p:cBhvr>
                                    </p:animRot>
                                  </p:childTnLst>
                                </p:cTn>
                              </p:par>
                            </p:childTnLst>
                          </p:cTn>
                        </p:par>
                        <p:par>
                          <p:cTn id="23" fill="hold">
                            <p:stCondLst>
                              <p:cond delay="4500"/>
                            </p:stCondLst>
                            <p:childTnLst>
                              <p:par>
                                <p:cTn id="24" presetID="49" presetClass="entr" presetSubtype="0" decel="10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250" fill="hold"/>
                                        <p:tgtEl>
                                          <p:spTgt spid="3"/>
                                        </p:tgtEl>
                                        <p:attrNameLst>
                                          <p:attrName>ppt_w</p:attrName>
                                        </p:attrNameLst>
                                      </p:cBhvr>
                                      <p:tavLst>
                                        <p:tav tm="0">
                                          <p:val>
                                            <p:fltVal val="0"/>
                                          </p:val>
                                        </p:tav>
                                        <p:tav tm="100000">
                                          <p:val>
                                            <p:strVal val="#ppt_w"/>
                                          </p:val>
                                        </p:tav>
                                      </p:tavLst>
                                    </p:anim>
                                    <p:anim calcmode="lin" valueType="num">
                                      <p:cBhvr>
                                        <p:cTn id="27" dur="1250" fill="hold"/>
                                        <p:tgtEl>
                                          <p:spTgt spid="3"/>
                                        </p:tgtEl>
                                        <p:attrNameLst>
                                          <p:attrName>ppt_h</p:attrName>
                                        </p:attrNameLst>
                                      </p:cBhvr>
                                      <p:tavLst>
                                        <p:tav tm="0">
                                          <p:val>
                                            <p:fltVal val="0"/>
                                          </p:val>
                                        </p:tav>
                                        <p:tav tm="100000">
                                          <p:val>
                                            <p:strVal val="#ppt_h"/>
                                          </p:val>
                                        </p:tav>
                                      </p:tavLst>
                                    </p:anim>
                                    <p:anim calcmode="lin" valueType="num">
                                      <p:cBhvr>
                                        <p:cTn id="28" dur="1250" fill="hold"/>
                                        <p:tgtEl>
                                          <p:spTgt spid="3"/>
                                        </p:tgtEl>
                                        <p:attrNameLst>
                                          <p:attrName>style.rotation</p:attrName>
                                        </p:attrNameLst>
                                      </p:cBhvr>
                                      <p:tavLst>
                                        <p:tav tm="0">
                                          <p:val>
                                            <p:fltVal val="360"/>
                                          </p:val>
                                        </p:tav>
                                        <p:tav tm="100000">
                                          <p:val>
                                            <p:fltVal val="0"/>
                                          </p:val>
                                        </p:tav>
                                      </p:tavLst>
                                    </p:anim>
                                    <p:animEffect transition="in" filter="fade">
                                      <p:cBhvr>
                                        <p:cTn id="29" dur="1250"/>
                                        <p:tgtEl>
                                          <p:spTgt spid="3"/>
                                        </p:tgtEl>
                                      </p:cBhvr>
                                    </p:animEffect>
                                  </p:childTnLst>
                                </p:cTn>
                              </p:par>
                              <p:par>
                                <p:cTn id="30" presetID="0" presetClass="path" presetSubtype="0" accel="50000" decel="50000" fill="hold" nodeType="withEffect">
                                  <p:stCondLst>
                                    <p:cond delay="0"/>
                                  </p:stCondLst>
                                  <p:childTnLst>
                                    <p:animMotion origin="layout" path="M -0.00382 -0.00771 L 0.07761 0.04939 " pathEditMode="relative" rAng="0" ptsTypes="AA">
                                      <p:cBhvr>
                                        <p:cTn id="31" dur="1250" spd="-100000" fill="hold"/>
                                        <p:tgtEl>
                                          <p:spTgt spid="3"/>
                                        </p:tgtEl>
                                        <p:attrNameLst>
                                          <p:attrName>ppt_x</p:attrName>
                                          <p:attrName>ppt_y</p:attrName>
                                        </p:attrNameLst>
                                      </p:cBhvr>
                                      <p:rCtr x="4062" y="2840"/>
                                    </p:animMotion>
                                  </p:childTnLst>
                                </p:cTn>
                              </p:par>
                            </p:childTnLst>
                          </p:cTn>
                        </p:par>
                        <p:par>
                          <p:cTn id="32" fill="hold">
                            <p:stCondLst>
                              <p:cond delay="575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教育通用ppt模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panose="020F0302020204030204"/>
        <a:ea typeface="华康少女文字W5"/>
        <a:cs typeface=""/>
      </a:majorFont>
      <a:minorFont>
        <a:latin typeface="DFGothic-EB" panose="020F0502020204030204"/>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766</TotalTime>
  <Words>303</Words>
  <PresentationFormat>全屏显示(16:9)</PresentationFormat>
  <Paragraphs>65</Paragraphs>
  <Slides>15</Slides>
  <Notes>15</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微软雅黑</vt:lpstr>
      <vt:lpstr>Calibri</vt:lpstr>
      <vt:lpstr>DFGothic-EB</vt:lpstr>
      <vt:lpstr>Showcard Gothic</vt:lpstr>
      <vt:lpstr>Arial</vt:lpstr>
      <vt:lpstr>宋体</vt:lpstr>
      <vt:lpstr>华康少女文字W5</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2015-10-28T03:33:35Z</dcterms:created>
  <dcterms:modified xsi:type="dcterms:W3CDTF">2017-07-26T10:51:39Z</dcterms:modified>
</cp:coreProperties>
</file>