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7"/>
  </p:notesMasterIdLst>
  <p:sldIdLst>
    <p:sldId id="288" r:id="rId2"/>
    <p:sldId id="303" r:id="rId3"/>
    <p:sldId id="285" r:id="rId4"/>
    <p:sldId id="260" r:id="rId5"/>
    <p:sldId id="304" r:id="rId6"/>
    <p:sldId id="322" r:id="rId7"/>
    <p:sldId id="302" r:id="rId8"/>
    <p:sldId id="328" r:id="rId9"/>
    <p:sldId id="309" r:id="rId10"/>
    <p:sldId id="307" r:id="rId11"/>
    <p:sldId id="327" r:id="rId12"/>
    <p:sldId id="329" r:id="rId13"/>
    <p:sldId id="330" r:id="rId14"/>
    <p:sldId id="331"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2077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F05A-DCE4-DE5F-6792-1884FA28A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7BEA72-BE00-2B78-81F4-E2416E17F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38B491-3BBD-03E8-99AD-EF5115E7E777}"/>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F816DD7A-C03A-F074-3BDB-A27D23B71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1C8A8-188A-BE1C-E001-9DB09FDAE8A6}"/>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9187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61E1-205B-E443-C9DB-C9F51BDE56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989A4-E877-7040-0FEA-44BC2ED7E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4666F-1A1A-78B1-3EC9-3928EB849C51}"/>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FF0ED5E6-D203-AEAC-9718-1799BD2E3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9386-9EC6-4D5A-BE4C-46C73B6F4B7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28943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F6B9B-5531-D326-65A2-E24FEDC71F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B2B37A-400F-3B80-240B-35C813127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1D915-EE98-08F3-FC3A-36B38AF1E8D3}"/>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635E435F-8064-C571-EFB7-C6629B34E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27852-C5C8-C4FE-69EB-E3D44E7296C4}"/>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531998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87554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CBE7-DB67-EFE9-ADE1-989BD0F65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5BE52-486E-230D-317F-FFE61195C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F4E02-12D2-1FA3-D40E-0237EB00A616}"/>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5FF89B83-56CE-D6C5-548C-706DA9755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C042B-3AF1-A15E-44A9-C57154D421E8}"/>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56917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5106-6D7E-FEAE-2C2B-F912C08D3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642F75-3EEA-1C16-0138-20C2069FE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34A136-C773-AB5C-FC40-E841A8B47AF5}"/>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159E65D7-C7A3-CEB2-40F0-C5CDE4D14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81D7F-1C06-C5D4-58CE-BC49BBB5AB62}"/>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52785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D9A8-E9D3-347A-3A1F-19E5ADAEF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A515C-F305-CCB0-AA12-852029042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629346-E96E-C976-9D37-E3BF2384B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5DDAF-F2D7-FF19-8F1B-8E903B8C059E}"/>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A85BDB1A-1811-22F0-734A-5A099795E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FBABE-66D6-A73F-8CAB-9D28A2384182}"/>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97198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2913-1AF3-369C-30E6-1A9EC1FCB4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C60E5E-CBC4-FC56-078D-577E681F8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9E1D8D-598E-C9F0-10EE-6F5583726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A9FC52-236E-9B74-8D25-B671D8FAD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592FE-E562-C8E1-50D1-E17D405EC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E2D22-98C2-D887-D2FF-D1D9D3CEBCCA}"/>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8" name="Footer Placeholder 7">
            <a:extLst>
              <a:ext uri="{FF2B5EF4-FFF2-40B4-BE49-F238E27FC236}">
                <a16:creationId xmlns:a16="http://schemas.microsoft.com/office/drawing/2014/main" id="{4E24302B-A040-7710-9653-F329B5D18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0B3D0-B6BE-855F-CAF7-FC50BD28A2B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42396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2E21-2646-2AA9-D81D-E439DDD5A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F017A-70D1-4E7F-4063-3D36D708C16D}"/>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4" name="Footer Placeholder 3">
            <a:extLst>
              <a:ext uri="{FF2B5EF4-FFF2-40B4-BE49-F238E27FC236}">
                <a16:creationId xmlns:a16="http://schemas.microsoft.com/office/drawing/2014/main" id="{5914DE2E-343C-A624-9E33-A4E5D84CDF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379A62-CF70-B74F-68C5-EBB84659EDA5}"/>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99370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25F55-6DE5-ABFA-7711-3D51363B8FF9}"/>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3" name="Footer Placeholder 2">
            <a:extLst>
              <a:ext uri="{FF2B5EF4-FFF2-40B4-BE49-F238E27FC236}">
                <a16:creationId xmlns:a16="http://schemas.microsoft.com/office/drawing/2014/main" id="{85299295-E611-E159-4CCF-4FC8CBA845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9F00D-0C79-98FB-D310-5FF9F6FCF72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7457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0AC0-679B-1F8C-231E-4C373E35C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494FD3-EFCA-5A79-F003-F01F4E8BD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68619-4DEB-2318-EE4A-7F1CEE163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722E8-CD69-4D36-00F4-8B6AD54311A9}"/>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1D08390F-4786-73C8-6FE5-2DC2F448C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5489E-92DD-FED8-8E09-2F59AACE1440}"/>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32011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C147-FCBB-5910-67FF-5FA39C510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CFA661-868B-FB6A-50D0-E44E654FF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D36EE6-643B-1D80-22AA-73ECD3AE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B3821-1E4C-EB9F-2E98-37C19165B3E6}"/>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33D9F134-927F-B18C-DC69-A064513CE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C3601-91E6-D6A7-ABFD-25A7C75D9CB8}"/>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63651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6FEC3EB-C978-4FDB-6FE5-BEEB6AE865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DAE02B8-E286-E67D-E16E-E0BCDFE97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06ADE8-E97F-758A-A394-958ACC0B6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0EE58-E924-395E-A4C1-6079D8903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B54AABA5-0D38-9518-AC67-4ED1F9215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4DEE3-6055-68F7-AAF7-407746826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9E84-591C-465C-86DC-A6BF5D31B359}" type="slidenum">
              <a:rPr lang="en-US" smtClean="0"/>
              <a:t>‹#›</a:t>
            </a:fld>
            <a:endParaRPr lang="en-US"/>
          </a:p>
        </p:txBody>
      </p:sp>
    </p:spTree>
    <p:extLst>
      <p:ext uri="{BB962C8B-B14F-4D97-AF65-F5344CB8AC3E}">
        <p14:creationId xmlns:p14="http://schemas.microsoft.com/office/powerpoint/2010/main" val="307420842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TotalTime>
  <Words>594</Words>
  <PresentationFormat>Widescreen</PresentationFormat>
  <Paragraphs>29</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2023-12-08T14:43:51Z</dcterms:created>
  <dcterms:modified xsi:type="dcterms:W3CDTF">2023-12-15T14:48:58Z</dcterms:modified>
</cp:coreProperties>
</file>