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48" d="100"/>
          <a:sy n="48" d="100"/>
        </p:scale>
        <p:origin x="604" y="3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Rectangle 25"/>
          <p:cNvSpPr/>
          <p:nvPr/>
        </p:nvSpPr>
        <p:spPr>
          <a:xfrm>
            <a:off x="1204119" y="3922098"/>
            <a:ext cx="7239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Thiu thiu: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vừa mới ngủ, chưa ngủ say.</a:t>
            </a:r>
          </a:p>
        </p:txBody>
      </p:sp>
      <p:sp>
        <p:nvSpPr>
          <p:cNvPr id="10" name="Text Box 14">
            <a:extLst>
              <a:ext uri="{FF2B5EF4-FFF2-40B4-BE49-F238E27FC236}">
                <a16:creationId xmlns:a16="http://schemas.microsoft.com/office/drawing/2014/main" id="{E20A9370-B574-4163-9E90-8FCC86F61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15: QUẠT CHO BÀ NGỦ</a:t>
            </a: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9664</TotalTime>
  <Words>28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Xiem Do</cp:lastModifiedBy>
  <cp:revision>1042</cp:revision>
  <dcterms:created xsi:type="dcterms:W3CDTF">2008-09-09T22:52:10Z</dcterms:created>
  <dcterms:modified xsi:type="dcterms:W3CDTF">2022-08-02T14:32:24Z</dcterms:modified>
</cp:coreProperties>
</file>