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5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6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9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2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3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0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5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9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1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3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9B4F5-DE18-471E-ADFA-18BF3E3FD64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4556A-4922-47FF-B969-EA4094391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1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605" y="475010"/>
            <a:ext cx="9444251" cy="593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787" y="385127"/>
            <a:ext cx="8740589" cy="61319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34671" y="412020"/>
            <a:ext cx="4477870" cy="2358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12541" y="385127"/>
            <a:ext cx="4477870" cy="2358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34671" y="3625868"/>
            <a:ext cx="4477870" cy="2358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12541" y="2891118"/>
            <a:ext cx="4477870" cy="3625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8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PresentationFormat>Màn hình rộng</PresentationFormat>
  <Paragraphs>0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2023-07-14T02:42:59Z</dcterms:created>
  <dcterms:modified xsi:type="dcterms:W3CDTF">2023-07-21T03:28:33Z</dcterms:modified>
</cp:coreProperties>
</file>