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9" r:id="rId2"/>
    <p:sldId id="260" r:id="rId3"/>
    <p:sldId id="261" r:id="rId4"/>
  </p:sldIdLst>
  <p:sldSz cx="12188825" cy="6858000"/>
  <p:notesSz cx="6858000" cy="9144000"/>
  <p:embeddedFontLst>
    <p:embeddedFont>
      <p:font typeface="Poppins SemiBold" panose="00000700000000000000" pitchFamily="2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476" y="-6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7" y="1145426"/>
            <a:ext cx="2857143" cy="2857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69" y="2855428"/>
            <a:ext cx="2857143" cy="285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8" y="1145428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4565428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-571143"/>
            <a:ext cx="2857143" cy="28571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69" y="4565426"/>
            <a:ext cx="2857143" cy="2857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90" y="-564574"/>
            <a:ext cx="2857143" cy="28571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2857857"/>
            <a:ext cx="2857143" cy="2857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-564575"/>
            <a:ext cx="2857143" cy="28571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90" y="1145425"/>
            <a:ext cx="2857143" cy="28571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1" y="1145428"/>
            <a:ext cx="2857143" cy="28571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1" y="2855428"/>
            <a:ext cx="2857143" cy="28571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8" y="4565425"/>
            <a:ext cx="2857143" cy="28571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4572000"/>
            <a:ext cx="2857143" cy="28571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1" y="-539620"/>
            <a:ext cx="2857143" cy="2857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39" y="-552095"/>
            <a:ext cx="2857143" cy="28571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41" y="1145424"/>
            <a:ext cx="2857143" cy="28571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0" y="4495800"/>
            <a:ext cx="2857143" cy="28571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89" y="2810575"/>
            <a:ext cx="2857143" cy="28571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69" y="2810578"/>
            <a:ext cx="2857143" cy="2857143"/>
          </a:xfrm>
          <a:prstGeom prst="rect">
            <a:avLst/>
          </a:prstGeom>
        </p:spPr>
      </p:pic>
      <p:sp>
        <p:nvSpPr>
          <p:cNvPr id="4" name="Square1"/>
          <p:cNvSpPr/>
          <p:nvPr/>
        </p:nvSpPr>
        <p:spPr>
          <a:xfrm>
            <a:off x="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$10</a:t>
            </a:r>
            <a:endParaRPr lang="en-GB" sz="66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Square2"/>
          <p:cNvSpPr/>
          <p:nvPr/>
        </p:nvSpPr>
        <p:spPr>
          <a:xfrm>
            <a:off x="2448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$15</a:t>
            </a:r>
            <a:endParaRPr lang="en-GB" sz="66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Square3"/>
          <p:cNvSpPr/>
          <p:nvPr/>
        </p:nvSpPr>
        <p:spPr>
          <a:xfrm>
            <a:off x="4896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$100</a:t>
            </a:r>
            <a:endParaRPr lang="en-GB" sz="66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Square4"/>
          <p:cNvSpPr/>
          <p:nvPr/>
        </p:nvSpPr>
        <p:spPr>
          <a:xfrm>
            <a:off x="7344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$50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Square5"/>
          <p:cNvSpPr/>
          <p:nvPr/>
        </p:nvSpPr>
        <p:spPr>
          <a:xfrm>
            <a:off x="9792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$30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Square6"/>
          <p:cNvSpPr/>
          <p:nvPr/>
        </p:nvSpPr>
        <p:spPr>
          <a:xfrm>
            <a:off x="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$20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Square7"/>
          <p:cNvSpPr/>
          <p:nvPr/>
        </p:nvSpPr>
        <p:spPr>
          <a:xfrm>
            <a:off x="2448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$90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Square8"/>
          <p:cNvSpPr/>
          <p:nvPr/>
        </p:nvSpPr>
        <p:spPr>
          <a:xfrm>
            <a:off x="4896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$5</a:t>
            </a:r>
            <a:endParaRPr lang="en-GB" sz="80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2" name="Square9"/>
          <p:cNvSpPr/>
          <p:nvPr/>
        </p:nvSpPr>
        <p:spPr>
          <a:xfrm>
            <a:off x="7344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$40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Square10"/>
          <p:cNvSpPr/>
          <p:nvPr/>
        </p:nvSpPr>
        <p:spPr>
          <a:xfrm>
            <a:off x="9792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$80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" name="Square11"/>
          <p:cNvSpPr/>
          <p:nvPr/>
        </p:nvSpPr>
        <p:spPr>
          <a:xfrm>
            <a:off x="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$60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Square12"/>
          <p:cNvSpPr/>
          <p:nvPr/>
        </p:nvSpPr>
        <p:spPr>
          <a:xfrm>
            <a:off x="2448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$45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Square13"/>
          <p:cNvSpPr/>
          <p:nvPr/>
        </p:nvSpPr>
        <p:spPr>
          <a:xfrm>
            <a:off x="4896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$70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7" name="Square14"/>
          <p:cNvSpPr/>
          <p:nvPr/>
        </p:nvSpPr>
        <p:spPr>
          <a:xfrm>
            <a:off x="7344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$55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" name="Square15"/>
          <p:cNvSpPr/>
          <p:nvPr/>
        </p:nvSpPr>
        <p:spPr>
          <a:xfrm>
            <a:off x="9792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$95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9" name="Square16"/>
          <p:cNvSpPr/>
          <p:nvPr/>
        </p:nvSpPr>
        <p:spPr>
          <a:xfrm>
            <a:off x="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$1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Square17"/>
          <p:cNvSpPr/>
          <p:nvPr/>
        </p:nvSpPr>
        <p:spPr>
          <a:xfrm>
            <a:off x="2448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$2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Square18"/>
          <p:cNvSpPr/>
          <p:nvPr/>
        </p:nvSpPr>
        <p:spPr>
          <a:xfrm>
            <a:off x="4896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$7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Square19"/>
          <p:cNvSpPr/>
          <p:nvPr/>
        </p:nvSpPr>
        <p:spPr>
          <a:xfrm>
            <a:off x="7344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$4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3" name="Square20"/>
          <p:cNvSpPr/>
          <p:nvPr/>
        </p:nvSpPr>
        <p:spPr>
          <a:xfrm>
            <a:off x="9792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66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$65</a:t>
            </a:r>
            <a:endParaRPr lang="en-GB" sz="66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Poppins SemiBold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2020-04-11T03:47:12Z</dcterms:created>
  <dcterms:modified xsi:type="dcterms:W3CDTF">2020-04-11T05:45:47Z</dcterms:modified>
</cp:coreProperties>
</file>