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7" r:id="rId1"/>
  </p:sldMasterIdLst>
  <p:notesMasterIdLst>
    <p:notesMasterId r:id="rId39"/>
  </p:notesMasterIdLst>
  <p:handoutMasterIdLst>
    <p:handoutMasterId r:id="rId40"/>
  </p:handoutMasterIdLst>
  <p:sldIdLst>
    <p:sldId id="3171" r:id="rId2"/>
    <p:sldId id="3130" r:id="rId3"/>
    <p:sldId id="3110" r:id="rId4"/>
    <p:sldId id="3173" r:id="rId5"/>
    <p:sldId id="3163" r:id="rId6"/>
    <p:sldId id="3188" r:id="rId7"/>
    <p:sldId id="3174" r:id="rId8"/>
    <p:sldId id="3186" r:id="rId9"/>
    <p:sldId id="3187" r:id="rId10"/>
    <p:sldId id="3185" r:id="rId11"/>
    <p:sldId id="3158" r:id="rId12"/>
    <p:sldId id="3208" r:id="rId13"/>
    <p:sldId id="3209" r:id="rId14"/>
    <p:sldId id="3210" r:id="rId15"/>
    <p:sldId id="3211" r:id="rId16"/>
    <p:sldId id="3192" r:id="rId17"/>
    <p:sldId id="3169" r:id="rId18"/>
    <p:sldId id="3155" r:id="rId19"/>
    <p:sldId id="3160" r:id="rId20"/>
    <p:sldId id="3212" r:id="rId21"/>
    <p:sldId id="3206" r:id="rId22"/>
    <p:sldId id="3214" r:id="rId23"/>
    <p:sldId id="3213" r:id="rId24"/>
    <p:sldId id="3215" r:id="rId25"/>
    <p:sldId id="3201" r:id="rId26"/>
    <p:sldId id="3216" r:id="rId27"/>
    <p:sldId id="3217" r:id="rId28"/>
    <p:sldId id="3207" r:id="rId29"/>
    <p:sldId id="3219" r:id="rId30"/>
    <p:sldId id="3218" r:id="rId31"/>
    <p:sldId id="3221" r:id="rId32"/>
    <p:sldId id="3222" r:id="rId33"/>
    <p:sldId id="3157" r:id="rId34"/>
    <p:sldId id="3156" r:id="rId35"/>
    <p:sldId id="258" r:id="rId36"/>
    <p:sldId id="3167" r:id="rId37"/>
    <p:sldId id="3170" r:id="rId38"/>
  </p:sldIdLst>
  <p:sldSz cx="12858750" cy="7232650"/>
  <p:notesSz cx="6858000" cy="9144000"/>
  <p:custDataLst>
    <p:tags r:id="rId4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497" userDrawn="1">
          <p15:clr>
            <a:srgbClr val="A4A3A4"/>
          </p15:clr>
        </p15:guide>
        <p15:guide id="7" pos="69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F4D"/>
    <a:srgbClr val="1E0D85"/>
    <a:srgbClr val="D97F92"/>
    <a:srgbClr val="7EC7CD"/>
    <a:srgbClr val="A388BE"/>
    <a:srgbClr val="305D84"/>
    <a:srgbClr val="B4B6DB"/>
    <a:srgbClr val="457A5C"/>
    <a:srgbClr val="F08761"/>
    <a:srgbClr val="F5B8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28" autoAdjust="0"/>
    <p:restoredTop sz="95317" autoAdjust="0"/>
  </p:normalViewPr>
  <p:slideViewPr>
    <p:cSldViewPr>
      <p:cViewPr varScale="1">
        <p:scale>
          <a:sx n="79" d="100"/>
          <a:sy n="79" d="100"/>
        </p:scale>
        <p:origin x="816" y="62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99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660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2020/4/8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979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1207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1205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174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979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34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6659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5685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6311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9436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979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979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684213" fontAlgn="base">
              <a:spcBef>
                <a:spcPct val="0"/>
              </a:spcBef>
              <a:spcAft>
                <a:spcPct val="0"/>
              </a:spcAft>
            </a:pPr>
            <a:fld id="{9C602251-43D7-4D1D-B3D2-19BD9A52692A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 defTabSz="684213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1944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684213" fontAlgn="base">
              <a:spcBef>
                <a:spcPct val="0"/>
              </a:spcBef>
              <a:spcAft>
                <a:spcPct val="0"/>
              </a:spcAft>
            </a:pPr>
            <a:fld id="{9C602251-43D7-4D1D-B3D2-19BD9A52692A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 defTabSz="684213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1944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684213" fontAlgn="base">
              <a:spcBef>
                <a:spcPct val="0"/>
              </a:spcBef>
              <a:spcAft>
                <a:spcPct val="0"/>
              </a:spcAft>
            </a:pPr>
            <a:fld id="{9C602251-43D7-4D1D-B3D2-19BD9A52692A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 defTabSz="684213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1944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979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351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547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27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1A5AF-348A-4F70-944B-222A74B083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624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7" r:id="rId2"/>
    <p:sldLayoutId id="2147483728" r:id="rId3"/>
  </p:sldLayoutIdLst>
  <p:txStyles>
    <p:titleStyle>
      <a:lvl1pPr algn="l" defTabSz="964326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082" indent="-241082" algn="l" defTabSz="964326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3" kern="1200">
          <a:solidFill>
            <a:schemeClr val="tx1"/>
          </a:solidFill>
          <a:latin typeface="+mn-lt"/>
          <a:ea typeface="+mn-ea"/>
          <a:cs typeface="+mn-cs"/>
        </a:defRPr>
      </a:lvl1pPr>
      <a:lvl2pPr marL="723245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531" kern="1200">
          <a:solidFill>
            <a:schemeClr val="tx1"/>
          </a:solidFill>
          <a:latin typeface="+mn-lt"/>
          <a:ea typeface="+mn-ea"/>
          <a:cs typeface="+mn-cs"/>
        </a:defRPr>
      </a:lvl2pPr>
      <a:lvl3pPr marL="1205408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109" kern="1200">
          <a:solidFill>
            <a:schemeClr val="tx1"/>
          </a:solidFill>
          <a:latin typeface="+mn-lt"/>
          <a:ea typeface="+mn-ea"/>
          <a:cs typeface="+mn-cs"/>
        </a:defRPr>
      </a:lvl3pPr>
      <a:lvl4pPr marL="1687571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2169734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65189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3134060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616223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409838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1pPr>
      <a:lvl2pPr marL="482163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2pPr>
      <a:lvl3pPr marL="96432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3pPr>
      <a:lvl4pPr marL="144648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192865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41081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289297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37514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3857305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ocument%2018-4\C&#244;ng%20vi&#7879;c\L&#7899;p%209\M&#7897;t%20m&#249;a%20xu&#226;n%20nho%20nh&#7887;%202016%20Tr&#7847;n%20Ho&#224;n%20Thanh%20H&#7843;i%20Ph&#432;&#417;ng%20Nga.mp4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26" Type="http://schemas.openxmlformats.org/officeDocument/2006/relationships/image" Target="../media/image59.jpeg"/><Relationship Id="rId3" Type="http://schemas.openxmlformats.org/officeDocument/2006/relationships/image" Target="../media/image36.png"/><Relationship Id="rId21" Type="http://schemas.openxmlformats.org/officeDocument/2006/relationships/image" Target="../media/image54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5" Type="http://schemas.openxmlformats.org/officeDocument/2006/relationships/image" Target="../media/image58.png"/><Relationship Id="rId2" Type="http://schemas.openxmlformats.org/officeDocument/2006/relationships/image" Target="../media/image35.png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24" Type="http://schemas.openxmlformats.org/officeDocument/2006/relationships/image" Target="../media/image57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23" Type="http://schemas.openxmlformats.org/officeDocument/2006/relationships/image" Target="../media/image56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Relationship Id="rId22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5" descr="22858PICdbgea5Gz679dY_PIC201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86975" y="4032250"/>
            <a:ext cx="3200400" cy="3200400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 flipH="1">
            <a:off x="4143374" y="1254125"/>
            <a:ext cx="7038975" cy="320040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lớp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Một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mùa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xuân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nho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cảm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yêu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thích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này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nhé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Một mùa xuân nho nhỏ 2016 Trần Hoàn Thanh Hải Phương Nga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0" y="41275"/>
            <a:ext cx="12858750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204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5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7" grpId="0" animBg="1"/>
      <p:bldP spid="8" grpId="0" animBg="1"/>
      <p:bldP spid="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3076576" y="3876153"/>
            <a:ext cx="6781800" cy="126417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828712" y="2342993"/>
            <a:ext cx="1201326" cy="12013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II.</a:t>
            </a:r>
            <a:endParaRPr lang="zh-CN" altLang="en-US" sz="66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2695575" y="3921125"/>
            <a:ext cx="7488832" cy="110799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7200" dirty="0" err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Đọc</a:t>
            </a:r>
            <a:r>
              <a:rPr lang="en-US" altLang="zh-CN" sz="7200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7200" dirty="0" err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hiểu</a:t>
            </a:r>
            <a:r>
              <a:rPr lang="en-US" altLang="zh-CN" sz="7200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7200" dirty="0" err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văn</a:t>
            </a:r>
            <a:r>
              <a:rPr lang="en-US" altLang="zh-CN" sz="7200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7200" dirty="0" err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bản</a:t>
            </a:r>
            <a:endParaRPr lang="en-US" altLang="zh-CN" sz="72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7204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61975" y="2092325"/>
            <a:ext cx="12274918" cy="4495800"/>
            <a:chOff x="-4354143" y="1991539"/>
            <a:chExt cx="11639719" cy="4263151"/>
          </a:xfrm>
        </p:grpSpPr>
        <p:sp>
          <p:nvSpPr>
            <p:cNvPr id="20" name="Freeform 234"/>
            <p:cNvSpPr>
              <a:spLocks/>
            </p:cNvSpPr>
            <p:nvPr/>
          </p:nvSpPr>
          <p:spPr bwMode="auto">
            <a:xfrm>
              <a:off x="4750217" y="1991539"/>
              <a:ext cx="722568" cy="981232"/>
            </a:xfrm>
            <a:custGeom>
              <a:avLst/>
              <a:gdLst>
                <a:gd name="T0" fmla="*/ 0 w 657"/>
                <a:gd name="T1" fmla="*/ 0 h 1095"/>
                <a:gd name="T2" fmla="*/ 657 w 657"/>
                <a:gd name="T3" fmla="*/ 1015 h 1095"/>
                <a:gd name="T4" fmla="*/ 572 w 657"/>
                <a:gd name="T5" fmla="*/ 1095 h 1095"/>
                <a:gd name="T6" fmla="*/ 0 w 657"/>
                <a:gd name="T7" fmla="*/ 821 h 1095"/>
                <a:gd name="T8" fmla="*/ 0 w 657"/>
                <a:gd name="T9" fmla="*/ 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7" h="1095">
                  <a:moveTo>
                    <a:pt x="0" y="0"/>
                  </a:moveTo>
                  <a:lnTo>
                    <a:pt x="657" y="1015"/>
                  </a:lnTo>
                  <a:lnTo>
                    <a:pt x="572" y="1095"/>
                  </a:lnTo>
                  <a:lnTo>
                    <a:pt x="0" y="8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ectangle 237"/>
            <p:cNvSpPr>
              <a:spLocks noChangeArrowheads="1"/>
            </p:cNvSpPr>
            <p:nvPr/>
          </p:nvSpPr>
          <p:spPr bwMode="auto">
            <a:xfrm>
              <a:off x="-4354142" y="5170838"/>
              <a:ext cx="9321130" cy="108385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8"/>
            <p:cNvSpPr>
              <a:spLocks/>
            </p:cNvSpPr>
            <p:nvPr/>
          </p:nvSpPr>
          <p:spPr bwMode="auto">
            <a:xfrm>
              <a:off x="4966987" y="5026325"/>
              <a:ext cx="1011596" cy="981232"/>
            </a:xfrm>
            <a:custGeom>
              <a:avLst/>
              <a:gdLst>
                <a:gd name="T0" fmla="*/ 0 w 657"/>
                <a:gd name="T1" fmla="*/ 1095 h 1095"/>
                <a:gd name="T2" fmla="*/ 657 w 657"/>
                <a:gd name="T3" fmla="*/ 83 h 1095"/>
                <a:gd name="T4" fmla="*/ 572 w 657"/>
                <a:gd name="T5" fmla="*/ 0 h 1095"/>
                <a:gd name="T6" fmla="*/ 0 w 657"/>
                <a:gd name="T7" fmla="*/ 275 h 1095"/>
                <a:gd name="T8" fmla="*/ 0 w 657"/>
                <a:gd name="T9" fmla="*/ 1095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7" h="1095">
                  <a:moveTo>
                    <a:pt x="0" y="1095"/>
                  </a:moveTo>
                  <a:lnTo>
                    <a:pt x="657" y="83"/>
                  </a:lnTo>
                  <a:lnTo>
                    <a:pt x="572" y="0"/>
                  </a:lnTo>
                  <a:lnTo>
                    <a:pt x="0" y="275"/>
                  </a:lnTo>
                  <a:lnTo>
                    <a:pt x="0" y="109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Oval 239"/>
            <p:cNvSpPr>
              <a:spLocks noChangeArrowheads="1"/>
            </p:cNvSpPr>
            <p:nvPr/>
          </p:nvSpPr>
          <p:spPr bwMode="auto">
            <a:xfrm>
              <a:off x="4900151" y="2740026"/>
              <a:ext cx="2385425" cy="2385425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Oval 240"/>
            <p:cNvSpPr>
              <a:spLocks noChangeArrowheads="1"/>
            </p:cNvSpPr>
            <p:nvPr/>
          </p:nvSpPr>
          <p:spPr bwMode="auto">
            <a:xfrm>
              <a:off x="5196761" y="3036635"/>
              <a:ext cx="1793997" cy="179489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245"/>
            <p:cNvSpPr>
              <a:spLocks/>
            </p:cNvSpPr>
            <p:nvPr/>
          </p:nvSpPr>
          <p:spPr bwMode="auto">
            <a:xfrm>
              <a:off x="5425267" y="3208687"/>
              <a:ext cx="1655101" cy="1711556"/>
            </a:xfrm>
            <a:custGeom>
              <a:avLst/>
              <a:gdLst>
                <a:gd name="T0" fmla="*/ 632 w 781"/>
                <a:gd name="T1" fmla="*/ 0 h 808"/>
                <a:gd name="T2" fmla="*/ 582 w 781"/>
                <a:gd name="T3" fmla="*/ 10 h 808"/>
                <a:gd name="T4" fmla="*/ 741 w 781"/>
                <a:gd name="T5" fmla="*/ 342 h 808"/>
                <a:gd name="T6" fmla="*/ 741 w 781"/>
                <a:gd name="T7" fmla="*/ 342 h 808"/>
                <a:gd name="T8" fmla="*/ 315 w 781"/>
                <a:gd name="T9" fmla="*/ 769 h 808"/>
                <a:gd name="T10" fmla="*/ 50 w 781"/>
                <a:gd name="T11" fmla="*/ 676 h 808"/>
                <a:gd name="T12" fmla="*/ 50 w 781"/>
                <a:gd name="T13" fmla="*/ 676 h 808"/>
                <a:gd name="T14" fmla="*/ 0 w 781"/>
                <a:gd name="T15" fmla="*/ 686 h 808"/>
                <a:gd name="T16" fmla="*/ 18 w 781"/>
                <a:gd name="T17" fmla="*/ 702 h 808"/>
                <a:gd name="T18" fmla="*/ 315 w 781"/>
                <a:gd name="T19" fmla="*/ 808 h 808"/>
                <a:gd name="T20" fmla="*/ 781 w 781"/>
                <a:gd name="T21" fmla="*/ 342 h 808"/>
                <a:gd name="T22" fmla="*/ 632 w 781"/>
                <a:gd name="T23" fmla="*/ 0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1" h="808">
                  <a:moveTo>
                    <a:pt x="632" y="0"/>
                  </a:moveTo>
                  <a:cubicBezTo>
                    <a:pt x="582" y="10"/>
                    <a:pt x="582" y="10"/>
                    <a:pt x="582" y="10"/>
                  </a:cubicBezTo>
                  <a:cubicBezTo>
                    <a:pt x="679" y="88"/>
                    <a:pt x="741" y="208"/>
                    <a:pt x="741" y="342"/>
                  </a:cubicBezTo>
                  <a:cubicBezTo>
                    <a:pt x="741" y="342"/>
                    <a:pt x="741" y="342"/>
                    <a:pt x="741" y="342"/>
                  </a:cubicBezTo>
                  <a:cubicBezTo>
                    <a:pt x="741" y="578"/>
                    <a:pt x="551" y="769"/>
                    <a:pt x="315" y="769"/>
                  </a:cubicBezTo>
                  <a:cubicBezTo>
                    <a:pt x="215" y="769"/>
                    <a:pt x="122" y="734"/>
                    <a:pt x="50" y="676"/>
                  </a:cubicBezTo>
                  <a:cubicBezTo>
                    <a:pt x="50" y="676"/>
                    <a:pt x="50" y="676"/>
                    <a:pt x="50" y="676"/>
                  </a:cubicBezTo>
                  <a:cubicBezTo>
                    <a:pt x="0" y="686"/>
                    <a:pt x="0" y="686"/>
                    <a:pt x="0" y="686"/>
                  </a:cubicBezTo>
                  <a:cubicBezTo>
                    <a:pt x="6" y="691"/>
                    <a:pt x="12" y="696"/>
                    <a:pt x="18" y="702"/>
                  </a:cubicBezTo>
                  <a:cubicBezTo>
                    <a:pt x="99" y="768"/>
                    <a:pt x="202" y="808"/>
                    <a:pt x="315" y="808"/>
                  </a:cubicBezTo>
                  <a:cubicBezTo>
                    <a:pt x="573" y="808"/>
                    <a:pt x="781" y="600"/>
                    <a:pt x="781" y="342"/>
                  </a:cubicBezTo>
                  <a:cubicBezTo>
                    <a:pt x="781" y="207"/>
                    <a:pt x="724" y="85"/>
                    <a:pt x="632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246"/>
            <p:cNvSpPr>
              <a:spLocks/>
            </p:cNvSpPr>
            <p:nvPr/>
          </p:nvSpPr>
          <p:spPr bwMode="auto">
            <a:xfrm>
              <a:off x="5105359" y="2945233"/>
              <a:ext cx="1650621" cy="1707971"/>
            </a:xfrm>
            <a:custGeom>
              <a:avLst/>
              <a:gdLst>
                <a:gd name="T0" fmla="*/ 466 w 779"/>
                <a:gd name="T1" fmla="*/ 0 h 806"/>
                <a:gd name="T2" fmla="*/ 0 w 779"/>
                <a:gd name="T3" fmla="*/ 466 h 806"/>
                <a:gd name="T4" fmla="*/ 126 w 779"/>
                <a:gd name="T5" fmla="*/ 785 h 806"/>
                <a:gd name="T6" fmla="*/ 147 w 779"/>
                <a:gd name="T7" fmla="*/ 806 h 806"/>
                <a:gd name="T8" fmla="*/ 196 w 779"/>
                <a:gd name="T9" fmla="*/ 796 h 806"/>
                <a:gd name="T10" fmla="*/ 158 w 779"/>
                <a:gd name="T11" fmla="*/ 761 h 806"/>
                <a:gd name="T12" fmla="*/ 40 w 779"/>
                <a:gd name="T13" fmla="*/ 466 h 806"/>
                <a:gd name="T14" fmla="*/ 40 w 779"/>
                <a:gd name="T15" fmla="*/ 466 h 806"/>
                <a:gd name="T16" fmla="*/ 466 w 779"/>
                <a:gd name="T17" fmla="*/ 40 h 806"/>
                <a:gd name="T18" fmla="*/ 606 w 779"/>
                <a:gd name="T19" fmla="*/ 64 h 806"/>
                <a:gd name="T20" fmla="*/ 729 w 779"/>
                <a:gd name="T21" fmla="*/ 131 h 806"/>
                <a:gd name="T22" fmla="*/ 729 w 779"/>
                <a:gd name="T23" fmla="*/ 131 h 806"/>
                <a:gd name="T24" fmla="*/ 779 w 779"/>
                <a:gd name="T25" fmla="*/ 121 h 806"/>
                <a:gd name="T26" fmla="*/ 732 w 779"/>
                <a:gd name="T27" fmla="*/ 83 h 806"/>
                <a:gd name="T28" fmla="*/ 676 w 779"/>
                <a:gd name="T29" fmla="*/ 50 h 806"/>
                <a:gd name="T30" fmla="*/ 466 w 779"/>
                <a:gd name="T31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79" h="806">
                  <a:moveTo>
                    <a:pt x="466" y="0"/>
                  </a:moveTo>
                  <a:cubicBezTo>
                    <a:pt x="209" y="0"/>
                    <a:pt x="0" y="209"/>
                    <a:pt x="0" y="466"/>
                  </a:cubicBezTo>
                  <a:cubicBezTo>
                    <a:pt x="0" y="590"/>
                    <a:pt x="48" y="702"/>
                    <a:pt x="126" y="785"/>
                  </a:cubicBezTo>
                  <a:cubicBezTo>
                    <a:pt x="133" y="792"/>
                    <a:pt x="140" y="799"/>
                    <a:pt x="147" y="806"/>
                  </a:cubicBezTo>
                  <a:cubicBezTo>
                    <a:pt x="196" y="796"/>
                    <a:pt x="196" y="796"/>
                    <a:pt x="196" y="796"/>
                  </a:cubicBezTo>
                  <a:cubicBezTo>
                    <a:pt x="183" y="785"/>
                    <a:pt x="170" y="773"/>
                    <a:pt x="158" y="761"/>
                  </a:cubicBezTo>
                  <a:cubicBezTo>
                    <a:pt x="85" y="684"/>
                    <a:pt x="40" y="581"/>
                    <a:pt x="40" y="466"/>
                  </a:cubicBezTo>
                  <a:cubicBezTo>
                    <a:pt x="40" y="466"/>
                    <a:pt x="40" y="466"/>
                    <a:pt x="40" y="466"/>
                  </a:cubicBezTo>
                  <a:cubicBezTo>
                    <a:pt x="40" y="231"/>
                    <a:pt x="231" y="40"/>
                    <a:pt x="466" y="40"/>
                  </a:cubicBezTo>
                  <a:cubicBezTo>
                    <a:pt x="515" y="40"/>
                    <a:pt x="563" y="48"/>
                    <a:pt x="606" y="64"/>
                  </a:cubicBezTo>
                  <a:cubicBezTo>
                    <a:pt x="651" y="79"/>
                    <a:pt x="693" y="102"/>
                    <a:pt x="729" y="131"/>
                  </a:cubicBezTo>
                  <a:cubicBezTo>
                    <a:pt x="729" y="131"/>
                    <a:pt x="729" y="131"/>
                    <a:pt x="729" y="131"/>
                  </a:cubicBezTo>
                  <a:cubicBezTo>
                    <a:pt x="779" y="121"/>
                    <a:pt x="779" y="121"/>
                    <a:pt x="779" y="121"/>
                  </a:cubicBezTo>
                  <a:cubicBezTo>
                    <a:pt x="764" y="107"/>
                    <a:pt x="748" y="95"/>
                    <a:pt x="732" y="83"/>
                  </a:cubicBezTo>
                  <a:cubicBezTo>
                    <a:pt x="714" y="71"/>
                    <a:pt x="696" y="60"/>
                    <a:pt x="676" y="50"/>
                  </a:cubicBezTo>
                  <a:cubicBezTo>
                    <a:pt x="613" y="18"/>
                    <a:pt x="542" y="0"/>
                    <a:pt x="466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247"/>
            <p:cNvSpPr>
              <a:spLocks noChangeArrowheads="1"/>
            </p:cNvSpPr>
            <p:nvPr/>
          </p:nvSpPr>
          <p:spPr bwMode="auto">
            <a:xfrm flipH="1">
              <a:off x="-4354143" y="3508932"/>
              <a:ext cx="8598562" cy="11561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248"/>
            <p:cNvSpPr>
              <a:spLocks/>
            </p:cNvSpPr>
            <p:nvPr/>
          </p:nvSpPr>
          <p:spPr bwMode="auto">
            <a:xfrm flipH="1">
              <a:off x="4244419" y="3714362"/>
              <a:ext cx="800002" cy="733908"/>
            </a:xfrm>
            <a:custGeom>
              <a:avLst/>
              <a:gdLst>
                <a:gd name="T0" fmla="*/ 437 w 437"/>
                <a:gd name="T1" fmla="*/ 0 h 819"/>
                <a:gd name="T2" fmla="*/ 0 w 437"/>
                <a:gd name="T3" fmla="*/ 355 h 819"/>
                <a:gd name="T4" fmla="*/ 0 w 437"/>
                <a:gd name="T5" fmla="*/ 511 h 819"/>
                <a:gd name="T6" fmla="*/ 437 w 437"/>
                <a:gd name="T7" fmla="*/ 819 h 819"/>
                <a:gd name="T8" fmla="*/ 437 w 437"/>
                <a:gd name="T9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819">
                  <a:moveTo>
                    <a:pt x="437" y="0"/>
                  </a:moveTo>
                  <a:lnTo>
                    <a:pt x="0" y="355"/>
                  </a:lnTo>
                  <a:lnTo>
                    <a:pt x="0" y="511"/>
                  </a:lnTo>
                  <a:lnTo>
                    <a:pt x="437" y="819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59969" y="4512851"/>
              <a:ext cx="4190895" cy="496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eaLnBrk="0" hangingPunct="0"/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,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-4354142" y="3615793"/>
              <a:ext cx="8598562" cy="904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eaLnBrk="0" hangingPunct="0"/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Để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khắc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họa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hình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ảnh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thiên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nhiên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nhà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thơ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đã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sáng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tạo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ra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một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cách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viết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độc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đáo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như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thế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nào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?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Tác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dụng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37" name="TextBox 8"/>
          <p:cNvSpPr txBox="1"/>
          <p:nvPr/>
        </p:nvSpPr>
        <p:spPr>
          <a:xfrm>
            <a:off x="3305175" y="508000"/>
            <a:ext cx="7772400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3227229"/>
            <a:ext cx="2009775" cy="16667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" name="Rectangle 233"/>
          <p:cNvSpPr>
            <a:spLocks noChangeArrowheads="1"/>
          </p:cNvSpPr>
          <p:nvPr/>
        </p:nvSpPr>
        <p:spPr bwMode="auto">
          <a:xfrm>
            <a:off x="563300" y="2016125"/>
            <a:ext cx="9752275" cy="106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GB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3939" y="2052618"/>
            <a:ext cx="9509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thơ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miêu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tả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thơ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này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ngữ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lang="en-US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38175" y="5557818"/>
            <a:ext cx="9677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/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tả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en-US" sz="2800" dirty="0" err="1">
                <a:solidFill>
                  <a:schemeClr val="bg1"/>
                </a:solidFill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giữa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bầu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trời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</a:t>
            </a:r>
            <a:r>
              <a:rPr lang="en-US" sz="2800" dirty="0" err="1">
                <a:solidFill>
                  <a:schemeClr val="bg1"/>
                </a:solidFill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thơ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cũng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lối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diễn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đạt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</a:t>
            </a:r>
            <a:r>
              <a:rPr lang="en-US" sz="2800" dirty="0" err="1">
                <a:solidFill>
                  <a:schemeClr val="bg1"/>
                </a:solidFill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en-US" sz="2800" dirty="0" err="1">
                <a:solidFill>
                  <a:schemeClr val="bg1"/>
                </a:solidFill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42" descr="d2e40e093925d5cd121e9fb2a5a4a00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7375" y="203200"/>
            <a:ext cx="1203325" cy="120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095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0" grpId="0" animBg="1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0" y="1025525"/>
            <a:ext cx="4524375" cy="3072977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4803" tIns="57401" rIns="114803" bIns="57401" anchor="ctr"/>
          <a:lstStyle/>
          <a:p>
            <a:pPr>
              <a:lnSpc>
                <a:spcPct val="150000"/>
              </a:lnSpc>
            </a:pP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biếc</a:t>
            </a:r>
            <a:endParaRPr lang="en-US" sz="2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chiền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chiện</a:t>
            </a:r>
            <a:endParaRPr lang="en-US" sz="2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2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50"/>
          <p:cNvSpPr>
            <a:spLocks noChangeArrowheads="1"/>
          </p:cNvSpPr>
          <p:nvPr/>
        </p:nvSpPr>
        <p:spPr bwMode="auto">
          <a:xfrm>
            <a:off x="5057775" y="923802"/>
            <a:ext cx="1607344" cy="95368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rgbClr val="008080"/>
            </a:solidFill>
            <a:round/>
            <a:headEnd/>
            <a:tailEnd/>
          </a:ln>
        </p:spPr>
        <p:txBody>
          <a:bodyPr wrap="none" lIns="114803" tIns="57401" rIns="114803" bIns="57401" anchor="ctr"/>
          <a:lstStyle/>
          <a:p>
            <a:pPr algn="ctr"/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50"/>
          <p:cNvSpPr>
            <a:spLocks noChangeArrowheads="1"/>
          </p:cNvSpPr>
          <p:nvPr/>
        </p:nvSpPr>
        <p:spPr bwMode="auto">
          <a:xfrm>
            <a:off x="5057775" y="3958043"/>
            <a:ext cx="1607344" cy="95368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rgbClr val="008080"/>
            </a:solidFill>
            <a:round/>
            <a:headEnd/>
            <a:tailEnd/>
          </a:ln>
        </p:spPr>
        <p:txBody>
          <a:bodyPr wrap="none" lIns="114803" tIns="57401" rIns="114803" bIns="57401" anchor="ctr"/>
          <a:lstStyle/>
          <a:p>
            <a:pPr algn="ctr"/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19"/>
          <p:cNvSpPr>
            <a:spLocks/>
          </p:cNvSpPr>
          <p:nvPr/>
        </p:nvSpPr>
        <p:spPr bwMode="auto">
          <a:xfrm>
            <a:off x="6998496" y="307595"/>
            <a:ext cx="321469" cy="2013330"/>
          </a:xfrm>
          <a:prstGeom prst="leftBrace">
            <a:avLst>
              <a:gd name="adj1" fmla="val 52778"/>
              <a:gd name="adj2" fmla="val 50000"/>
            </a:avLst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lIns="114803" tIns="57401" rIns="114803" bIns="57401" anchor="ctr"/>
          <a:lstStyle/>
          <a:p>
            <a:pPr algn="ctr"/>
            <a:endParaRPr lang="vi-VN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1"/>
          <p:cNvSpPr>
            <a:spLocks/>
          </p:cNvSpPr>
          <p:nvPr/>
        </p:nvSpPr>
        <p:spPr bwMode="auto">
          <a:xfrm flipH="1">
            <a:off x="8820150" y="307595"/>
            <a:ext cx="428625" cy="2013330"/>
          </a:xfrm>
          <a:prstGeom prst="leftBrace">
            <a:avLst>
              <a:gd name="adj1" fmla="val 39583"/>
              <a:gd name="adj2" fmla="val 50000"/>
            </a:avLst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lIns="114803" tIns="57401" rIns="114803" bIns="57401" anchor="ctr"/>
          <a:lstStyle/>
          <a:p>
            <a:pPr algn="ctr"/>
            <a:endParaRPr lang="vi-VN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857375" y="2016125"/>
            <a:ext cx="1295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71575" y="2549525"/>
            <a:ext cx="1295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52575" y="3159125"/>
            <a:ext cx="2057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187622" y="415925"/>
            <a:ext cx="183255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sông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91375" y="1025525"/>
            <a:ext cx="16658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91375" y="1676082"/>
            <a:ext cx="11208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Chim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248775" y="502305"/>
            <a:ext cx="3554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endParaRPr lang="en-US" sz="27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51"/>
          <p:cNvSpPr>
            <a:spLocks noChangeArrowheads="1"/>
          </p:cNvSpPr>
          <p:nvPr/>
        </p:nvSpPr>
        <p:spPr bwMode="auto">
          <a:xfrm>
            <a:off x="5050631" y="2540008"/>
            <a:ext cx="1607344" cy="847717"/>
          </a:xfrm>
          <a:prstGeom prst="flowChartAlternateProcess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114803" tIns="57401" rIns="114803" bIns="57401" anchor="ctr"/>
          <a:lstStyle/>
          <a:p>
            <a:pPr algn="ctr"/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364048" y="1254125"/>
            <a:ext cx="33423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sz="27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7338292" y="2701925"/>
            <a:ext cx="1839516" cy="531421"/>
          </a:xfrm>
          <a:prstGeom prst="rect">
            <a:avLst/>
          </a:prstGeom>
          <a:noFill/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r>
              <a:rPr lang="en-US" sz="2700" b="1" u="sng" dirty="0" err="1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endParaRPr lang="en-US" sz="27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29"/>
          <p:cNvSpPr txBox="1">
            <a:spLocks noChangeArrowheads="1"/>
          </p:cNvSpPr>
          <p:nvPr/>
        </p:nvSpPr>
        <p:spPr bwMode="auto">
          <a:xfrm>
            <a:off x="9758832" y="2703730"/>
            <a:ext cx="3099918" cy="53142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14803" tIns="57401" rIns="114803" bIns="57401">
            <a:spAutoFit/>
          </a:bodyPr>
          <a:lstStyle/>
          <a:p>
            <a:pPr algn="ctr"/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endParaRPr lang="en-US" sz="27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Arrow Connector 23"/>
          <p:cNvCxnSpPr>
            <a:stCxn id="19" idx="3"/>
            <a:endCxn id="21" idx="1"/>
          </p:cNvCxnSpPr>
          <p:nvPr/>
        </p:nvCxnSpPr>
        <p:spPr>
          <a:xfrm>
            <a:off x="6657975" y="2963867"/>
            <a:ext cx="680317" cy="376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1" idx="3"/>
            <a:endCxn id="22" idx="1"/>
          </p:cNvCxnSpPr>
          <p:nvPr/>
        </p:nvCxnSpPr>
        <p:spPr>
          <a:xfrm>
            <a:off x="9177808" y="2967636"/>
            <a:ext cx="581024" cy="180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7338292" y="3921299"/>
            <a:ext cx="1839516" cy="977697"/>
          </a:xfrm>
          <a:prstGeom prst="rect">
            <a:avLst/>
          </a:prstGeom>
          <a:noFill/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hót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9911232" y="3921125"/>
            <a:ext cx="2766543" cy="9776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14803" tIns="57401" rIns="114803" bIns="57401">
            <a:spAutoFit/>
          </a:bodyPr>
          <a:lstStyle/>
          <a:p>
            <a:pPr algn="ctr"/>
            <a:r>
              <a:rPr lang="en-US" sz="2800" b="1" dirty="0" err="1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800" b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rộn</a:t>
            </a:r>
            <a:r>
              <a:rPr lang="en-US" sz="2800" b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800" b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náo</a:t>
            </a:r>
            <a:r>
              <a:rPr lang="en-US" sz="2800" b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endParaRPr lang="en-US" sz="28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Straight Arrow Connector 29"/>
          <p:cNvCxnSpPr>
            <a:stCxn id="5" idx="3"/>
            <a:endCxn id="28" idx="1"/>
          </p:cNvCxnSpPr>
          <p:nvPr/>
        </p:nvCxnSpPr>
        <p:spPr>
          <a:xfrm flipV="1">
            <a:off x="6665119" y="4410148"/>
            <a:ext cx="673173" cy="2473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8" idx="3"/>
            <a:endCxn id="29" idx="1"/>
          </p:cNvCxnSpPr>
          <p:nvPr/>
        </p:nvCxnSpPr>
        <p:spPr>
          <a:xfrm flipV="1">
            <a:off x="9177808" y="4409974"/>
            <a:ext cx="733424" cy="17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utoShape 41"/>
          <p:cNvSpPr>
            <a:spLocks/>
          </p:cNvSpPr>
          <p:nvPr/>
        </p:nvSpPr>
        <p:spPr bwMode="auto">
          <a:xfrm rot="-5400000">
            <a:off x="5926043" y="-954006"/>
            <a:ext cx="1006664" cy="12858751"/>
          </a:xfrm>
          <a:prstGeom prst="leftBrace">
            <a:avLst>
              <a:gd name="adj1" fmla="val 265789"/>
              <a:gd name="adj2" fmla="val 50000"/>
            </a:avLst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vert="eaVert" wrap="none" lIns="114803" tIns="57401" rIns="114803" bIns="57401" anchor="ctr"/>
          <a:lstStyle/>
          <a:p>
            <a:pPr algn="ctr"/>
            <a:endParaRPr lang="vi-VN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61975" y="6054725"/>
            <a:ext cx="11887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7" name="Oval 42"/>
          <p:cNvSpPr>
            <a:spLocks noChangeArrowheads="1"/>
          </p:cNvSpPr>
          <p:nvPr/>
        </p:nvSpPr>
        <p:spPr bwMode="auto">
          <a:xfrm>
            <a:off x="283369" y="1532736"/>
            <a:ext cx="964406" cy="635789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lIns="114803" tIns="57401" rIns="114803" bIns="57401" anchor="ctr"/>
          <a:lstStyle/>
          <a:p>
            <a:pPr algn="ctr"/>
            <a:r>
              <a:rPr lang="en-US" sz="25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endParaRPr lang="en-US" sz="25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val 46"/>
          <p:cNvSpPr>
            <a:spLocks noChangeArrowheads="1"/>
          </p:cNvSpPr>
          <p:nvPr/>
        </p:nvSpPr>
        <p:spPr bwMode="auto">
          <a:xfrm>
            <a:off x="790575" y="1532736"/>
            <a:ext cx="3964781" cy="635789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lIns="114803" tIns="57401" rIns="114803" bIns="57401" anchor="ctr"/>
          <a:lstStyle/>
          <a:p>
            <a:pPr algn="ctr"/>
            <a:r>
              <a:rPr lang="en-US" sz="25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(NTTT </a:t>
            </a:r>
            <a:r>
              <a:rPr lang="en-US" sz="25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5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5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9" name="Text Box 48"/>
          <p:cNvSpPr txBox="1">
            <a:spLocks noChangeArrowheads="1"/>
          </p:cNvSpPr>
          <p:nvPr/>
        </p:nvSpPr>
        <p:spPr bwMode="auto">
          <a:xfrm>
            <a:off x="376237" y="2701925"/>
            <a:ext cx="3767138" cy="147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pPr algn="just"/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mãnh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Line 49"/>
          <p:cNvSpPr>
            <a:spLocks noChangeShapeType="1"/>
          </p:cNvSpPr>
          <p:nvPr/>
        </p:nvSpPr>
        <p:spPr bwMode="auto">
          <a:xfrm>
            <a:off x="2140265" y="2168525"/>
            <a:ext cx="45719" cy="609600"/>
          </a:xfrm>
          <a:prstGeom prst="line">
            <a:avLst/>
          </a:prstGeom>
          <a:noFill/>
          <a:ln w="76200" cmpd="tri">
            <a:solidFill>
              <a:srgbClr val="009900"/>
            </a:solidFill>
            <a:round/>
            <a:headEnd/>
            <a:tailEnd type="triangle" w="med" len="med"/>
          </a:ln>
        </p:spPr>
        <p:txBody>
          <a:bodyPr lIns="114803" tIns="57401" rIns="114803" bIns="57401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0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44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6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0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48" dur="500" autoRev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9" dur="500" autoRev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0" dur="500" autoRev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15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15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6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5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5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2" grpId="1" build="allAtOnce" animBg="1"/>
      <p:bldP spid="3" grpId="0" animBg="1"/>
      <p:bldP spid="5" grpId="0" animBg="1"/>
      <p:bldP spid="6" grpId="0" animBg="1"/>
      <p:bldP spid="7" grpId="0" animBg="1"/>
      <p:bldP spid="15" grpId="0"/>
      <p:bldP spid="16" grpId="0"/>
      <p:bldP spid="17" grpId="0"/>
      <p:bldP spid="19" grpId="0" animBg="1"/>
      <p:bldP spid="21" grpId="0" animBg="1"/>
      <p:bldP spid="22" grpId="0" animBg="1"/>
      <p:bldP spid="28" grpId="0" animBg="1"/>
      <p:bldP spid="29" grpId="0" animBg="1"/>
      <p:bldP spid="35" grpId="0" animBg="1"/>
      <p:bldP spid="36" grpId="0"/>
      <p:bldP spid="37" grpId="0"/>
      <p:bldP spid="38" grpId="0"/>
      <p:bldP spid="39" grpId="0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0" y="1025525"/>
            <a:ext cx="4524375" cy="4038600"/>
          </a:xfrm>
          <a:prstGeom prst="vertic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14803" tIns="57401" rIns="114803" bIns="57401" anchor="ctr"/>
          <a:lstStyle/>
          <a:p>
            <a:pPr>
              <a:lnSpc>
                <a:spcPct val="150000"/>
              </a:lnSpc>
            </a:pP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5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biếc</a:t>
            </a:r>
            <a:endParaRPr lang="en-US" sz="25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chiền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chiện</a:t>
            </a:r>
            <a:endParaRPr lang="en-US" sz="25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25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lanh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rơi</a:t>
            </a:r>
            <a:endParaRPr lang="en-US" sz="25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61975" y="3082925"/>
            <a:ext cx="381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981575" y="568325"/>
            <a:ext cx="1300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chi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47775" y="3692525"/>
            <a:ext cx="381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6686550" y="889776"/>
            <a:ext cx="428625" cy="0"/>
          </a:xfrm>
          <a:prstGeom prst="line">
            <a:avLst/>
          </a:prstGeom>
          <a:noFill/>
          <a:ln w="76200" cmpd="tri">
            <a:solidFill>
              <a:srgbClr val="009900"/>
            </a:solidFill>
            <a:round/>
            <a:headEnd/>
            <a:tailEnd type="triangle" w="med" len="med"/>
          </a:ln>
        </p:spPr>
        <p:txBody>
          <a:bodyPr lIns="114803" tIns="57401" rIns="114803" bIns="57401"/>
          <a:lstStyle/>
          <a:p>
            <a:endParaRPr lang="en-US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7260431" y="444960"/>
            <a:ext cx="5188744" cy="97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pPr algn="ctr"/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ngào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Huế</a:t>
            </a:r>
            <a:endParaRPr lang="en-US" sz="28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57775" y="2014537"/>
            <a:ext cx="1207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Hứng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695575" y="4833937"/>
            <a:ext cx="609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262812" y="2007254"/>
            <a:ext cx="5036344" cy="97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803" tIns="57401" rIns="114803" bIns="57401">
            <a:spAutoFit/>
          </a:bodyPr>
          <a:lstStyle/>
          <a:p>
            <a:pPr algn="ctr"/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niu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endParaRPr lang="en-US" sz="28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6619875" y="2328704"/>
            <a:ext cx="642938" cy="0"/>
          </a:xfrm>
          <a:prstGeom prst="line">
            <a:avLst/>
          </a:prstGeom>
          <a:noFill/>
          <a:ln w="76200" cmpd="tri">
            <a:solidFill>
              <a:srgbClr val="009900"/>
            </a:solidFill>
            <a:round/>
            <a:headEnd/>
            <a:tailEnd type="triangle" w="med" len="med"/>
          </a:ln>
        </p:spPr>
        <p:txBody>
          <a:bodyPr lIns="114803" tIns="57401" rIns="114803" bIns="57401"/>
          <a:lstStyle/>
          <a:p>
            <a:endParaRPr lang="en-US"/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5043487" y="3298115"/>
            <a:ext cx="6643688" cy="54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803" tIns="57401" rIns="114803" bIns="57401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NTTT: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ine 27"/>
          <p:cNvSpPr>
            <a:spLocks noChangeShapeType="1"/>
          </p:cNvSpPr>
          <p:nvPr/>
        </p:nvSpPr>
        <p:spPr bwMode="auto">
          <a:xfrm>
            <a:off x="6619875" y="2328704"/>
            <a:ext cx="0" cy="562539"/>
          </a:xfrm>
          <a:prstGeom prst="line">
            <a:avLst/>
          </a:prstGeom>
          <a:noFill/>
          <a:ln w="76200" cmpd="tri">
            <a:solidFill>
              <a:srgbClr val="009900"/>
            </a:solidFill>
            <a:round/>
            <a:headEnd/>
            <a:tailEnd type="triangle" w="med" len="med"/>
          </a:ln>
        </p:spPr>
        <p:txBody>
          <a:bodyPr lIns="114803" tIns="57401" rIns="114803" bIns="57401"/>
          <a:lstStyle/>
          <a:p>
            <a:endParaRPr lang="en-US"/>
          </a:p>
        </p:txBody>
      </p:sp>
      <p:sp>
        <p:nvSpPr>
          <p:cNvPr id="18" name="AutoShape 28"/>
          <p:cNvSpPr>
            <a:spLocks noChangeArrowheads="1"/>
          </p:cNvSpPr>
          <p:nvPr/>
        </p:nvSpPr>
        <p:spPr bwMode="auto">
          <a:xfrm>
            <a:off x="5057776" y="4073525"/>
            <a:ext cx="7372350" cy="2895600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114803" tIns="57401" rIns="114803" bIns="57401" anchor="ctr"/>
          <a:lstStyle/>
          <a:p>
            <a:pPr marL="478346" indent="-478346"/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78346" indent="-478346"/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lanh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?</a:t>
            </a:r>
          </a:p>
          <a:p>
            <a:pPr marL="478346" indent="-478346"/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78346" indent="-478346"/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78346" indent="-478346"/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78346" indent="-478346"/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D. Ý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78346" indent="-478346"/>
            <a:endParaRPr lang="en-US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24"/>
          <p:cNvSpPr txBox="1">
            <a:spLocks noChangeArrowheads="1"/>
          </p:cNvSpPr>
          <p:nvPr/>
        </p:nvSpPr>
        <p:spPr bwMode="auto">
          <a:xfrm>
            <a:off x="6353175" y="4149725"/>
            <a:ext cx="6019800" cy="546810"/>
          </a:xfrm>
          <a:prstGeom prst="rect">
            <a:avLst/>
          </a:prstGeom>
          <a:solidFill>
            <a:srgbClr val="FFFFFF"/>
          </a:solidFill>
          <a:ln w="38100">
            <a:noFill/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say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sưa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ngây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ngất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6276974" y="4987925"/>
            <a:ext cx="6581775" cy="9776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8" grpId="0" animBg="1"/>
      <p:bldP spid="9" grpId="0"/>
      <p:bldP spid="11" grpId="0"/>
      <p:bldP spid="14" grpId="0"/>
      <p:bldP spid="15" grpId="0" animBg="1"/>
      <p:bldP spid="16" grpId="0"/>
      <p:bldP spid="17" grpId="0" animBg="1"/>
      <p:bldP spid="18" grpId="0" animBg="1"/>
      <p:bldP spid="18" grpId="1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3457575" y="415925"/>
            <a:ext cx="7772400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2+3: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d2e40e093925d5cd121e9fb2a5a4a00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9775" y="111125"/>
            <a:ext cx="1203325" cy="1203325"/>
          </a:xfrm>
          <a:prstGeom prst="rect">
            <a:avLst/>
          </a:prstGeom>
        </p:spPr>
      </p:pic>
      <p:pic>
        <p:nvPicPr>
          <p:cNvPr id="5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"/>
          <a:stretch/>
        </p:blipFill>
        <p:spPr>
          <a:xfrm>
            <a:off x="7496175" y="2016125"/>
            <a:ext cx="2590800" cy="18640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53175" y="4092396"/>
            <a:ext cx="5693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561975" y="2409613"/>
            <a:ext cx="4607719" cy="280691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lIns="114803" tIns="57401" rIns="114803" bIns="57401" anchor="ctr"/>
          <a:lstStyle/>
          <a:p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súng</a:t>
            </a:r>
            <a:endParaRPr lang="en-US" sz="28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Lộc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giắt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endParaRPr lang="en-US" sz="28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8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Lộc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mạ</a:t>
            </a:r>
            <a:endParaRPr lang="en-US" sz="28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hối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hả</a:t>
            </a:r>
            <a:endParaRPr lang="en-US" sz="28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xôn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xao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7175" y="34925"/>
            <a:ext cx="12296775" cy="71096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PHIẾU HỌC TẬP SỐ 2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Những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ì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ảnh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thơ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tượng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trưng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điều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ì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Người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cầm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………………………………………………………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Người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đồng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…………………………………………………………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Lộc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……………………………………………………………………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Lộc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giắt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đầy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trải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………………………………………………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Biện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nghệ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thuật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thơ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sử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dụng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nhiều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đoạn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2?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Hãy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định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ngắt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nhịp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thơ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chỉ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sự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lặp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lại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đoạn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nhịp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ở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đoạn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………………………………………………………………………………………………………………………………………………………</a:t>
            </a:r>
          </a:p>
          <a:p>
            <a:pPr eaLnBrk="0" hangingPunct="0"/>
            <a:r>
              <a:rPr lang="en-US" sz="24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………………………………………………………………………………………………………………………………………………………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đoạn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thơ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ý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nghĩa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ì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Tất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cả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…………………………………………………………………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Hối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hả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…………………………………………………………………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Xôn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xao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………………………………………………………………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những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phân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cắt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nghãi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trên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hãy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thơ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muốn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cảm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nhận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ì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về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ù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xuân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đất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nước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……………………………………………………………………………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Cảm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thơ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ở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đây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ì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……………………………………………………………………………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21" name="Picture 13" descr="SNP0178A"/>
          <p:cNvPicPr>
            <a:picLocks noChangeAspect="1" noChangeArrowheads="1"/>
          </p:cNvPicPr>
          <p:nvPr/>
        </p:nvPicPr>
        <p:blipFill>
          <a:blip r:embed="rId2">
            <a:lum bright="-18000" contrast="36000"/>
          </a:blip>
          <a:srcRect l="3279" t="2040" r="3279" b="2040"/>
          <a:stretch>
            <a:fillRect/>
          </a:stretch>
        </p:blipFill>
        <p:spPr bwMode="auto">
          <a:xfrm>
            <a:off x="104775" y="2320925"/>
            <a:ext cx="4419600" cy="1942993"/>
          </a:xfrm>
          <a:prstGeom prst="rect">
            <a:avLst/>
          </a:prstGeom>
          <a:solidFill>
            <a:schemeClr val="accent1"/>
          </a:solidFill>
          <a:ln w="76200" cmpd="tri">
            <a:noFill/>
            <a:miter lim="800000"/>
            <a:headEnd/>
            <a:tailEnd/>
          </a:ln>
        </p:spPr>
      </p:pic>
      <p:pic>
        <p:nvPicPr>
          <p:cNvPr id="68622" name="Picture 14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67775" y="2473325"/>
            <a:ext cx="392874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23" name="TextBox 17"/>
          <p:cNvSpPr txBox="1">
            <a:spLocks noChangeArrowheads="1"/>
          </p:cNvSpPr>
          <p:nvPr/>
        </p:nvSpPr>
        <p:spPr bwMode="auto">
          <a:xfrm>
            <a:off x="533400" y="5050715"/>
            <a:ext cx="3000375" cy="546810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</p:spPr>
        <p:txBody>
          <a:bodyPr lIns="114803" tIns="57401" rIns="114803" bIns="57401">
            <a:spAutoFit/>
          </a:bodyPr>
          <a:lstStyle/>
          <a:p>
            <a:pPr algn="ctr"/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endParaRPr lang="en-US" sz="28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24" name="TextBox 18"/>
          <p:cNvSpPr txBox="1">
            <a:spLocks noChangeArrowheads="1"/>
          </p:cNvSpPr>
          <p:nvPr/>
        </p:nvSpPr>
        <p:spPr bwMode="auto">
          <a:xfrm>
            <a:off x="9448800" y="5016960"/>
            <a:ext cx="3000375" cy="977697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</p:spPr>
        <p:txBody>
          <a:bodyPr lIns="114803" tIns="57401" rIns="114803" bIns="57401">
            <a:spAutoFit/>
          </a:bodyPr>
          <a:lstStyle/>
          <a:p>
            <a:pPr algn="ctr"/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Lao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3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38575" y="-41275"/>
            <a:ext cx="4884883" cy="1905000"/>
          </a:xfrm>
          <a:prstGeom prst="rect">
            <a:avLst/>
          </a:prstGeom>
          <a:noFill/>
          <a:ln w="28575">
            <a:solidFill>
              <a:srgbClr val="FAB6A4"/>
            </a:solidFill>
            <a:miter lim="800000"/>
            <a:headEnd/>
            <a:tailEnd/>
          </a:ln>
        </p:spPr>
      </p:pic>
      <p:sp>
        <p:nvSpPr>
          <p:cNvPr id="107532" name="Text Box 12"/>
          <p:cNvSpPr txBox="1">
            <a:spLocks noChangeArrowheads="1"/>
          </p:cNvSpPr>
          <p:nvPr/>
        </p:nvSpPr>
        <p:spPr bwMode="auto">
          <a:xfrm>
            <a:off x="578644" y="4136315"/>
            <a:ext cx="3107531" cy="5468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14803" tIns="57401" rIns="114803" bIns="57401">
            <a:spAutoFit/>
          </a:bodyPr>
          <a:lstStyle/>
          <a:p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súng</a:t>
            </a:r>
            <a:endParaRPr lang="en-US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33" name="Text Box 13"/>
          <p:cNvSpPr txBox="1">
            <a:spLocks noChangeArrowheads="1"/>
          </p:cNvSpPr>
          <p:nvPr/>
        </p:nvSpPr>
        <p:spPr bwMode="auto">
          <a:xfrm>
            <a:off x="9401175" y="4073525"/>
            <a:ext cx="3040559" cy="546810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114803" tIns="57401" rIns="114803" bIns="57401">
            <a:spAutoFit/>
          </a:bodyPr>
          <a:lstStyle/>
          <a:p>
            <a:pPr algn="ctr"/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34" name="Line 14"/>
          <p:cNvSpPr>
            <a:spLocks noChangeShapeType="1"/>
          </p:cNvSpPr>
          <p:nvPr/>
        </p:nvSpPr>
        <p:spPr bwMode="auto">
          <a:xfrm flipH="1">
            <a:off x="2085975" y="873125"/>
            <a:ext cx="1752600" cy="1524000"/>
          </a:xfrm>
          <a:prstGeom prst="line">
            <a:avLst/>
          </a:prstGeom>
          <a:noFill/>
          <a:ln w="57150" cmpd="thinThick">
            <a:solidFill>
              <a:srgbClr val="009900"/>
            </a:solidFill>
            <a:round/>
            <a:headEnd/>
            <a:tailEnd type="triangle" w="med" len="med"/>
          </a:ln>
        </p:spPr>
        <p:txBody>
          <a:bodyPr lIns="114803" tIns="57401" rIns="114803" bIns="57401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35" name="Line 15"/>
          <p:cNvSpPr>
            <a:spLocks noChangeShapeType="1"/>
          </p:cNvSpPr>
          <p:nvPr/>
        </p:nvSpPr>
        <p:spPr bwMode="auto">
          <a:xfrm>
            <a:off x="8715375" y="1025525"/>
            <a:ext cx="1828800" cy="1447800"/>
          </a:xfrm>
          <a:prstGeom prst="line">
            <a:avLst/>
          </a:prstGeom>
          <a:noFill/>
          <a:ln w="57150" cmpd="thinThick">
            <a:solidFill>
              <a:srgbClr val="009900"/>
            </a:solidFill>
            <a:round/>
            <a:headEnd/>
            <a:tailEnd type="triangle" w="med" len="med"/>
          </a:ln>
        </p:spPr>
        <p:txBody>
          <a:bodyPr lIns="114803" tIns="57401" rIns="114803" bIns="57401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36" name="Line 16"/>
          <p:cNvSpPr>
            <a:spLocks noChangeShapeType="1"/>
          </p:cNvSpPr>
          <p:nvPr/>
        </p:nvSpPr>
        <p:spPr bwMode="auto">
          <a:xfrm>
            <a:off x="10948988" y="4666474"/>
            <a:ext cx="0" cy="321451"/>
          </a:xfrm>
          <a:prstGeom prst="line">
            <a:avLst/>
          </a:prstGeom>
          <a:noFill/>
          <a:ln w="57150" cmpd="thinThick">
            <a:solidFill>
              <a:srgbClr val="009900"/>
            </a:solidFill>
            <a:round/>
            <a:headEnd/>
            <a:tailEnd type="triangle" w="med" len="med"/>
          </a:ln>
        </p:spPr>
        <p:txBody>
          <a:bodyPr lIns="114803" tIns="57401" rIns="114803" bIns="57401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37" name="Line 17"/>
          <p:cNvSpPr>
            <a:spLocks noChangeShapeType="1"/>
          </p:cNvSpPr>
          <p:nvPr/>
        </p:nvSpPr>
        <p:spPr bwMode="auto">
          <a:xfrm>
            <a:off x="2085975" y="4683125"/>
            <a:ext cx="0" cy="321451"/>
          </a:xfrm>
          <a:prstGeom prst="line">
            <a:avLst/>
          </a:prstGeom>
          <a:noFill/>
          <a:ln w="57150" cmpd="thinThick">
            <a:solidFill>
              <a:srgbClr val="009900"/>
            </a:solidFill>
            <a:round/>
            <a:headEnd/>
            <a:tailEnd type="triangle" w="med" len="med"/>
          </a:ln>
        </p:spPr>
        <p:txBody>
          <a:bodyPr lIns="114803" tIns="57401" rIns="114803" bIns="57401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987" name="Text Box 22"/>
          <p:cNvSpPr txBox="1">
            <a:spLocks noChangeArrowheads="1"/>
          </p:cNvSpPr>
          <p:nvPr/>
        </p:nvSpPr>
        <p:spPr bwMode="auto">
          <a:xfrm>
            <a:off x="3838575" y="1331559"/>
            <a:ext cx="893889" cy="60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4803" tIns="57401" rIns="114803" bIns="57401">
            <a:spAutoFit/>
          </a:bodyPr>
          <a:lstStyle/>
          <a:p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Lộc</a:t>
            </a:r>
            <a:endParaRPr lang="en-US" sz="3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43" name="Text Box 23"/>
          <p:cNvSpPr txBox="1">
            <a:spLocks noChangeArrowheads="1"/>
          </p:cNvSpPr>
          <p:nvPr/>
        </p:nvSpPr>
        <p:spPr bwMode="auto">
          <a:xfrm>
            <a:off x="2090737" y="1330325"/>
            <a:ext cx="1595438" cy="5775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pPr algn="ctr"/>
            <a:r>
              <a:rPr lang="en-US" sz="30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giắt</a:t>
            </a:r>
            <a:r>
              <a:rPr lang="en-US" sz="30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endParaRPr lang="en-US" sz="30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44" name="Text Box 24"/>
          <p:cNvSpPr txBox="1">
            <a:spLocks noChangeArrowheads="1"/>
          </p:cNvSpPr>
          <p:nvPr/>
        </p:nvSpPr>
        <p:spPr bwMode="auto">
          <a:xfrm flipH="1">
            <a:off x="8867775" y="1406525"/>
            <a:ext cx="1981200" cy="6083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pPr algn="ctr"/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endParaRPr lang="en-US" sz="32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47" name="AutoShape 27"/>
          <p:cNvSpPr>
            <a:spLocks/>
          </p:cNvSpPr>
          <p:nvPr/>
        </p:nvSpPr>
        <p:spPr bwMode="auto">
          <a:xfrm rot="-5400000">
            <a:off x="6304668" y="1815217"/>
            <a:ext cx="401814" cy="8991600"/>
          </a:xfrm>
          <a:prstGeom prst="leftBrace">
            <a:avLst>
              <a:gd name="adj1" fmla="val 81667"/>
              <a:gd name="adj2" fmla="val 50000"/>
            </a:avLst>
          </a:prstGeom>
          <a:noFill/>
          <a:ln w="38100">
            <a:solidFill>
              <a:srgbClr val="0066CC"/>
            </a:solidFill>
            <a:round/>
            <a:headEnd/>
            <a:tailEnd/>
          </a:ln>
        </p:spPr>
        <p:txBody>
          <a:bodyPr wrap="none" lIns="114803" tIns="57401" rIns="114803" bIns="57401" anchor="ctr"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48" name="Text Box 28"/>
          <p:cNvSpPr txBox="1">
            <a:spLocks noChangeArrowheads="1"/>
          </p:cNvSpPr>
          <p:nvPr/>
        </p:nvSpPr>
        <p:spPr bwMode="auto">
          <a:xfrm>
            <a:off x="400050" y="6588125"/>
            <a:ext cx="12430125" cy="5775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pPr algn="ctr"/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7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07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07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0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1000"/>
                                        <p:tgtEl>
                                          <p:spTgt spid="107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1000"/>
                                        <p:tgtEl>
                                          <p:spTgt spid="107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07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7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7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7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3" grpId="0" animBg="1"/>
      <p:bldP spid="68624" grpId="0" animBg="1"/>
      <p:bldP spid="107532" grpId="0" animBg="1"/>
      <p:bldP spid="107533" grpId="0" animBg="1"/>
      <p:bldP spid="107534" grpId="0" animBg="1"/>
      <p:bldP spid="107535" grpId="0" animBg="1"/>
      <p:bldP spid="107536" grpId="0" animBg="1"/>
      <p:bldP spid="107537" grpId="0" animBg="1"/>
      <p:bldP spid="107543" grpId="0" animBg="1"/>
      <p:bldP spid="107544" grpId="0" animBg="1"/>
      <p:bldP spid="107547" grpId="0" animBg="1"/>
      <p:bldP spid="1075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598516" y="1826297"/>
            <a:ext cx="1812061" cy="2439192"/>
            <a:chOff x="8770198" y="1363135"/>
            <a:chExt cx="2434167" cy="3276600"/>
          </a:xfrm>
        </p:grpSpPr>
        <p:grpSp>
          <p:nvGrpSpPr>
            <p:cNvPr id="16" name="Group 15"/>
            <p:cNvGrpSpPr/>
            <p:nvPr/>
          </p:nvGrpSpPr>
          <p:grpSpPr>
            <a:xfrm>
              <a:off x="8770198" y="1363135"/>
              <a:ext cx="2434167" cy="3276600"/>
              <a:chOff x="6554788" y="946151"/>
              <a:chExt cx="1825625" cy="2457450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6691313" y="2257426"/>
                <a:ext cx="593725" cy="1146175"/>
              </a:xfrm>
              <a:custGeom>
                <a:avLst/>
                <a:gdLst>
                  <a:gd name="T0" fmla="*/ 468 w 468"/>
                  <a:gd name="T1" fmla="*/ 849 h 904"/>
                  <a:gd name="T2" fmla="*/ 410 w 468"/>
                  <a:gd name="T3" fmla="*/ 874 h 904"/>
                  <a:gd name="T4" fmla="*/ 32 w 468"/>
                  <a:gd name="T5" fmla="*/ 508 h 904"/>
                  <a:gd name="T6" fmla="*/ 32 w 468"/>
                  <a:gd name="T7" fmla="*/ 397 h 904"/>
                  <a:gd name="T8" fmla="*/ 410 w 468"/>
                  <a:gd name="T9" fmla="*/ 30 h 904"/>
                  <a:gd name="T10" fmla="*/ 468 w 468"/>
                  <a:gd name="T11" fmla="*/ 55 h 904"/>
                  <a:gd name="T12" fmla="*/ 468 w 468"/>
                  <a:gd name="T13" fmla="*/ 849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468" y="849"/>
                    </a:moveTo>
                    <a:cubicBezTo>
                      <a:pt x="468" y="893"/>
                      <a:pt x="442" y="904"/>
                      <a:pt x="410" y="874"/>
                    </a:cubicBezTo>
                    <a:cubicBezTo>
                      <a:pt x="32" y="508"/>
                      <a:pt x="32" y="508"/>
                      <a:pt x="32" y="508"/>
                    </a:cubicBezTo>
                    <a:cubicBezTo>
                      <a:pt x="0" y="477"/>
                      <a:pt x="0" y="427"/>
                      <a:pt x="32" y="397"/>
                    </a:cubicBezTo>
                    <a:cubicBezTo>
                      <a:pt x="410" y="30"/>
                      <a:pt x="410" y="30"/>
                      <a:pt x="410" y="30"/>
                    </a:cubicBezTo>
                    <a:cubicBezTo>
                      <a:pt x="442" y="0"/>
                      <a:pt x="468" y="11"/>
                      <a:pt x="468" y="55"/>
                    </a:cubicBezTo>
                    <a:lnTo>
                      <a:pt x="468" y="84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6554788" y="946151"/>
                <a:ext cx="1825625" cy="2151062"/>
              </a:xfrm>
              <a:custGeom>
                <a:avLst/>
                <a:gdLst>
                  <a:gd name="T0" fmla="*/ 592 w 1440"/>
                  <a:gd name="T1" fmla="*/ 0 h 1696"/>
                  <a:gd name="T2" fmla="*/ 0 w 1440"/>
                  <a:gd name="T3" fmla="*/ 241 h 1696"/>
                  <a:gd name="T4" fmla="*/ 231 w 1440"/>
                  <a:gd name="T5" fmla="*/ 718 h 1696"/>
                  <a:gd name="T6" fmla="*/ 592 w 1440"/>
                  <a:gd name="T7" fmla="*/ 464 h 1696"/>
                  <a:gd name="T8" fmla="*/ 976 w 1440"/>
                  <a:gd name="T9" fmla="*/ 848 h 1696"/>
                  <a:gd name="T10" fmla="*/ 592 w 1440"/>
                  <a:gd name="T11" fmla="*/ 1232 h 1696"/>
                  <a:gd name="T12" fmla="*/ 452 w 1440"/>
                  <a:gd name="T13" fmla="*/ 1206 h 1696"/>
                  <a:gd name="T14" fmla="*/ 452 w 1440"/>
                  <a:gd name="T15" fmla="*/ 1300 h 1696"/>
                  <a:gd name="T16" fmla="*/ 389 w 1440"/>
                  <a:gd name="T17" fmla="*/ 1300 h 1696"/>
                  <a:gd name="T18" fmla="*/ 389 w 1440"/>
                  <a:gd name="T19" fmla="*/ 1671 h 1696"/>
                  <a:gd name="T20" fmla="*/ 592 w 1440"/>
                  <a:gd name="T21" fmla="*/ 1696 h 1696"/>
                  <a:gd name="T22" fmla="*/ 1440 w 1440"/>
                  <a:gd name="T23" fmla="*/ 848 h 1696"/>
                  <a:gd name="T24" fmla="*/ 592 w 1440"/>
                  <a:gd name="T25" fmla="*/ 0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0" h="1696">
                    <a:moveTo>
                      <a:pt x="592" y="0"/>
                    </a:moveTo>
                    <a:cubicBezTo>
                      <a:pt x="362" y="0"/>
                      <a:pt x="153" y="92"/>
                      <a:pt x="0" y="241"/>
                    </a:cubicBezTo>
                    <a:cubicBezTo>
                      <a:pt x="125" y="374"/>
                      <a:pt x="205" y="540"/>
                      <a:pt x="231" y="718"/>
                    </a:cubicBezTo>
                    <a:cubicBezTo>
                      <a:pt x="284" y="570"/>
                      <a:pt x="426" y="464"/>
                      <a:pt x="592" y="464"/>
                    </a:cubicBezTo>
                    <a:cubicBezTo>
                      <a:pt x="804" y="464"/>
                      <a:pt x="976" y="636"/>
                      <a:pt x="976" y="848"/>
                    </a:cubicBezTo>
                    <a:cubicBezTo>
                      <a:pt x="976" y="1060"/>
                      <a:pt x="804" y="1232"/>
                      <a:pt x="592" y="1232"/>
                    </a:cubicBezTo>
                    <a:cubicBezTo>
                      <a:pt x="543" y="1232"/>
                      <a:pt x="495" y="1223"/>
                      <a:pt x="452" y="1206"/>
                    </a:cubicBezTo>
                    <a:cubicBezTo>
                      <a:pt x="452" y="1300"/>
                      <a:pt x="452" y="1300"/>
                      <a:pt x="452" y="1300"/>
                    </a:cubicBezTo>
                    <a:cubicBezTo>
                      <a:pt x="389" y="1300"/>
                      <a:pt x="389" y="1300"/>
                      <a:pt x="389" y="1300"/>
                    </a:cubicBezTo>
                    <a:cubicBezTo>
                      <a:pt x="389" y="1671"/>
                      <a:pt x="389" y="1671"/>
                      <a:pt x="389" y="1671"/>
                    </a:cubicBezTo>
                    <a:cubicBezTo>
                      <a:pt x="454" y="1687"/>
                      <a:pt x="522" y="1696"/>
                      <a:pt x="592" y="1696"/>
                    </a:cubicBezTo>
                    <a:cubicBezTo>
                      <a:pt x="1060" y="1696"/>
                      <a:pt x="1440" y="1316"/>
                      <a:pt x="1440" y="848"/>
                    </a:cubicBezTo>
                    <a:cubicBezTo>
                      <a:pt x="1440" y="380"/>
                      <a:pt x="1060" y="0"/>
                      <a:pt x="5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 rot="2904439">
              <a:off x="9713530" y="2071950"/>
              <a:ext cx="1348425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3200" b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Arial" panose="020B0604020202020204" pitchFamily="34" charset="0"/>
                </a:rPr>
                <a:t>Từ</a:t>
              </a:r>
              <a:r>
                <a:rPr lang="en-US" altLang="zh-CN" sz="3200" b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Arial" panose="020B0604020202020204" pitchFamily="34" charset="0"/>
                </a:rPr>
                <a:t>láy</a:t>
              </a:r>
              <a:endParaRPr lang="id-ID" sz="32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43" name="TextBox 8"/>
          <p:cNvSpPr txBox="1"/>
          <p:nvPr/>
        </p:nvSpPr>
        <p:spPr>
          <a:xfrm>
            <a:off x="3945649" y="365631"/>
            <a:ext cx="4967453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600" b="1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Nghệ</a:t>
            </a:r>
            <a:r>
              <a:rPr lang="en-US" altLang="zh-CN" sz="36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thuật</a:t>
            </a:r>
            <a:endParaRPr lang="zh-CN" altLang="en-US" sz="4400" b="1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42975" y="1558925"/>
            <a:ext cx="2044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36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42975" y="2320925"/>
            <a:ext cx="902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Lộc</a:t>
            </a:r>
            <a:endParaRPr lang="en-US" sz="36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42975" y="3122394"/>
            <a:ext cx="2180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endParaRPr lang="en-US" sz="36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401175" y="1939925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Hối</a:t>
            </a:r>
            <a:r>
              <a:rPr lang="en-US" sz="3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hả</a:t>
            </a:r>
            <a:endParaRPr lang="en-US" sz="36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401175" y="2701925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Xôn</a:t>
            </a:r>
            <a:r>
              <a:rPr lang="en-US" sz="3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xao</a:t>
            </a:r>
            <a:endParaRPr lang="en-US" sz="36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Freeform 48"/>
          <p:cNvSpPr>
            <a:spLocks/>
          </p:cNvSpPr>
          <p:nvPr/>
        </p:nvSpPr>
        <p:spPr bwMode="auto">
          <a:xfrm>
            <a:off x="4715547" y="1826297"/>
            <a:ext cx="2135081" cy="1812061"/>
          </a:xfrm>
          <a:custGeom>
            <a:avLst/>
            <a:gdLst>
              <a:gd name="T0" fmla="*/ 848 w 1696"/>
              <a:gd name="T1" fmla="*/ 0 h 1440"/>
              <a:gd name="T2" fmla="*/ 0 w 1696"/>
              <a:gd name="T3" fmla="*/ 848 h 1440"/>
              <a:gd name="T4" fmla="*/ 241 w 1696"/>
              <a:gd name="T5" fmla="*/ 1440 h 1440"/>
              <a:gd name="T6" fmla="*/ 718 w 1696"/>
              <a:gd name="T7" fmla="*/ 1209 h 1440"/>
              <a:gd name="T8" fmla="*/ 464 w 1696"/>
              <a:gd name="T9" fmla="*/ 848 h 1440"/>
              <a:gd name="T10" fmla="*/ 848 w 1696"/>
              <a:gd name="T11" fmla="*/ 464 h 1440"/>
              <a:gd name="T12" fmla="*/ 1232 w 1696"/>
              <a:gd name="T13" fmla="*/ 848 h 1440"/>
              <a:gd name="T14" fmla="*/ 1213 w 1696"/>
              <a:gd name="T15" fmla="*/ 966 h 1440"/>
              <a:gd name="T16" fmla="*/ 1293 w 1696"/>
              <a:gd name="T17" fmla="*/ 966 h 1440"/>
              <a:gd name="T18" fmla="*/ 1293 w 1696"/>
              <a:gd name="T19" fmla="*/ 1062 h 1440"/>
              <a:gd name="T20" fmla="*/ 1669 w 1696"/>
              <a:gd name="T21" fmla="*/ 1062 h 1440"/>
              <a:gd name="T22" fmla="*/ 1696 w 1696"/>
              <a:gd name="T23" fmla="*/ 848 h 1440"/>
              <a:gd name="T24" fmla="*/ 848 w 1696"/>
              <a:gd name="T25" fmla="*/ 0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96" h="1440">
                <a:moveTo>
                  <a:pt x="848" y="0"/>
                </a:moveTo>
                <a:cubicBezTo>
                  <a:pt x="380" y="0"/>
                  <a:pt x="0" y="380"/>
                  <a:pt x="0" y="848"/>
                </a:cubicBezTo>
                <a:cubicBezTo>
                  <a:pt x="0" y="1078"/>
                  <a:pt x="92" y="1287"/>
                  <a:pt x="241" y="1440"/>
                </a:cubicBezTo>
                <a:cubicBezTo>
                  <a:pt x="374" y="1315"/>
                  <a:pt x="540" y="1235"/>
                  <a:pt x="718" y="1209"/>
                </a:cubicBezTo>
                <a:cubicBezTo>
                  <a:pt x="570" y="1156"/>
                  <a:pt x="464" y="1014"/>
                  <a:pt x="464" y="848"/>
                </a:cubicBezTo>
                <a:cubicBezTo>
                  <a:pt x="464" y="636"/>
                  <a:pt x="636" y="464"/>
                  <a:pt x="848" y="464"/>
                </a:cubicBezTo>
                <a:cubicBezTo>
                  <a:pt x="1060" y="464"/>
                  <a:pt x="1232" y="636"/>
                  <a:pt x="1232" y="848"/>
                </a:cubicBezTo>
                <a:cubicBezTo>
                  <a:pt x="1232" y="889"/>
                  <a:pt x="1225" y="929"/>
                  <a:pt x="1213" y="966"/>
                </a:cubicBezTo>
                <a:cubicBezTo>
                  <a:pt x="1293" y="966"/>
                  <a:pt x="1293" y="966"/>
                  <a:pt x="1293" y="966"/>
                </a:cubicBezTo>
                <a:cubicBezTo>
                  <a:pt x="1293" y="1062"/>
                  <a:pt x="1293" y="1062"/>
                  <a:pt x="1293" y="1062"/>
                </a:cubicBezTo>
                <a:cubicBezTo>
                  <a:pt x="1669" y="1062"/>
                  <a:pt x="1669" y="1062"/>
                  <a:pt x="1669" y="1062"/>
                </a:cubicBezTo>
                <a:cubicBezTo>
                  <a:pt x="1687" y="994"/>
                  <a:pt x="1696" y="922"/>
                  <a:pt x="1696" y="848"/>
                </a:cubicBezTo>
                <a:cubicBezTo>
                  <a:pt x="1696" y="380"/>
                  <a:pt x="1316" y="0"/>
                  <a:pt x="8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55827" tIns="27914" rIns="55827" bIns="2791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1737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 rot="18920653">
            <a:off x="4993671" y="2321758"/>
            <a:ext cx="807575" cy="336038"/>
          </a:xfrm>
          <a:prstGeom prst="rect">
            <a:avLst/>
          </a:prstGeom>
          <a:noFill/>
        </p:spPr>
        <p:txBody>
          <a:bodyPr wrap="none" rtlCol="0" anchor="ctr">
            <a:prstTxWarp prst="textArchUp">
              <a:avLst/>
            </a:prstTxWarp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Điệp</a:t>
            </a:r>
            <a:endParaRPr lang="id-ID" sz="36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51" name="Freeform 50"/>
          <p:cNvSpPr>
            <a:spLocks/>
          </p:cNvSpPr>
          <p:nvPr/>
        </p:nvSpPr>
        <p:spPr bwMode="auto">
          <a:xfrm>
            <a:off x="6001322" y="2918260"/>
            <a:ext cx="1137659" cy="589314"/>
          </a:xfrm>
          <a:custGeom>
            <a:avLst/>
            <a:gdLst>
              <a:gd name="T0" fmla="*/ 849 w 904"/>
              <a:gd name="T1" fmla="*/ 0 h 468"/>
              <a:gd name="T2" fmla="*/ 873 w 904"/>
              <a:gd name="T3" fmla="*/ 58 h 468"/>
              <a:gd name="T4" fmla="*/ 507 w 904"/>
              <a:gd name="T5" fmla="*/ 436 h 468"/>
              <a:gd name="T6" fmla="*/ 396 w 904"/>
              <a:gd name="T7" fmla="*/ 436 h 468"/>
              <a:gd name="T8" fmla="*/ 30 w 904"/>
              <a:gd name="T9" fmla="*/ 58 h 468"/>
              <a:gd name="T10" fmla="*/ 55 w 904"/>
              <a:gd name="T11" fmla="*/ 0 h 468"/>
              <a:gd name="T12" fmla="*/ 849 w 904"/>
              <a:gd name="T13" fmla="*/ 0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4" h="468">
                <a:moveTo>
                  <a:pt x="849" y="0"/>
                </a:moveTo>
                <a:cubicBezTo>
                  <a:pt x="893" y="0"/>
                  <a:pt x="904" y="26"/>
                  <a:pt x="873" y="58"/>
                </a:cubicBezTo>
                <a:cubicBezTo>
                  <a:pt x="507" y="436"/>
                  <a:pt x="507" y="436"/>
                  <a:pt x="507" y="436"/>
                </a:cubicBezTo>
                <a:cubicBezTo>
                  <a:pt x="477" y="468"/>
                  <a:pt x="427" y="468"/>
                  <a:pt x="396" y="436"/>
                </a:cubicBezTo>
                <a:cubicBezTo>
                  <a:pt x="30" y="58"/>
                  <a:pt x="30" y="58"/>
                  <a:pt x="30" y="58"/>
                </a:cubicBezTo>
                <a:cubicBezTo>
                  <a:pt x="0" y="26"/>
                  <a:pt x="11" y="0"/>
                  <a:pt x="55" y="0"/>
                </a:cubicBezTo>
                <a:lnTo>
                  <a:pt x="8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55827" tIns="27914" rIns="55827" bIns="2791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1737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400175" y="4672707"/>
            <a:ext cx="10134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khẩn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323975" y="6054725"/>
            <a:ext cx="701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ràng</a:t>
            </a:r>
            <a:endParaRPr lang="en-US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5669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/>
      <p:bldP spid="49" grpId="0" animBg="1"/>
      <p:bldP spid="50" grpId="0"/>
      <p:bldP spid="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1"/>
          <p:cNvSpPr>
            <a:spLocks/>
          </p:cNvSpPr>
          <p:nvPr/>
        </p:nvSpPr>
        <p:spPr bwMode="auto">
          <a:xfrm>
            <a:off x="257175" y="512341"/>
            <a:ext cx="5105400" cy="31039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noFill/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69">
              <a:latin typeface="Arial" panose="020B0604020202020204" pitchFamily="34" charset="0"/>
              <a:ea typeface="微软雅黑" panose="020B0503020204020204" pitchFamily="34" charset="-122"/>
              <a:cs typeface="Calibri" charset="0"/>
              <a:sym typeface="Arial" panose="020B0604020202020204" pitchFamily="34" charset="0"/>
            </a:endParaRPr>
          </a:p>
        </p:txBody>
      </p:sp>
      <p:sp>
        <p:nvSpPr>
          <p:cNvPr id="21" name="TextBox 15"/>
          <p:cNvSpPr txBox="1"/>
          <p:nvPr/>
        </p:nvSpPr>
        <p:spPr>
          <a:xfrm>
            <a:off x="485775" y="943134"/>
            <a:ext cx="4525241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6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sz="36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endParaRPr lang="en-US" sz="3600" i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Vất</a:t>
            </a:r>
            <a:r>
              <a:rPr lang="en-US" sz="36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vả</a:t>
            </a:r>
            <a:r>
              <a:rPr lang="en-US" sz="36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endParaRPr lang="en-US" sz="3600" i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endParaRPr lang="en-US" sz="3600" i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6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6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2530" name="Picture 2" descr="Káº¿t quáº£ hÃ¬nh áº£nh cho Äáº¥t nÆ°á»c viá»t n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8590" y="520701"/>
            <a:ext cx="6952985" cy="3095624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/>
        </p:nvCxnSpPr>
        <p:spPr>
          <a:xfrm>
            <a:off x="2314575" y="1482725"/>
            <a:ext cx="2667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85775" y="2016125"/>
            <a:ext cx="3429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561975" y="6239137"/>
            <a:ext cx="11353800" cy="57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pPr algn="just"/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576261" y="4987925"/>
            <a:ext cx="11415713" cy="103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pPr algn="just"/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trĩu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trầm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qua.</a:t>
            </a:r>
          </a:p>
        </p:txBody>
      </p:sp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561975" y="4149725"/>
            <a:ext cx="11734800" cy="57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pPr algn="just"/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trầm</a:t>
            </a:r>
            <a:endParaRPr lang="en-US" sz="3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9441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6" grpId="0"/>
      <p:bldP spid="17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9"/>
          <p:cNvGrpSpPr>
            <a:grpSpLocks/>
          </p:cNvGrpSpPr>
          <p:nvPr/>
        </p:nvGrpSpPr>
        <p:grpSpPr bwMode="auto">
          <a:xfrm>
            <a:off x="10239375" y="3006725"/>
            <a:ext cx="1066800" cy="776840"/>
            <a:chOff x="2307521" y="2283162"/>
            <a:chExt cx="551398" cy="551398"/>
          </a:xfrm>
        </p:grpSpPr>
        <p:sp>
          <p:nvSpPr>
            <p:cNvPr id="31" name="矩形 30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五角星 40"/>
            <p:cNvSpPr/>
            <p:nvPr/>
          </p:nvSpPr>
          <p:spPr>
            <a:xfrm>
              <a:off x="2456891" y="2427350"/>
              <a:ext cx="252658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41"/>
          <p:cNvGrpSpPr>
            <a:grpSpLocks/>
          </p:cNvGrpSpPr>
          <p:nvPr/>
        </p:nvGrpSpPr>
        <p:grpSpPr bwMode="auto">
          <a:xfrm>
            <a:off x="9782175" y="4073525"/>
            <a:ext cx="1981200" cy="1081640"/>
            <a:chOff x="2307521" y="2283162"/>
            <a:chExt cx="551398" cy="551398"/>
          </a:xfrm>
        </p:grpSpPr>
        <p:sp>
          <p:nvSpPr>
            <p:cNvPr id="43" name="矩形 42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五角星 43"/>
            <p:cNvSpPr/>
            <p:nvPr/>
          </p:nvSpPr>
          <p:spPr>
            <a:xfrm>
              <a:off x="2456462" y="2427350"/>
              <a:ext cx="253516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54"/>
          <p:cNvGrpSpPr>
            <a:grpSpLocks/>
          </p:cNvGrpSpPr>
          <p:nvPr/>
        </p:nvGrpSpPr>
        <p:grpSpPr bwMode="auto">
          <a:xfrm>
            <a:off x="9324975" y="5383764"/>
            <a:ext cx="2971800" cy="1330325"/>
            <a:chOff x="2307521" y="2283162"/>
            <a:chExt cx="551398" cy="551398"/>
          </a:xfrm>
        </p:grpSpPr>
        <p:sp>
          <p:nvSpPr>
            <p:cNvPr id="56" name="矩形 55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五角星 56"/>
            <p:cNvSpPr/>
            <p:nvPr/>
          </p:nvSpPr>
          <p:spPr>
            <a:xfrm>
              <a:off x="2456462" y="2427350"/>
              <a:ext cx="253516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2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"/>
          <a:stretch/>
        </p:blipFill>
        <p:spPr>
          <a:xfrm>
            <a:off x="711391" y="339725"/>
            <a:ext cx="1984184" cy="142756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067175" y="796925"/>
            <a:ext cx="51908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THẢO LUẬN NHÓM BÀN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85775" y="2547799"/>
            <a:ext cx="7239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73038" algn="l"/>
              </a:tabLst>
            </a:pP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66775" y="4759325"/>
            <a:ext cx="6429375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40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endParaRPr lang="en-US" sz="4000" i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0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40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40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0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.”</a:t>
            </a:r>
          </a:p>
        </p:txBody>
      </p:sp>
      <p:sp>
        <p:nvSpPr>
          <p:cNvPr id="28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05" name="Rectangle: Rounded Corners 124">
            <a:extLst>
              <a:ext uri="{FF2B5EF4-FFF2-40B4-BE49-F238E27FC236}">
                <a16:creationId xmlns:a16="http://schemas.microsoft.com/office/drawing/2014/main" id="{7CFD3903-C8DA-4B2F-8842-521D41CD86CA}"/>
              </a:ext>
            </a:extLst>
          </p:cNvPr>
          <p:cNvSpPr/>
          <p:nvPr/>
        </p:nvSpPr>
        <p:spPr>
          <a:xfrm>
            <a:off x="10113853" y="415925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06" name="Rectangle: Rounded Corners 125">
            <a:extLst>
              <a:ext uri="{FF2B5EF4-FFF2-40B4-BE49-F238E27FC236}">
                <a16:creationId xmlns:a16="http://schemas.microsoft.com/office/drawing/2014/main" id="{9469AECA-7C3A-4DAA-A37F-BEC486AB3E10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07" name="Rectangle: Rounded Corners 126">
            <a:extLst>
              <a:ext uri="{FF2B5EF4-FFF2-40B4-BE49-F238E27FC236}">
                <a16:creationId xmlns:a16="http://schemas.microsoft.com/office/drawing/2014/main" id="{2AACBEEA-41FC-449B-9579-7BE8431678FC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08" name="Rectangle: Rounded Corners 127">
            <a:extLst>
              <a:ext uri="{FF2B5EF4-FFF2-40B4-BE49-F238E27FC236}">
                <a16:creationId xmlns:a16="http://schemas.microsoft.com/office/drawing/2014/main" id="{1DA8B4BC-958C-4AC7-A069-A3A5AE75FE5C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09" name="Rectangle: Rounded Corners 128">
            <a:extLst>
              <a:ext uri="{FF2B5EF4-FFF2-40B4-BE49-F238E27FC236}">
                <a16:creationId xmlns:a16="http://schemas.microsoft.com/office/drawing/2014/main" id="{C3435C5A-E89F-4488-8E44-EF960205E485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10" name="Rectangle: Rounded Corners 129">
            <a:extLst>
              <a:ext uri="{FF2B5EF4-FFF2-40B4-BE49-F238E27FC236}">
                <a16:creationId xmlns:a16="http://schemas.microsoft.com/office/drawing/2014/main" id="{C5B7E97D-343D-4290-B5BE-8C0E766B1D0F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11" name="Rectangle: Rounded Corners 130">
            <a:extLst>
              <a:ext uri="{FF2B5EF4-FFF2-40B4-BE49-F238E27FC236}">
                <a16:creationId xmlns:a16="http://schemas.microsoft.com/office/drawing/2014/main" id="{489E9D00-8E24-486A-90EC-5B538BD38C8F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12" name="Rectangle: Rounded Corners 131">
            <a:extLst>
              <a:ext uri="{FF2B5EF4-FFF2-40B4-BE49-F238E27FC236}">
                <a16:creationId xmlns:a16="http://schemas.microsoft.com/office/drawing/2014/main" id="{46A8485B-BB1A-46D4-84D0-8553E186C05B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13" name="Rectangle: Rounded Corners 132">
            <a:extLst>
              <a:ext uri="{FF2B5EF4-FFF2-40B4-BE49-F238E27FC236}">
                <a16:creationId xmlns:a16="http://schemas.microsoft.com/office/drawing/2014/main" id="{BF2506A6-948A-4054-964F-CCECFC2BE50E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14" name="Rectangle: Rounded Corners 133">
            <a:extLst>
              <a:ext uri="{FF2B5EF4-FFF2-40B4-BE49-F238E27FC236}">
                <a16:creationId xmlns:a16="http://schemas.microsoft.com/office/drawing/2014/main" id="{16E25A96-3EF2-4AB4-B74A-0E22026B494A}"/>
              </a:ext>
            </a:extLst>
          </p:cNvPr>
          <p:cNvSpPr/>
          <p:nvPr/>
        </p:nvSpPr>
        <p:spPr>
          <a:xfrm>
            <a:off x="10113853" y="4556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15" name="Rectangle: Rounded Corners 134">
            <a:extLst>
              <a:ext uri="{FF2B5EF4-FFF2-40B4-BE49-F238E27FC236}">
                <a16:creationId xmlns:a16="http://schemas.microsoft.com/office/drawing/2014/main" id="{9A828F1B-0036-4D71-A052-121100917129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16" name="Rectangle: Rounded Corners 135">
            <a:extLst>
              <a:ext uri="{FF2B5EF4-FFF2-40B4-BE49-F238E27FC236}">
                <a16:creationId xmlns:a16="http://schemas.microsoft.com/office/drawing/2014/main" id="{5C86D274-946D-4BC5-8976-A391DED16B59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17" name="Rectangle: Rounded Corners 136">
            <a:extLst>
              <a:ext uri="{FF2B5EF4-FFF2-40B4-BE49-F238E27FC236}">
                <a16:creationId xmlns:a16="http://schemas.microsoft.com/office/drawing/2014/main" id="{2567616E-784E-4FCC-85C5-C49D60A2AF2F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18" name="Rectangle: Rounded Corners 137">
            <a:extLst>
              <a:ext uri="{FF2B5EF4-FFF2-40B4-BE49-F238E27FC236}">
                <a16:creationId xmlns:a16="http://schemas.microsoft.com/office/drawing/2014/main" id="{830A6B62-21C5-4294-8EDA-7F5A374797A3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19" name="Rectangle: Rounded Corners 138">
            <a:extLst>
              <a:ext uri="{FF2B5EF4-FFF2-40B4-BE49-F238E27FC236}">
                <a16:creationId xmlns:a16="http://schemas.microsoft.com/office/drawing/2014/main" id="{5ECB8C42-A78A-44EC-BAC8-FEC246B57FF5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20" name="Rectangle: Rounded Corners 139">
            <a:extLst>
              <a:ext uri="{FF2B5EF4-FFF2-40B4-BE49-F238E27FC236}">
                <a16:creationId xmlns:a16="http://schemas.microsoft.com/office/drawing/2014/main" id="{7E9FEDD3-D963-4400-8591-5C849A3A78E5}"/>
              </a:ext>
            </a:extLst>
          </p:cNvPr>
          <p:cNvSpPr/>
          <p:nvPr/>
        </p:nvSpPr>
        <p:spPr>
          <a:xfrm>
            <a:off x="10170217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21" name="Rectangle: Rounded Corners 140">
            <a:extLst>
              <a:ext uri="{FF2B5EF4-FFF2-40B4-BE49-F238E27FC236}">
                <a16:creationId xmlns:a16="http://schemas.microsoft.com/office/drawing/2014/main" id="{2E0AE397-4337-4357-9CD2-3CF8B2A39502}"/>
              </a:ext>
            </a:extLst>
          </p:cNvPr>
          <p:cNvSpPr/>
          <p:nvPr/>
        </p:nvSpPr>
        <p:spPr>
          <a:xfrm>
            <a:off x="10113853" y="415925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22" name="Rectangle: Rounded Corners 141">
            <a:extLst>
              <a:ext uri="{FF2B5EF4-FFF2-40B4-BE49-F238E27FC236}">
                <a16:creationId xmlns:a16="http://schemas.microsoft.com/office/drawing/2014/main" id="{04DC9D4A-2A7F-4FF1-A964-1863D6F42742}"/>
              </a:ext>
            </a:extLst>
          </p:cNvPr>
          <p:cNvSpPr/>
          <p:nvPr/>
        </p:nvSpPr>
        <p:spPr>
          <a:xfrm>
            <a:off x="10113853" y="339725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23" name="Rectangle: Rounded Corners 142">
            <a:extLst>
              <a:ext uri="{FF2B5EF4-FFF2-40B4-BE49-F238E27FC236}">
                <a16:creationId xmlns:a16="http://schemas.microsoft.com/office/drawing/2014/main" id="{C62DE3EA-2071-4762-BCAA-11F2AE2A359E}"/>
              </a:ext>
            </a:extLst>
          </p:cNvPr>
          <p:cNvSpPr/>
          <p:nvPr/>
        </p:nvSpPr>
        <p:spPr>
          <a:xfrm>
            <a:off x="10113853" y="415925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24" name="Rectangle: Rounded Corners 143">
            <a:extLst>
              <a:ext uri="{FF2B5EF4-FFF2-40B4-BE49-F238E27FC236}">
                <a16:creationId xmlns:a16="http://schemas.microsoft.com/office/drawing/2014/main" id="{FF98C424-72B7-4270-BE55-875C31C749E6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25" name="Rectangle: Rounded Corners 144">
            <a:extLst>
              <a:ext uri="{FF2B5EF4-FFF2-40B4-BE49-F238E27FC236}">
                <a16:creationId xmlns:a16="http://schemas.microsoft.com/office/drawing/2014/main" id="{EC5557A4-DD93-4F65-903C-3F9FED8FFA69}"/>
              </a:ext>
            </a:extLst>
          </p:cNvPr>
          <p:cNvSpPr/>
          <p:nvPr/>
        </p:nvSpPr>
        <p:spPr>
          <a:xfrm>
            <a:off x="10113853" y="415925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26" name="Rectangle: Rounded Corners 145">
            <a:extLst>
              <a:ext uri="{FF2B5EF4-FFF2-40B4-BE49-F238E27FC236}">
                <a16:creationId xmlns:a16="http://schemas.microsoft.com/office/drawing/2014/main" id="{920A8483-E618-44CD-A323-AB00AB749BEB}"/>
              </a:ext>
            </a:extLst>
          </p:cNvPr>
          <p:cNvSpPr/>
          <p:nvPr/>
        </p:nvSpPr>
        <p:spPr>
          <a:xfrm>
            <a:off x="10113853" y="415925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27" name="Rectangle: Rounded Corners 146">
            <a:extLst>
              <a:ext uri="{FF2B5EF4-FFF2-40B4-BE49-F238E27FC236}">
                <a16:creationId xmlns:a16="http://schemas.microsoft.com/office/drawing/2014/main" id="{5347BA59-A685-499B-A3A0-423A8A1FF14B}"/>
              </a:ext>
            </a:extLst>
          </p:cNvPr>
          <p:cNvSpPr/>
          <p:nvPr/>
        </p:nvSpPr>
        <p:spPr>
          <a:xfrm>
            <a:off x="10086975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28" name="Rectangle: Rounded Corners 147">
            <a:extLst>
              <a:ext uri="{FF2B5EF4-FFF2-40B4-BE49-F238E27FC236}">
                <a16:creationId xmlns:a16="http://schemas.microsoft.com/office/drawing/2014/main" id="{0D0F3284-250B-4DB0-BECE-075683084855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29" name="Rectangle: Rounded Corners 148">
            <a:extLst>
              <a:ext uri="{FF2B5EF4-FFF2-40B4-BE49-F238E27FC236}">
                <a16:creationId xmlns:a16="http://schemas.microsoft.com/office/drawing/2014/main" id="{7F7FEBF4-A581-42CC-BE08-C1F563FBCB0F}"/>
              </a:ext>
            </a:extLst>
          </p:cNvPr>
          <p:cNvSpPr/>
          <p:nvPr/>
        </p:nvSpPr>
        <p:spPr>
          <a:xfrm>
            <a:off x="10113853" y="415925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30" name="Rectangle: Rounded Corners 149">
            <a:extLst>
              <a:ext uri="{FF2B5EF4-FFF2-40B4-BE49-F238E27FC236}">
                <a16:creationId xmlns:a16="http://schemas.microsoft.com/office/drawing/2014/main" id="{D86169BE-2383-48F5-9C09-37D04D4731CB}"/>
              </a:ext>
            </a:extLst>
          </p:cNvPr>
          <p:cNvSpPr/>
          <p:nvPr/>
        </p:nvSpPr>
        <p:spPr>
          <a:xfrm>
            <a:off x="10113853" y="339725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31" name="Rectangle: Rounded Corners 150">
            <a:extLst>
              <a:ext uri="{FF2B5EF4-FFF2-40B4-BE49-F238E27FC236}">
                <a16:creationId xmlns:a16="http://schemas.microsoft.com/office/drawing/2014/main" id="{BE771E9C-73F2-453E-A9EF-CDFF3076D17E}"/>
              </a:ext>
            </a:extLst>
          </p:cNvPr>
          <p:cNvSpPr/>
          <p:nvPr/>
        </p:nvSpPr>
        <p:spPr>
          <a:xfrm>
            <a:off x="10113853" y="4556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32" name="Rectangle: Rounded Corners 151">
            <a:extLst>
              <a:ext uri="{FF2B5EF4-FFF2-40B4-BE49-F238E27FC236}">
                <a16:creationId xmlns:a16="http://schemas.microsoft.com/office/drawing/2014/main" id="{968C1B66-28C9-4070-B6AA-4715CBE06B7B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33" name="Rectangle: Rounded Corners 152">
            <a:extLst>
              <a:ext uri="{FF2B5EF4-FFF2-40B4-BE49-F238E27FC236}">
                <a16:creationId xmlns:a16="http://schemas.microsoft.com/office/drawing/2014/main" id="{8A5001A9-7B40-4F56-959D-755EB293FA07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34" name="Rectangle: Rounded Corners 153">
            <a:extLst>
              <a:ext uri="{FF2B5EF4-FFF2-40B4-BE49-F238E27FC236}">
                <a16:creationId xmlns:a16="http://schemas.microsoft.com/office/drawing/2014/main" id="{814FDA04-0BB1-479F-BD6A-6A3C87494CD8}"/>
              </a:ext>
            </a:extLst>
          </p:cNvPr>
          <p:cNvSpPr/>
          <p:nvPr/>
        </p:nvSpPr>
        <p:spPr>
          <a:xfrm>
            <a:off x="10113853" y="4556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35" name="Rectangle: Rounded Corners 154">
            <a:extLst>
              <a:ext uri="{FF2B5EF4-FFF2-40B4-BE49-F238E27FC236}">
                <a16:creationId xmlns:a16="http://schemas.microsoft.com/office/drawing/2014/main" id="{5DEE4CEB-E13F-4E54-9CAB-8082B7CE536A}"/>
              </a:ext>
            </a:extLst>
          </p:cNvPr>
          <p:cNvSpPr/>
          <p:nvPr/>
        </p:nvSpPr>
        <p:spPr>
          <a:xfrm>
            <a:off x="10113853" y="4556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36" name="Rectangle: Rounded Corners 155">
            <a:extLst>
              <a:ext uri="{FF2B5EF4-FFF2-40B4-BE49-F238E27FC236}">
                <a16:creationId xmlns:a16="http://schemas.microsoft.com/office/drawing/2014/main" id="{B341448D-0B2C-4AFD-AA4E-8CC6050E422E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37" name="Rectangle: Rounded Corners 156">
            <a:extLst>
              <a:ext uri="{FF2B5EF4-FFF2-40B4-BE49-F238E27FC236}">
                <a16:creationId xmlns:a16="http://schemas.microsoft.com/office/drawing/2014/main" id="{0D7F1BF5-CF44-4984-93AE-4CFF6E886034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38" name="Rectangle: Rounded Corners 157">
            <a:extLst>
              <a:ext uri="{FF2B5EF4-FFF2-40B4-BE49-F238E27FC236}">
                <a16:creationId xmlns:a16="http://schemas.microsoft.com/office/drawing/2014/main" id="{6E3BC4C4-823B-441E-A0BB-9E7E2B272607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39" name="Rectangle: Rounded Corners 158">
            <a:extLst>
              <a:ext uri="{FF2B5EF4-FFF2-40B4-BE49-F238E27FC236}">
                <a16:creationId xmlns:a16="http://schemas.microsoft.com/office/drawing/2014/main" id="{88793236-B96A-4072-BE01-1AD05643F334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40" name="Rectangle: Rounded Corners 159">
            <a:extLst>
              <a:ext uri="{FF2B5EF4-FFF2-40B4-BE49-F238E27FC236}">
                <a16:creationId xmlns:a16="http://schemas.microsoft.com/office/drawing/2014/main" id="{BC8857BE-A132-4784-AC9E-DAF6C404D9CB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41" name="Rectangle: Rounded Corners 160">
            <a:extLst>
              <a:ext uri="{FF2B5EF4-FFF2-40B4-BE49-F238E27FC236}">
                <a16:creationId xmlns:a16="http://schemas.microsoft.com/office/drawing/2014/main" id="{686B9027-29E9-4024-938E-43D222270C95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42" name="Rectangle: Rounded Corners 161">
            <a:extLst>
              <a:ext uri="{FF2B5EF4-FFF2-40B4-BE49-F238E27FC236}">
                <a16:creationId xmlns:a16="http://schemas.microsoft.com/office/drawing/2014/main" id="{113214FA-CCEC-44B9-AB7B-04B9495DBC83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43" name="Rectangle: Rounded Corners 162">
            <a:extLst>
              <a:ext uri="{FF2B5EF4-FFF2-40B4-BE49-F238E27FC236}">
                <a16:creationId xmlns:a16="http://schemas.microsoft.com/office/drawing/2014/main" id="{C0B71CE7-26B1-4AB8-8849-F5D19A608F6B}"/>
              </a:ext>
            </a:extLst>
          </p:cNvPr>
          <p:cNvSpPr/>
          <p:nvPr/>
        </p:nvSpPr>
        <p:spPr>
          <a:xfrm>
            <a:off x="10113853" y="4556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44" name="Rectangle: Rounded Corners 163">
            <a:extLst>
              <a:ext uri="{FF2B5EF4-FFF2-40B4-BE49-F238E27FC236}">
                <a16:creationId xmlns:a16="http://schemas.microsoft.com/office/drawing/2014/main" id="{4F517DE3-294F-4F4B-B100-095C056E80E3}"/>
              </a:ext>
            </a:extLst>
          </p:cNvPr>
          <p:cNvSpPr/>
          <p:nvPr/>
        </p:nvSpPr>
        <p:spPr>
          <a:xfrm>
            <a:off x="10113853" y="339725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45" name="Rectangle: Rounded Corners 164">
            <a:extLst>
              <a:ext uri="{FF2B5EF4-FFF2-40B4-BE49-F238E27FC236}">
                <a16:creationId xmlns:a16="http://schemas.microsoft.com/office/drawing/2014/main" id="{56EE57BA-F071-465B-A36D-330D9653E571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46" name="Rectangle: Rounded Corners 165">
            <a:extLst>
              <a:ext uri="{FF2B5EF4-FFF2-40B4-BE49-F238E27FC236}">
                <a16:creationId xmlns:a16="http://schemas.microsoft.com/office/drawing/2014/main" id="{DBA8F11A-01F2-42AE-B4C7-224205CFE01B}"/>
              </a:ext>
            </a:extLst>
          </p:cNvPr>
          <p:cNvSpPr/>
          <p:nvPr/>
        </p:nvSpPr>
        <p:spPr>
          <a:xfrm>
            <a:off x="10113853" y="4556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47" name="Rectangle: Rounded Corners 166">
            <a:extLst>
              <a:ext uri="{FF2B5EF4-FFF2-40B4-BE49-F238E27FC236}">
                <a16:creationId xmlns:a16="http://schemas.microsoft.com/office/drawing/2014/main" id="{68F97C3A-BC6D-4838-AA2E-B8D4EA0DD163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48" name="Rectangle: Rounded Corners 167">
            <a:extLst>
              <a:ext uri="{FF2B5EF4-FFF2-40B4-BE49-F238E27FC236}">
                <a16:creationId xmlns:a16="http://schemas.microsoft.com/office/drawing/2014/main" id="{499B0D9E-C4E4-46EF-9FE6-463564972FF6}"/>
              </a:ext>
            </a:extLst>
          </p:cNvPr>
          <p:cNvSpPr/>
          <p:nvPr/>
        </p:nvSpPr>
        <p:spPr>
          <a:xfrm>
            <a:off x="10113853" y="4556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49" name="Rectangle: Rounded Corners 168">
            <a:extLst>
              <a:ext uri="{FF2B5EF4-FFF2-40B4-BE49-F238E27FC236}">
                <a16:creationId xmlns:a16="http://schemas.microsoft.com/office/drawing/2014/main" id="{1231150D-3145-4F76-B57B-BC7C636068D6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50" name="Rectangle: Rounded Corners 169">
            <a:extLst>
              <a:ext uri="{FF2B5EF4-FFF2-40B4-BE49-F238E27FC236}">
                <a16:creationId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51" name="Rectangle: Rounded Corners 170">
            <a:extLst>
              <a:ext uri="{FF2B5EF4-FFF2-40B4-BE49-F238E27FC236}">
                <a16:creationId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10113853" y="4556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52" name="Rectangle: Rounded Corners 171">
            <a:extLst>
              <a:ext uri="{FF2B5EF4-FFF2-40B4-BE49-F238E27FC236}">
                <a16:creationId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53" name="Rectangle: Rounded Corners 172">
            <a:extLst>
              <a:ext uri="{FF2B5EF4-FFF2-40B4-BE49-F238E27FC236}">
                <a16:creationId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54" name="Rectangle: Rounded Corners 173">
            <a:extLst>
              <a:ext uri="{FF2B5EF4-FFF2-40B4-BE49-F238E27FC236}">
                <a16:creationId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55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56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10135627" y="379482"/>
            <a:ext cx="2169646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57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10150139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58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10131997" y="4556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59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10150139" y="455682"/>
            <a:ext cx="20789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60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61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10113853" y="339725"/>
            <a:ext cx="2155134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62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10122925" y="455682"/>
            <a:ext cx="2155133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63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10131997" y="379482"/>
            <a:ext cx="2136990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64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10131997" y="415925"/>
            <a:ext cx="2155133" cy="1066957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65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10131997" y="455682"/>
            <a:ext cx="2155133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66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10115550" y="415925"/>
            <a:ext cx="2209800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167" name="2 - Nen chinh 1 - Smile-Smile-Smile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3058775" y="568325"/>
            <a:ext cx="457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937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50"/>
                            </p:stCondLst>
                            <p:childTnLst>
                              <p:par>
                                <p:cTn id="21" presetID="2" presetClass="entr" presetSubtype="2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84745" fill="hold"/>
                                        <p:tgtEl>
                                          <p:spTgt spid="1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25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45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65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75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85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95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05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15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25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35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45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55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65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75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85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95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05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15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25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35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45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55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65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7500"/>
                            </p:stCondLst>
                            <p:childTnLst>
                              <p:par>
                                <p:cTn id="1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485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95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5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1500"/>
                            </p:stCondLst>
                            <p:childTnLst>
                              <p:par>
                                <p:cTn id="2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250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3500"/>
                            </p:stCondLst>
                            <p:childTnLst>
                              <p:par>
                                <p:cTn id="2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45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5500"/>
                            </p:stCondLst>
                            <p:childTnLst>
                              <p:par>
                                <p:cTn id="2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65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7500"/>
                            </p:stCondLst>
                            <p:childTnLst>
                              <p:par>
                                <p:cTn id="2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85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9500"/>
                            </p:stCondLst>
                            <p:childTnLst>
                              <p:par>
                                <p:cTn id="2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605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1500"/>
                            </p:stCondLst>
                            <p:childTnLst>
                              <p:par>
                                <p:cTn id="2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video>
              <p:cMediaNode vol="64151">
                <p:cTn id="2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7"/>
                </p:tgtEl>
              </p:cMediaNode>
            </p:video>
          </p:childTnLst>
        </p:cTn>
      </p:par>
    </p:tnLst>
    <p:bldLst>
      <p:bldP spid="25" grpId="0"/>
      <p:bldP spid="26" grpId="0"/>
      <p:bldP spid="27" grpId="0"/>
      <p:bldP spid="28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3" t="6019" r="23063" b="11172"/>
          <a:stretch/>
        </p:blipFill>
        <p:spPr>
          <a:xfrm>
            <a:off x="2984331" y="275771"/>
            <a:ext cx="7296488" cy="6308524"/>
          </a:xfrm>
          <a:prstGeom prst="rect">
            <a:avLst/>
          </a:prstGeom>
        </p:spPr>
      </p:pic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3935227" y="2467134"/>
            <a:ext cx="4932548" cy="221599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zh-CN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altLang="zh-CN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altLang="zh-CN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zh-CN" altLang="en-US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7843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0" y="720725"/>
            <a:ext cx="7086600" cy="5791200"/>
          </a:xfrm>
          <a:prstGeom prst="star5">
            <a:avLst/>
          </a:prstGeom>
          <a:solidFill>
            <a:srgbClr val="F2FF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575" y="2930525"/>
            <a:ext cx="642937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8410575" y="949325"/>
            <a:ext cx="30745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NTTT So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48575" y="2092325"/>
            <a:ext cx="48006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7724776" y="4637465"/>
            <a:ext cx="48005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nươc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Line 27"/>
          <p:cNvSpPr>
            <a:spLocks noChangeShapeType="1"/>
          </p:cNvSpPr>
          <p:nvPr/>
        </p:nvSpPr>
        <p:spPr bwMode="auto">
          <a:xfrm flipH="1">
            <a:off x="6322219" y="2347263"/>
            <a:ext cx="1071563" cy="72326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114803" tIns="57401" rIns="114803" bIns="57401"/>
          <a:lstStyle/>
          <a:p>
            <a:endParaRPr lang="en-US"/>
          </a:p>
        </p:txBody>
      </p:sp>
      <p:sp>
        <p:nvSpPr>
          <p:cNvPr id="98307" name="Line 28"/>
          <p:cNvSpPr>
            <a:spLocks noChangeShapeType="1"/>
          </p:cNvSpPr>
          <p:nvPr/>
        </p:nvSpPr>
        <p:spPr bwMode="auto">
          <a:xfrm>
            <a:off x="7393781" y="2347263"/>
            <a:ext cx="1607344" cy="64290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114803" tIns="57401" rIns="114803" bIns="57401"/>
          <a:lstStyle/>
          <a:p>
            <a:endParaRPr lang="en-US"/>
          </a:p>
        </p:txBody>
      </p:sp>
      <p:sp>
        <p:nvSpPr>
          <p:cNvPr id="98308" name="Line 7"/>
          <p:cNvSpPr>
            <a:spLocks noChangeShapeType="1"/>
          </p:cNvSpPr>
          <p:nvPr/>
        </p:nvSpPr>
        <p:spPr bwMode="auto">
          <a:xfrm>
            <a:off x="0" y="723265"/>
            <a:ext cx="1285875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 lIns="114803" tIns="57401" rIns="114803" bIns="57401"/>
          <a:lstStyle/>
          <a:p>
            <a:endParaRPr lang="en-US"/>
          </a:p>
        </p:txBody>
      </p:sp>
      <p:sp>
        <p:nvSpPr>
          <p:cNvPr id="98309" name="Line 9"/>
          <p:cNvSpPr>
            <a:spLocks noChangeShapeType="1"/>
          </p:cNvSpPr>
          <p:nvPr/>
        </p:nvSpPr>
        <p:spPr bwMode="auto">
          <a:xfrm>
            <a:off x="6000750" y="1044716"/>
            <a:ext cx="0" cy="6187934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 lIns="114803" tIns="57401" rIns="114803" bIns="57401"/>
          <a:lstStyle/>
          <a:p>
            <a:endParaRPr lang="en-US"/>
          </a:p>
        </p:txBody>
      </p:sp>
      <p:sp>
        <p:nvSpPr>
          <p:cNvPr id="117771" name="TextBox 11"/>
          <p:cNvSpPr txBox="1">
            <a:spLocks noChangeArrowheads="1"/>
          </p:cNvSpPr>
          <p:nvPr/>
        </p:nvSpPr>
        <p:spPr bwMode="auto">
          <a:xfrm>
            <a:off x="1071563" y="4821767"/>
            <a:ext cx="10394156" cy="5775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14803" tIns="57401" rIns="114803" bIns="57401">
            <a:spAutoFit/>
          </a:bodyPr>
          <a:lstStyle/>
          <a:p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7772" name="TextBox 11"/>
          <p:cNvSpPr txBox="1">
            <a:spLocks noChangeArrowheads="1"/>
          </p:cNvSpPr>
          <p:nvPr/>
        </p:nvSpPr>
        <p:spPr bwMode="auto">
          <a:xfrm>
            <a:off x="1171575" y="5392007"/>
            <a:ext cx="11465719" cy="5775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14803" tIns="57401" rIns="114803" bIns="57401">
            <a:spAutoFit/>
          </a:bodyPr>
          <a:lstStyle/>
          <a:p>
            <a:pPr algn="just"/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pic>
        <p:nvPicPr>
          <p:cNvPr id="117773" name="Picture 13" descr="Redsvn-Philip-Jones-Griffiths-Vietnam-1980-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7531" y="241089"/>
            <a:ext cx="6858000" cy="38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74" name="Picture 14" descr="Redsvn-Philip-Jones-Griffiths-Vietnam-1980-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321451"/>
            <a:ext cx="6107906" cy="377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75" name="Picture 15" descr="Redsvn-Philip-Jones-Griffiths-Vietnam-1980-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241089"/>
            <a:ext cx="5357813" cy="38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78" name="Text Box 18"/>
          <p:cNvSpPr txBox="1">
            <a:spLocks noChangeArrowheads="1"/>
          </p:cNvSpPr>
          <p:nvPr/>
        </p:nvSpPr>
        <p:spPr bwMode="auto">
          <a:xfrm>
            <a:off x="4929187" y="4225925"/>
            <a:ext cx="2163467" cy="65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4803" tIns="57401" rIns="114803" bIns="57401">
            <a:spAutoFit/>
          </a:bodyPr>
          <a:lstStyle/>
          <a:p>
            <a:r>
              <a:rPr lang="en-US" sz="35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1980</a:t>
            </a: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1171576" y="5978525"/>
            <a:ext cx="10591800" cy="103925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pPr algn="just"/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hủy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kiệt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quệ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7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" presetClass="exit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10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7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7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7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1" grpId="1"/>
      <p:bldP spid="117772" grpId="0"/>
      <p:bldP spid="117778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3457575" y="415925"/>
            <a:ext cx="7772400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4+5: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d2e40e093925d5cd121e9fb2a5a4a00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9775" y="111125"/>
            <a:ext cx="1203325" cy="1203325"/>
          </a:xfrm>
          <a:prstGeom prst="rect">
            <a:avLst/>
          </a:prstGeom>
        </p:spPr>
      </p:pic>
      <p:pic>
        <p:nvPicPr>
          <p:cNvPr id="5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"/>
          <a:stretch/>
        </p:blipFill>
        <p:spPr>
          <a:xfrm>
            <a:off x="7496175" y="2016125"/>
            <a:ext cx="2590800" cy="18640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53175" y="4092396"/>
            <a:ext cx="5693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561976" y="1952413"/>
            <a:ext cx="4343400" cy="440711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lIns="114803" tIns="57401" rIns="114803" bIns="57401" anchor="ctr"/>
          <a:lstStyle/>
          <a:p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hót</a:t>
            </a:r>
            <a:endParaRPr lang="en-US" sz="28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ca</a:t>
            </a:r>
          </a:p>
          <a:p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nốt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trầm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xao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xuyến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8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dâng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endParaRPr lang="en-US" sz="28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endParaRPr lang="en-US" sz="28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1117630"/>
          <a:ext cx="12144375" cy="5951125"/>
        </p:xfrm>
        <a:graphic>
          <a:graphicData uri="http://schemas.openxmlformats.org/drawingml/2006/table">
            <a:tbl>
              <a:tblPr/>
              <a:tblGrid>
                <a:gridCol w="2977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667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485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>
                          <a:latin typeface="Times New Roman"/>
                          <a:ea typeface="Calibri"/>
                          <a:cs typeface="Times New Roman"/>
                        </a:rPr>
                        <a:t>Ta </a:t>
                      </a:r>
                      <a:r>
                        <a:rPr lang="en-US" sz="2400" i="1" dirty="0" err="1">
                          <a:latin typeface="Times New Roman"/>
                          <a:ea typeface="Calibri"/>
                          <a:cs typeface="Times New Roman"/>
                        </a:rPr>
                        <a:t>làm</a:t>
                      </a:r>
                      <a:r>
                        <a:rPr lang="en-US" sz="2400" i="1" dirty="0">
                          <a:latin typeface="Times New Roman"/>
                          <a:ea typeface="Calibri"/>
                          <a:cs typeface="Times New Roman"/>
                        </a:rPr>
                        <a:t> con </a:t>
                      </a:r>
                      <a:r>
                        <a:rPr lang="en-US" sz="2400" i="1" dirty="0" err="1">
                          <a:latin typeface="Times New Roman"/>
                          <a:ea typeface="Calibri"/>
                          <a:cs typeface="Times New Roman"/>
                        </a:rPr>
                        <a:t>chim</a:t>
                      </a:r>
                      <a:r>
                        <a:rPr lang="en-US" sz="2400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i="1" dirty="0" err="1">
                          <a:latin typeface="Times New Roman"/>
                          <a:ea typeface="Calibri"/>
                          <a:cs typeface="Times New Roman"/>
                        </a:rPr>
                        <a:t>hót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>
                          <a:latin typeface="Times New Roman"/>
                          <a:ea typeface="Calibri"/>
                          <a:cs typeface="Times New Roman"/>
                        </a:rPr>
                        <a:t>Ta </a:t>
                      </a:r>
                      <a:r>
                        <a:rPr lang="en-US" sz="2400" i="1" dirty="0" err="1">
                          <a:latin typeface="Times New Roman"/>
                          <a:ea typeface="Calibri"/>
                          <a:cs typeface="Times New Roman"/>
                        </a:rPr>
                        <a:t>làm</a:t>
                      </a:r>
                      <a:r>
                        <a:rPr lang="en-US" sz="2400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i="1" dirty="0" err="1">
                          <a:latin typeface="Times New Roman"/>
                          <a:ea typeface="Calibri"/>
                          <a:cs typeface="Times New Roman"/>
                        </a:rPr>
                        <a:t>một</a:t>
                      </a:r>
                      <a:r>
                        <a:rPr lang="en-US" sz="2400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i="1" dirty="0" err="1">
                          <a:latin typeface="Times New Roman"/>
                          <a:ea typeface="Calibri"/>
                          <a:cs typeface="Times New Roman"/>
                        </a:rPr>
                        <a:t>cành</a:t>
                      </a:r>
                      <a:r>
                        <a:rPr lang="en-US" sz="2400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i="1" dirty="0" err="1">
                          <a:latin typeface="Times New Roman"/>
                          <a:ea typeface="Calibri"/>
                          <a:cs typeface="Times New Roman"/>
                        </a:rPr>
                        <a:t>hoa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>
                          <a:latin typeface="Times New Roman"/>
                          <a:ea typeface="Calibri"/>
                          <a:cs typeface="Times New Roman"/>
                        </a:rPr>
                        <a:t>Ta </a:t>
                      </a:r>
                      <a:r>
                        <a:rPr lang="en-US" sz="2400" i="1" dirty="0" err="1">
                          <a:latin typeface="Times New Roman"/>
                          <a:ea typeface="Calibri"/>
                          <a:cs typeface="Times New Roman"/>
                        </a:rPr>
                        <a:t>nhập</a:t>
                      </a:r>
                      <a:r>
                        <a:rPr lang="en-US" sz="2400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i="1" dirty="0" err="1">
                          <a:latin typeface="Times New Roman"/>
                          <a:ea typeface="Calibri"/>
                          <a:cs typeface="Times New Roman"/>
                        </a:rPr>
                        <a:t>vào</a:t>
                      </a:r>
                      <a:r>
                        <a:rPr lang="en-US" sz="2400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i="1" dirty="0" err="1">
                          <a:latin typeface="Times New Roman"/>
                          <a:ea typeface="Calibri"/>
                          <a:cs typeface="Times New Roman"/>
                        </a:rPr>
                        <a:t>hòa</a:t>
                      </a:r>
                      <a:r>
                        <a:rPr lang="en-US" sz="2400" i="1" dirty="0">
                          <a:latin typeface="Times New Roman"/>
                          <a:ea typeface="Calibri"/>
                          <a:cs typeface="Times New Roman"/>
                        </a:rPr>
                        <a:t> ca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latin typeface="Times New Roman"/>
                          <a:ea typeface="Calibri"/>
                          <a:cs typeface="Times New Roman"/>
                        </a:rPr>
                        <a:t>Một</a:t>
                      </a:r>
                      <a:r>
                        <a:rPr lang="en-US" sz="2400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i="1" dirty="0" err="1">
                          <a:latin typeface="Times New Roman"/>
                          <a:ea typeface="Calibri"/>
                          <a:cs typeface="Times New Roman"/>
                        </a:rPr>
                        <a:t>nốt</a:t>
                      </a:r>
                      <a:r>
                        <a:rPr lang="en-US" sz="2400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i="1" dirty="0" err="1">
                          <a:latin typeface="Times New Roman"/>
                          <a:ea typeface="Calibri"/>
                          <a:cs typeface="Times New Roman"/>
                        </a:rPr>
                        <a:t>trầm</a:t>
                      </a:r>
                      <a:r>
                        <a:rPr lang="en-US" sz="2400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i="1" dirty="0" err="1">
                          <a:latin typeface="Times New Roman"/>
                          <a:ea typeface="Calibri"/>
                          <a:cs typeface="Times New Roman"/>
                        </a:rPr>
                        <a:t>xao</a:t>
                      </a:r>
                      <a:r>
                        <a:rPr lang="en-US" sz="2400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i="1" dirty="0" err="1">
                          <a:latin typeface="Times New Roman"/>
                          <a:ea typeface="Calibri"/>
                          <a:cs typeface="Times New Roman"/>
                        </a:rPr>
                        <a:t>xuyến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4" marR="52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1.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Nhà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thơ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thể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hiện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ước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nguyện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gì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qua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các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hình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ảnh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: con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chim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hót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cành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hoa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nốt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nhạc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……………………………………………...……………………………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68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2.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Đặc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điểm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chung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trong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ước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nguyện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của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nhà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thơ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qua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các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hình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ảnh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này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là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gì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?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Có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điểm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nào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tương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đồng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với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ý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thơ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của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hai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câu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đầu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ở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đoạn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5?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……………………………………………...……………………………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687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>
                          <a:latin typeface="Times New Roman"/>
                          <a:ea typeface="Calibri"/>
                          <a:cs typeface="Times New Roman"/>
                        </a:rPr>
                        <a:t>Một mùa xuân nho nhỏ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>
                          <a:latin typeface="Times New Roman"/>
                          <a:ea typeface="Calibri"/>
                          <a:cs typeface="Times New Roman"/>
                        </a:rPr>
                        <a:t>Lặng lẽ dâng cho đời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>
                          <a:latin typeface="Times New Roman"/>
                          <a:ea typeface="Calibri"/>
                          <a:cs typeface="Times New Roman"/>
                        </a:rPr>
                        <a:t>Dù là tuổi hai mươi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>
                          <a:latin typeface="Times New Roman"/>
                          <a:ea typeface="Calibri"/>
                          <a:cs typeface="Times New Roman"/>
                        </a:rPr>
                        <a:t>Dù là khi tóc bạc.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4" marR="52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3.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Sự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lặp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lại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cấu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trúc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“Ta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làm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” ; “ Ta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nhập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”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cùng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cách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nói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“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Dù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là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tuổi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hai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mươi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-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Dù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là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khi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tóc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bạc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”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cho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thấy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tình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cảm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nào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của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nhà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thơ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với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cuộc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đời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……………………………………………...……………………………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48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4.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Sự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thay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đổi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từ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“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tôi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” sang “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ta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”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thể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hiện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dụng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ý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gì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của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nhà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thơ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……………………………………………...……………………………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4448175" y="273705"/>
            <a:ext cx="38484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PHIẾU HỌC TẬP SỐ 3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790575" y="1330325"/>
            <a:ext cx="3941966" cy="60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4803" tIns="57401" rIns="114803" bIns="57401">
            <a:spAutoFit/>
          </a:bodyPr>
          <a:lstStyle/>
          <a:p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hót</a:t>
            </a:r>
            <a:endParaRPr lang="en-US" sz="32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773395" y="1939925"/>
            <a:ext cx="4055780" cy="60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4803" tIns="57401" rIns="114803" bIns="57401">
            <a:spAutoFit/>
          </a:bodyPr>
          <a:lstStyle/>
          <a:p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2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790575" y="2549525"/>
            <a:ext cx="3691898" cy="60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4803" tIns="57401" rIns="114803" bIns="5740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 …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nốt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trầm</a:t>
            </a:r>
            <a:endParaRPr lang="en-US" sz="32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429375" y="1558925"/>
            <a:ext cx="5424488" cy="11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4803" tIns="57401" rIns="114803" bIns="5740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4" name="Right Brace 13"/>
          <p:cNvSpPr/>
          <p:nvPr/>
        </p:nvSpPr>
        <p:spPr>
          <a:xfrm>
            <a:off x="5057775" y="1101725"/>
            <a:ext cx="533400" cy="2209800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1933575" y="3997325"/>
            <a:ext cx="10058400" cy="159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4803" tIns="57401" rIns="114803" bIns="57401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Khát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vọng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khiêm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tốn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chân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thành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với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mong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ước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được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sống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đẹp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ý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nghĩa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được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cống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hiến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cho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đất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nước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cho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cuộc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đời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nhà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thơ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  </a:t>
            </a:r>
            <a:endParaRPr lang="en-US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 rot="5400000">
            <a:off x="691935" y="4089014"/>
            <a:ext cx="533401" cy="1250522"/>
            <a:chOff x="5502862" y="5357314"/>
            <a:chExt cx="321816" cy="1497993"/>
          </a:xfrm>
        </p:grpSpPr>
        <p:sp>
          <p:nvSpPr>
            <p:cNvPr id="10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357437" y="156816"/>
            <a:ext cx="7179469" cy="869453"/>
            <a:chOff x="1056" y="247"/>
            <a:chExt cx="3216" cy="423"/>
          </a:xfrm>
        </p:grpSpPr>
        <p:sp>
          <p:nvSpPr>
            <p:cNvPr id="93194" name="AutoShape 5"/>
            <p:cNvSpPr>
              <a:spLocks noChangeArrowheads="1"/>
            </p:cNvSpPr>
            <p:nvPr/>
          </p:nvSpPr>
          <p:spPr bwMode="auto">
            <a:xfrm>
              <a:off x="1056" y="288"/>
              <a:ext cx="3216" cy="285"/>
            </a:xfrm>
            <a:prstGeom prst="hexagon">
              <a:avLst>
                <a:gd name="adj" fmla="val 139583"/>
                <a:gd name="vf" fmla="val 115470"/>
              </a:avLst>
            </a:prstGeom>
            <a:solidFill>
              <a:schemeClr val="accent2"/>
            </a:solidFill>
            <a:ln w="9525">
              <a:solidFill>
                <a:srgbClr val="669900"/>
              </a:solidFill>
              <a:miter lim="800000"/>
              <a:headEnd/>
              <a:tailEnd/>
            </a:ln>
            <a:effectLst>
              <a:prstShdw prst="shdw13" dist="724902" dir="21419233">
                <a:srgbClr val="808080"/>
              </a:prstShdw>
            </a:effectLst>
          </p:spPr>
          <p:txBody>
            <a:bodyPr anchor="ctr">
              <a:spAutoFit/>
            </a:bodyPr>
            <a:lstStyle/>
            <a:p>
              <a:endParaRPr lang="en-US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3195" name="Text Box 6"/>
            <p:cNvSpPr txBox="1">
              <a:spLocks noChangeArrowheads="1"/>
            </p:cNvSpPr>
            <p:nvPr/>
          </p:nvSpPr>
          <p:spPr bwMode="auto">
            <a:xfrm>
              <a:off x="1632" y="247"/>
              <a:ext cx="2448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 b="1" dirty="0" err="1">
                  <a:solidFill>
                    <a:srgbClr val="FFFF00"/>
                  </a:solidFill>
                  <a:latin typeface="VNI-Times" pitchFamily="2" charset="0"/>
                </a:rPr>
                <a:t>Nhaân</a:t>
              </a:r>
              <a:r>
                <a:rPr lang="en-US" sz="4000" b="1" dirty="0">
                  <a:solidFill>
                    <a:srgbClr val="FFFF00"/>
                  </a:solidFill>
                  <a:latin typeface="VNI-Times" pitchFamily="2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VNI-Times" pitchFamily="2" charset="0"/>
                </a:rPr>
                <a:t>vaät</a:t>
              </a:r>
              <a:r>
                <a:rPr lang="en-US" sz="4000" b="1" dirty="0">
                  <a:solidFill>
                    <a:srgbClr val="FFFF00"/>
                  </a:solidFill>
                  <a:latin typeface="VNI-Times" pitchFamily="2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VNI-Times" pitchFamily="2" charset="0"/>
                </a:rPr>
                <a:t>tröõ</a:t>
              </a:r>
              <a:r>
                <a:rPr lang="en-US" sz="4000" b="1" dirty="0">
                  <a:solidFill>
                    <a:srgbClr val="FFFF00"/>
                  </a:solidFill>
                  <a:latin typeface="VNI-Times" pitchFamily="2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VNI-Times" pitchFamily="2" charset="0"/>
                </a:rPr>
                <a:t>tình</a:t>
              </a:r>
              <a:endParaRPr lang="en-US" sz="4000" b="1" dirty="0">
                <a:solidFill>
                  <a:srgbClr val="FFFF00"/>
                </a:solidFill>
                <a:latin typeface="VNI-Times" pitchFamily="2" charset="0"/>
              </a:endParaRPr>
            </a:p>
          </p:txBody>
        </p:sp>
      </p:grpSp>
      <p:sp>
        <p:nvSpPr>
          <p:cNvPr id="13" name="Freeform 10"/>
          <p:cNvSpPr>
            <a:spLocks/>
          </p:cNvSpPr>
          <p:nvPr/>
        </p:nvSpPr>
        <p:spPr bwMode="auto">
          <a:xfrm>
            <a:off x="2162175" y="1787525"/>
            <a:ext cx="1911486" cy="614253"/>
          </a:xfrm>
          <a:custGeom>
            <a:avLst/>
            <a:gdLst>
              <a:gd name="T0" fmla="*/ 790 w 941"/>
              <a:gd name="T1" fmla="*/ 0 h 302"/>
              <a:gd name="T2" fmla="*/ 0 w 941"/>
              <a:gd name="T3" fmla="*/ 0 h 302"/>
              <a:gd name="T4" fmla="*/ 0 w 941"/>
              <a:gd name="T5" fmla="*/ 302 h 302"/>
              <a:gd name="T6" fmla="*/ 790 w 941"/>
              <a:gd name="T7" fmla="*/ 302 h 302"/>
              <a:gd name="T8" fmla="*/ 941 w 941"/>
              <a:gd name="T9" fmla="*/ 151 h 302"/>
              <a:gd name="T10" fmla="*/ 790 w 941"/>
              <a:gd name="T11" fmla="*/ 0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41" h="302">
                <a:moveTo>
                  <a:pt x="79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02"/>
                  <a:pt x="0" y="302"/>
                  <a:pt x="0" y="302"/>
                </a:cubicBezTo>
                <a:cubicBezTo>
                  <a:pt x="790" y="302"/>
                  <a:pt x="790" y="302"/>
                  <a:pt x="790" y="302"/>
                </a:cubicBezTo>
                <a:cubicBezTo>
                  <a:pt x="873" y="302"/>
                  <a:pt x="941" y="234"/>
                  <a:pt x="941" y="151"/>
                </a:cubicBezTo>
                <a:cubicBezTo>
                  <a:pt x="941" y="67"/>
                  <a:pt x="873" y="0"/>
                  <a:pt x="7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GB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Rectangle 904"/>
          <p:cNvSpPr>
            <a:spLocks noChangeArrowheads="1"/>
          </p:cNvSpPr>
          <p:nvPr/>
        </p:nvSpPr>
        <p:spPr bwMode="auto">
          <a:xfrm>
            <a:off x="707" y="1542908"/>
            <a:ext cx="1170868" cy="104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GB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AutoShape 137"/>
          <p:cNvSpPr>
            <a:spLocks/>
          </p:cNvSpPr>
          <p:nvPr/>
        </p:nvSpPr>
        <p:spPr bwMode="auto">
          <a:xfrm>
            <a:off x="362143" y="1816372"/>
            <a:ext cx="489684" cy="489684"/>
          </a:xfrm>
          <a:custGeom>
            <a:avLst/>
            <a:gdLst>
              <a:gd name="T0" fmla="+- 0 10819 195"/>
              <a:gd name="T1" fmla="*/ T0 w 21248"/>
              <a:gd name="T2" fmla="*/ 10800 h 21600"/>
              <a:gd name="T3" fmla="+- 0 10819 195"/>
              <a:gd name="T4" fmla="*/ T3 w 21248"/>
              <a:gd name="T5" fmla="*/ 10800 h 21600"/>
              <a:gd name="T6" fmla="+- 0 10819 195"/>
              <a:gd name="T7" fmla="*/ T6 w 21248"/>
              <a:gd name="T8" fmla="*/ 10800 h 21600"/>
              <a:gd name="T9" fmla="+- 0 10819 195"/>
              <a:gd name="T10" fmla="*/ T9 w 2124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248" h="21600">
                <a:moveTo>
                  <a:pt x="19868" y="17133"/>
                </a:moveTo>
                <a:cubicBezTo>
                  <a:pt x="19766" y="17386"/>
                  <a:pt x="19525" y="17549"/>
                  <a:pt x="19255" y="17549"/>
                </a:cubicBezTo>
                <a:lnTo>
                  <a:pt x="19058" y="17549"/>
                </a:lnTo>
                <a:lnTo>
                  <a:pt x="3983" y="2226"/>
                </a:lnTo>
                <a:lnTo>
                  <a:pt x="3983" y="2025"/>
                </a:lnTo>
                <a:cubicBezTo>
                  <a:pt x="3983" y="1750"/>
                  <a:pt x="4144" y="1506"/>
                  <a:pt x="4393" y="1401"/>
                </a:cubicBezTo>
                <a:cubicBezTo>
                  <a:pt x="4475" y="1367"/>
                  <a:pt x="4560" y="1350"/>
                  <a:pt x="4647" y="1350"/>
                </a:cubicBezTo>
                <a:cubicBezTo>
                  <a:pt x="4824" y="1350"/>
                  <a:pt x="4991" y="1420"/>
                  <a:pt x="5116" y="1547"/>
                </a:cubicBezTo>
                <a:lnTo>
                  <a:pt x="19724" y="16397"/>
                </a:lnTo>
                <a:cubicBezTo>
                  <a:pt x="19915" y="16591"/>
                  <a:pt x="19972" y="16880"/>
                  <a:pt x="19868" y="17133"/>
                </a:cubicBezTo>
                <a:moveTo>
                  <a:pt x="10121" y="17549"/>
                </a:moveTo>
                <a:cubicBezTo>
                  <a:pt x="10017" y="17549"/>
                  <a:pt x="9922" y="17586"/>
                  <a:pt x="9824" y="17609"/>
                </a:cubicBezTo>
                <a:lnTo>
                  <a:pt x="3923" y="11612"/>
                </a:lnTo>
                <a:cubicBezTo>
                  <a:pt x="3946" y="11512"/>
                  <a:pt x="3982" y="11415"/>
                  <a:pt x="3982" y="11311"/>
                </a:cubicBezTo>
                <a:lnTo>
                  <a:pt x="3983" y="3180"/>
                </a:lnTo>
                <a:lnTo>
                  <a:pt x="18119" y="17549"/>
                </a:lnTo>
                <a:cubicBezTo>
                  <a:pt x="18119" y="17549"/>
                  <a:pt x="10121" y="17549"/>
                  <a:pt x="10121" y="17549"/>
                </a:cubicBezTo>
                <a:close/>
                <a:moveTo>
                  <a:pt x="9182" y="17945"/>
                </a:moveTo>
                <a:lnTo>
                  <a:pt x="7109" y="20052"/>
                </a:lnTo>
                <a:cubicBezTo>
                  <a:pt x="6939" y="20224"/>
                  <a:pt x="6742" y="20249"/>
                  <a:pt x="6640" y="20249"/>
                </a:cubicBezTo>
                <a:cubicBezTo>
                  <a:pt x="6537" y="20249"/>
                  <a:pt x="6339" y="20224"/>
                  <a:pt x="6170" y="20052"/>
                </a:cubicBezTo>
                <a:lnTo>
                  <a:pt x="1522" y="15327"/>
                </a:lnTo>
                <a:cubicBezTo>
                  <a:pt x="1352" y="15154"/>
                  <a:pt x="1327" y="14953"/>
                  <a:pt x="1327" y="14850"/>
                </a:cubicBezTo>
                <a:cubicBezTo>
                  <a:pt x="1327" y="14745"/>
                  <a:pt x="1352" y="14544"/>
                  <a:pt x="1522" y="14373"/>
                </a:cubicBezTo>
                <a:lnTo>
                  <a:pt x="3593" y="12266"/>
                </a:lnTo>
                <a:cubicBezTo>
                  <a:pt x="3599" y="12260"/>
                  <a:pt x="3601" y="12251"/>
                  <a:pt x="3607" y="12245"/>
                </a:cubicBezTo>
                <a:lnTo>
                  <a:pt x="9202" y="17932"/>
                </a:lnTo>
                <a:cubicBezTo>
                  <a:pt x="9196" y="17937"/>
                  <a:pt x="9187" y="17939"/>
                  <a:pt x="9182" y="17945"/>
                </a:cubicBezTo>
                <a:moveTo>
                  <a:pt x="6056" y="593"/>
                </a:moveTo>
                <a:cubicBezTo>
                  <a:pt x="5675" y="205"/>
                  <a:pt x="5165" y="0"/>
                  <a:pt x="4647" y="0"/>
                </a:cubicBezTo>
                <a:cubicBezTo>
                  <a:pt x="4390" y="0"/>
                  <a:pt x="4132" y="49"/>
                  <a:pt x="3885" y="154"/>
                </a:cubicBezTo>
                <a:cubicBezTo>
                  <a:pt x="3141" y="467"/>
                  <a:pt x="2655" y="1205"/>
                  <a:pt x="2655" y="2025"/>
                </a:cubicBezTo>
                <a:lnTo>
                  <a:pt x="2654" y="11311"/>
                </a:lnTo>
                <a:lnTo>
                  <a:pt x="583" y="13418"/>
                </a:lnTo>
                <a:cubicBezTo>
                  <a:pt x="-195" y="14208"/>
                  <a:pt x="-195" y="15491"/>
                  <a:pt x="583" y="16281"/>
                </a:cubicBezTo>
                <a:lnTo>
                  <a:pt x="5231" y="21006"/>
                </a:lnTo>
                <a:cubicBezTo>
                  <a:pt x="5620" y="21402"/>
                  <a:pt x="6131" y="21599"/>
                  <a:pt x="6640" y="21599"/>
                </a:cubicBezTo>
                <a:cubicBezTo>
                  <a:pt x="7150" y="21599"/>
                  <a:pt x="7659" y="21402"/>
                  <a:pt x="8048" y="21006"/>
                </a:cubicBezTo>
                <a:lnTo>
                  <a:pt x="10121" y="18900"/>
                </a:lnTo>
                <a:lnTo>
                  <a:pt x="19255" y="18900"/>
                </a:lnTo>
                <a:cubicBezTo>
                  <a:pt x="20062" y="18900"/>
                  <a:pt x="20788" y="18407"/>
                  <a:pt x="21095" y="17650"/>
                </a:cubicBezTo>
                <a:cubicBezTo>
                  <a:pt x="21405" y="16893"/>
                  <a:pt x="21234" y="16022"/>
                  <a:pt x="20663" y="15443"/>
                </a:cubicBezTo>
                <a:cubicBezTo>
                  <a:pt x="20663" y="15443"/>
                  <a:pt x="6056" y="593"/>
                  <a:pt x="6056" y="59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0" tIns="20090" rIns="20090" bIns="20090" anchor="ctr"/>
          <a:lstStyle/>
          <a:p>
            <a:pPr algn="ctr" defTabSz="241050" hangingPunct="0">
              <a:lnSpc>
                <a:spcPct val="120000"/>
              </a:lnSpc>
            </a:pPr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38600" y="1787525"/>
            <a:ext cx="909637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64040" y="1711325"/>
            <a:ext cx="167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36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reeform 6"/>
          <p:cNvSpPr>
            <a:spLocks/>
          </p:cNvSpPr>
          <p:nvPr/>
        </p:nvSpPr>
        <p:spPr bwMode="auto">
          <a:xfrm rot="20922518">
            <a:off x="1068501" y="3294372"/>
            <a:ext cx="1130673" cy="1290550"/>
          </a:xfrm>
          <a:custGeom>
            <a:avLst/>
            <a:gdLst>
              <a:gd name="T0" fmla="*/ 504 w 504"/>
              <a:gd name="T1" fmla="*/ 620 h 620"/>
              <a:gd name="T2" fmla="*/ 0 w 504"/>
              <a:gd name="T3" fmla="*/ 514 h 620"/>
              <a:gd name="T4" fmla="*/ 0 w 504"/>
              <a:gd name="T5" fmla="*/ 0 h 620"/>
              <a:gd name="T6" fmla="*/ 504 w 504"/>
              <a:gd name="T7" fmla="*/ 318 h 620"/>
              <a:gd name="T8" fmla="*/ 504 w 504"/>
              <a:gd name="T9" fmla="*/ 620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4" h="620">
                <a:moveTo>
                  <a:pt x="504" y="620"/>
                </a:moveTo>
                <a:cubicBezTo>
                  <a:pt x="336" y="585"/>
                  <a:pt x="168" y="549"/>
                  <a:pt x="0" y="514"/>
                </a:cubicBezTo>
                <a:cubicBezTo>
                  <a:pt x="0" y="343"/>
                  <a:pt x="0" y="171"/>
                  <a:pt x="0" y="0"/>
                </a:cubicBezTo>
                <a:cubicBezTo>
                  <a:pt x="168" y="106"/>
                  <a:pt x="336" y="212"/>
                  <a:pt x="504" y="318"/>
                </a:cubicBezTo>
                <a:cubicBezTo>
                  <a:pt x="504" y="419"/>
                  <a:pt x="504" y="519"/>
                  <a:pt x="504" y="62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GB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Freeform 11"/>
          <p:cNvSpPr>
            <a:spLocks/>
          </p:cNvSpPr>
          <p:nvPr/>
        </p:nvSpPr>
        <p:spPr bwMode="auto">
          <a:xfrm>
            <a:off x="2084110" y="3768725"/>
            <a:ext cx="1906865" cy="685800"/>
          </a:xfrm>
          <a:custGeom>
            <a:avLst/>
            <a:gdLst>
              <a:gd name="T0" fmla="*/ 1408 w 1559"/>
              <a:gd name="T1" fmla="*/ 0 h 302"/>
              <a:gd name="T2" fmla="*/ 0 w 1559"/>
              <a:gd name="T3" fmla="*/ 0 h 302"/>
              <a:gd name="T4" fmla="*/ 0 w 1559"/>
              <a:gd name="T5" fmla="*/ 302 h 302"/>
              <a:gd name="T6" fmla="*/ 1408 w 1559"/>
              <a:gd name="T7" fmla="*/ 302 h 302"/>
              <a:gd name="T8" fmla="*/ 1559 w 1559"/>
              <a:gd name="T9" fmla="*/ 151 h 302"/>
              <a:gd name="T10" fmla="*/ 1408 w 1559"/>
              <a:gd name="T11" fmla="*/ 0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59" h="302">
                <a:moveTo>
                  <a:pt x="140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02"/>
                  <a:pt x="0" y="302"/>
                  <a:pt x="0" y="302"/>
                </a:cubicBezTo>
                <a:cubicBezTo>
                  <a:pt x="1408" y="302"/>
                  <a:pt x="1408" y="302"/>
                  <a:pt x="1408" y="302"/>
                </a:cubicBezTo>
                <a:cubicBezTo>
                  <a:pt x="1491" y="302"/>
                  <a:pt x="1559" y="234"/>
                  <a:pt x="1559" y="151"/>
                </a:cubicBezTo>
                <a:cubicBezTo>
                  <a:pt x="1559" y="67"/>
                  <a:pt x="1491" y="0"/>
                  <a:pt x="14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GB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707" y="3387725"/>
            <a:ext cx="1170868" cy="10463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GB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AutoShape 113"/>
          <p:cNvSpPr>
            <a:spLocks/>
          </p:cNvSpPr>
          <p:nvPr/>
        </p:nvSpPr>
        <p:spPr bwMode="auto">
          <a:xfrm>
            <a:off x="389340" y="3668808"/>
            <a:ext cx="336501" cy="49052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386" y="14175"/>
                </a:moveTo>
                <a:lnTo>
                  <a:pt x="6223" y="14175"/>
                </a:lnTo>
                <a:cubicBezTo>
                  <a:pt x="5734" y="13446"/>
                  <a:pt x="5147" y="12716"/>
                  <a:pt x="4568" y="12003"/>
                </a:cubicBezTo>
                <a:cubicBezTo>
                  <a:pt x="3287" y="10427"/>
                  <a:pt x="1963" y="8797"/>
                  <a:pt x="1963" y="7425"/>
                </a:cubicBezTo>
                <a:cubicBezTo>
                  <a:pt x="1963" y="4075"/>
                  <a:pt x="5927" y="1350"/>
                  <a:pt x="10800" y="1350"/>
                </a:cubicBezTo>
                <a:cubicBezTo>
                  <a:pt x="15672" y="1350"/>
                  <a:pt x="19636" y="4075"/>
                  <a:pt x="19636" y="7425"/>
                </a:cubicBezTo>
                <a:cubicBezTo>
                  <a:pt x="19636" y="8787"/>
                  <a:pt x="18312" y="10425"/>
                  <a:pt x="17029" y="12011"/>
                </a:cubicBezTo>
                <a:cubicBezTo>
                  <a:pt x="16455" y="12723"/>
                  <a:pt x="15873" y="13449"/>
                  <a:pt x="15386" y="14175"/>
                </a:cubicBezTo>
                <a:moveTo>
                  <a:pt x="10800" y="20249"/>
                </a:moveTo>
                <a:cubicBezTo>
                  <a:pt x="9805" y="20249"/>
                  <a:pt x="9347" y="20171"/>
                  <a:pt x="8839" y="19406"/>
                </a:cubicBezTo>
                <a:lnTo>
                  <a:pt x="13000" y="19048"/>
                </a:lnTo>
                <a:cubicBezTo>
                  <a:pt x="12398" y="20164"/>
                  <a:pt x="11959" y="20249"/>
                  <a:pt x="10800" y="20249"/>
                </a:cubicBezTo>
                <a:moveTo>
                  <a:pt x="7595" y="16813"/>
                </a:moveTo>
                <a:cubicBezTo>
                  <a:pt x="7417" y="16407"/>
                  <a:pt x="7215" y="15978"/>
                  <a:pt x="6991" y="15525"/>
                </a:cubicBezTo>
                <a:lnTo>
                  <a:pt x="14616" y="15525"/>
                </a:lnTo>
                <a:cubicBezTo>
                  <a:pt x="14496" y="15767"/>
                  <a:pt x="14375" y="16010"/>
                  <a:pt x="14270" y="16239"/>
                </a:cubicBezTo>
                <a:cubicBezTo>
                  <a:pt x="14270" y="16239"/>
                  <a:pt x="7595" y="16813"/>
                  <a:pt x="7595" y="16813"/>
                </a:cubicBezTo>
                <a:close/>
                <a:moveTo>
                  <a:pt x="13345" y="18343"/>
                </a:moveTo>
                <a:lnTo>
                  <a:pt x="8476" y="18762"/>
                </a:lnTo>
                <a:cubicBezTo>
                  <a:pt x="8303" y="18416"/>
                  <a:pt x="8116" y="18011"/>
                  <a:pt x="7890" y="17483"/>
                </a:cubicBezTo>
                <a:cubicBezTo>
                  <a:pt x="7887" y="17477"/>
                  <a:pt x="7883" y="17469"/>
                  <a:pt x="7881" y="17462"/>
                </a:cubicBezTo>
                <a:lnTo>
                  <a:pt x="13957" y="16941"/>
                </a:lnTo>
                <a:cubicBezTo>
                  <a:pt x="13871" y="17140"/>
                  <a:pt x="13778" y="17350"/>
                  <a:pt x="13698" y="17537"/>
                </a:cubicBezTo>
                <a:cubicBezTo>
                  <a:pt x="13569" y="17841"/>
                  <a:pt x="13453" y="18104"/>
                  <a:pt x="13345" y="18343"/>
                </a:cubicBezTo>
                <a:moveTo>
                  <a:pt x="10800" y="0"/>
                </a:moveTo>
                <a:cubicBezTo>
                  <a:pt x="4835" y="0"/>
                  <a:pt x="0" y="3324"/>
                  <a:pt x="0" y="7425"/>
                </a:cubicBezTo>
                <a:cubicBezTo>
                  <a:pt x="0" y="10146"/>
                  <a:pt x="3621" y="13029"/>
                  <a:pt x="4939" y="15562"/>
                </a:cubicBezTo>
                <a:cubicBezTo>
                  <a:pt x="6906" y="19339"/>
                  <a:pt x="6688" y="21599"/>
                  <a:pt x="10800" y="21599"/>
                </a:cubicBezTo>
                <a:cubicBezTo>
                  <a:pt x="14972" y="21599"/>
                  <a:pt x="14692" y="19349"/>
                  <a:pt x="16660" y="15577"/>
                </a:cubicBezTo>
                <a:cubicBezTo>
                  <a:pt x="17983" y="13039"/>
                  <a:pt x="21600" y="10124"/>
                  <a:pt x="21600" y="7425"/>
                </a:cubicBezTo>
                <a:cubicBezTo>
                  <a:pt x="21600" y="3324"/>
                  <a:pt x="16764" y="0"/>
                  <a:pt x="10800" y="0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0" tIns="20090" rIns="20090" bIns="20090" anchor="ctr"/>
          <a:lstStyle/>
          <a:p>
            <a:pPr algn="ctr" defTabSz="241050" hangingPunct="0">
              <a:lnSpc>
                <a:spcPct val="120000"/>
              </a:lnSpc>
            </a:pPr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38599" y="3235325"/>
            <a:ext cx="87915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40241" y="3692525"/>
            <a:ext cx="167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Ta</a:t>
            </a:r>
          </a:p>
        </p:txBody>
      </p:sp>
      <p:sp>
        <p:nvSpPr>
          <p:cNvPr id="24" name="Freeform 7"/>
          <p:cNvSpPr>
            <a:spLocks/>
          </p:cNvSpPr>
          <p:nvPr/>
        </p:nvSpPr>
        <p:spPr bwMode="auto">
          <a:xfrm>
            <a:off x="1171575" y="5314866"/>
            <a:ext cx="1024041" cy="1044659"/>
          </a:xfrm>
          <a:custGeom>
            <a:avLst/>
            <a:gdLst>
              <a:gd name="T0" fmla="*/ 504 w 504"/>
              <a:gd name="T1" fmla="*/ 408 h 514"/>
              <a:gd name="T2" fmla="*/ 0 w 504"/>
              <a:gd name="T3" fmla="*/ 514 h 514"/>
              <a:gd name="T4" fmla="*/ 0 w 504"/>
              <a:gd name="T5" fmla="*/ 0 h 514"/>
              <a:gd name="T6" fmla="*/ 504 w 504"/>
              <a:gd name="T7" fmla="*/ 106 h 514"/>
              <a:gd name="T8" fmla="*/ 504 w 504"/>
              <a:gd name="T9" fmla="*/ 408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4" h="514">
                <a:moveTo>
                  <a:pt x="504" y="408"/>
                </a:moveTo>
                <a:cubicBezTo>
                  <a:pt x="336" y="443"/>
                  <a:pt x="168" y="479"/>
                  <a:pt x="0" y="514"/>
                </a:cubicBezTo>
                <a:cubicBezTo>
                  <a:pt x="0" y="343"/>
                  <a:pt x="0" y="171"/>
                  <a:pt x="0" y="0"/>
                </a:cubicBezTo>
                <a:cubicBezTo>
                  <a:pt x="168" y="35"/>
                  <a:pt x="336" y="71"/>
                  <a:pt x="504" y="106"/>
                </a:cubicBezTo>
                <a:cubicBezTo>
                  <a:pt x="504" y="207"/>
                  <a:pt x="504" y="307"/>
                  <a:pt x="504" y="40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GB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Freeform 12"/>
          <p:cNvSpPr>
            <a:spLocks/>
          </p:cNvSpPr>
          <p:nvPr/>
        </p:nvSpPr>
        <p:spPr bwMode="auto">
          <a:xfrm>
            <a:off x="2162175" y="5530500"/>
            <a:ext cx="1906866" cy="613394"/>
          </a:xfrm>
          <a:custGeom>
            <a:avLst/>
            <a:gdLst>
              <a:gd name="T0" fmla="*/ 1130 w 1281"/>
              <a:gd name="T1" fmla="*/ 0 h 302"/>
              <a:gd name="T2" fmla="*/ 0 w 1281"/>
              <a:gd name="T3" fmla="*/ 0 h 302"/>
              <a:gd name="T4" fmla="*/ 0 w 1281"/>
              <a:gd name="T5" fmla="*/ 302 h 302"/>
              <a:gd name="T6" fmla="*/ 1130 w 1281"/>
              <a:gd name="T7" fmla="*/ 302 h 302"/>
              <a:gd name="T8" fmla="*/ 1281 w 1281"/>
              <a:gd name="T9" fmla="*/ 151 h 302"/>
              <a:gd name="T10" fmla="*/ 1130 w 1281"/>
              <a:gd name="T11" fmla="*/ 0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1" h="302">
                <a:moveTo>
                  <a:pt x="113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02"/>
                  <a:pt x="0" y="302"/>
                  <a:pt x="0" y="302"/>
                </a:cubicBezTo>
                <a:cubicBezTo>
                  <a:pt x="1130" y="302"/>
                  <a:pt x="1130" y="302"/>
                  <a:pt x="1130" y="302"/>
                </a:cubicBezTo>
                <a:cubicBezTo>
                  <a:pt x="1213" y="302"/>
                  <a:pt x="1281" y="234"/>
                  <a:pt x="1281" y="151"/>
                </a:cubicBezTo>
                <a:cubicBezTo>
                  <a:pt x="1281" y="68"/>
                  <a:pt x="1213" y="0"/>
                  <a:pt x="113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GB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Rectangle 293"/>
          <p:cNvSpPr>
            <a:spLocks noChangeArrowheads="1"/>
          </p:cNvSpPr>
          <p:nvPr/>
        </p:nvSpPr>
        <p:spPr bwMode="auto">
          <a:xfrm>
            <a:off x="707" y="5314866"/>
            <a:ext cx="1170868" cy="10446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GB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AutoShape 110"/>
          <p:cNvSpPr>
            <a:spLocks/>
          </p:cNvSpPr>
          <p:nvPr/>
        </p:nvSpPr>
        <p:spPr bwMode="auto">
          <a:xfrm>
            <a:off x="395317" y="5667669"/>
            <a:ext cx="366635" cy="2452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99" y="20255"/>
                </a:moveTo>
                <a:lnTo>
                  <a:pt x="899" y="20255"/>
                </a:lnTo>
                <a:lnTo>
                  <a:pt x="899" y="1350"/>
                </a:lnTo>
                <a:lnTo>
                  <a:pt x="20699" y="1350"/>
                </a:lnTo>
                <a:cubicBezTo>
                  <a:pt x="20699" y="1350"/>
                  <a:pt x="20699" y="20255"/>
                  <a:pt x="20699" y="20255"/>
                </a:cubicBezTo>
                <a:close/>
                <a:moveTo>
                  <a:pt x="20699" y="0"/>
                </a:moveTo>
                <a:lnTo>
                  <a:pt x="899" y="5"/>
                </a:lnTo>
                <a:cubicBezTo>
                  <a:pt x="402" y="5"/>
                  <a:pt x="0" y="603"/>
                  <a:pt x="0" y="1350"/>
                </a:cubicBezTo>
                <a:lnTo>
                  <a:pt x="0" y="20249"/>
                </a:lnTo>
                <a:cubicBezTo>
                  <a:pt x="0" y="20996"/>
                  <a:pt x="402" y="21599"/>
                  <a:pt x="899" y="21599"/>
                </a:cubicBezTo>
                <a:lnTo>
                  <a:pt x="20699" y="21599"/>
                </a:lnTo>
                <a:cubicBezTo>
                  <a:pt x="21197" y="21599"/>
                  <a:pt x="21600" y="20996"/>
                  <a:pt x="21600" y="20249"/>
                </a:cubicBezTo>
                <a:lnTo>
                  <a:pt x="21600" y="1350"/>
                </a:lnTo>
                <a:cubicBezTo>
                  <a:pt x="21600" y="603"/>
                  <a:pt x="21197" y="0"/>
                  <a:pt x="20699" y="0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0" tIns="20090" rIns="20090" bIns="20090" anchor="ctr"/>
          <a:lstStyle/>
          <a:p>
            <a:pPr algn="ctr" defTabSz="241050" hangingPunct="0">
              <a:lnSpc>
                <a:spcPct val="120000"/>
              </a:lnSpc>
            </a:pPr>
            <a:endParaRPr lang="en-US" sz="1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AutoShape 111"/>
          <p:cNvSpPr>
            <a:spLocks/>
          </p:cNvSpPr>
          <p:nvPr/>
        </p:nvSpPr>
        <p:spPr bwMode="auto">
          <a:xfrm>
            <a:off x="333375" y="5606563"/>
            <a:ext cx="490521" cy="4595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6562"/>
                </a:moveTo>
                <a:cubicBezTo>
                  <a:pt x="20249" y="16959"/>
                  <a:pt x="19946" y="17282"/>
                  <a:pt x="19575" y="17282"/>
                </a:cubicBezTo>
                <a:lnTo>
                  <a:pt x="13499" y="17282"/>
                </a:lnTo>
                <a:lnTo>
                  <a:pt x="8099" y="17282"/>
                </a:lnTo>
                <a:lnTo>
                  <a:pt x="2024" y="17282"/>
                </a:lnTo>
                <a:cubicBezTo>
                  <a:pt x="1651" y="17282"/>
                  <a:pt x="1349" y="16959"/>
                  <a:pt x="1349" y="16562"/>
                </a:cubicBezTo>
                <a:lnTo>
                  <a:pt x="1349" y="2160"/>
                </a:lnTo>
                <a:cubicBezTo>
                  <a:pt x="1349" y="1762"/>
                  <a:pt x="1651" y="1440"/>
                  <a:pt x="2024" y="1440"/>
                </a:cubicBezTo>
                <a:lnTo>
                  <a:pt x="19575" y="1440"/>
                </a:lnTo>
                <a:cubicBezTo>
                  <a:pt x="19946" y="1440"/>
                  <a:pt x="20249" y="1762"/>
                  <a:pt x="20249" y="2160"/>
                </a:cubicBezTo>
                <a:cubicBezTo>
                  <a:pt x="20249" y="2160"/>
                  <a:pt x="20249" y="16562"/>
                  <a:pt x="20249" y="16562"/>
                </a:cubicBezTo>
                <a:close/>
                <a:moveTo>
                  <a:pt x="19575" y="0"/>
                </a:moveTo>
                <a:lnTo>
                  <a:pt x="2024" y="0"/>
                </a:lnTo>
                <a:cubicBezTo>
                  <a:pt x="905" y="0"/>
                  <a:pt x="0" y="966"/>
                  <a:pt x="0" y="2160"/>
                </a:cubicBezTo>
                <a:lnTo>
                  <a:pt x="0" y="16562"/>
                </a:lnTo>
                <a:cubicBezTo>
                  <a:pt x="0" y="17753"/>
                  <a:pt x="903" y="18718"/>
                  <a:pt x="2018" y="18721"/>
                </a:cubicBezTo>
                <a:lnTo>
                  <a:pt x="8774" y="18721"/>
                </a:lnTo>
                <a:lnTo>
                  <a:pt x="8774" y="19597"/>
                </a:lnTo>
                <a:lnTo>
                  <a:pt x="4561" y="20181"/>
                </a:lnTo>
                <a:cubicBezTo>
                  <a:pt x="4260" y="20262"/>
                  <a:pt x="4049" y="20549"/>
                  <a:pt x="4049" y="20879"/>
                </a:cubicBezTo>
                <a:cubicBezTo>
                  <a:pt x="4049" y="21277"/>
                  <a:pt x="4351" y="21599"/>
                  <a:pt x="4724" y="21599"/>
                </a:cubicBezTo>
                <a:lnTo>
                  <a:pt x="16874" y="21599"/>
                </a:lnTo>
                <a:cubicBezTo>
                  <a:pt x="17248" y="21599"/>
                  <a:pt x="17549" y="21277"/>
                  <a:pt x="17549" y="20879"/>
                </a:cubicBezTo>
                <a:cubicBezTo>
                  <a:pt x="17549" y="20549"/>
                  <a:pt x="17339" y="20262"/>
                  <a:pt x="17038" y="20181"/>
                </a:cubicBezTo>
                <a:lnTo>
                  <a:pt x="12824" y="19597"/>
                </a:lnTo>
                <a:lnTo>
                  <a:pt x="12824" y="18721"/>
                </a:lnTo>
                <a:lnTo>
                  <a:pt x="19581" y="18721"/>
                </a:lnTo>
                <a:cubicBezTo>
                  <a:pt x="20696" y="18718"/>
                  <a:pt x="21600" y="17753"/>
                  <a:pt x="21600" y="16562"/>
                </a:cubicBezTo>
                <a:lnTo>
                  <a:pt x="21600" y="2160"/>
                </a:lnTo>
                <a:cubicBezTo>
                  <a:pt x="21600" y="966"/>
                  <a:pt x="20692" y="0"/>
                  <a:pt x="19575" y="0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0" tIns="20090" rIns="20090" bIns="20090" anchor="ctr"/>
          <a:lstStyle/>
          <a:p>
            <a:pPr algn="ctr" defTabSz="241050" hangingPunct="0">
              <a:lnSpc>
                <a:spcPct val="120000"/>
              </a:lnSpc>
            </a:pPr>
            <a:endParaRPr lang="en-US" sz="1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143375" y="5140325"/>
            <a:ext cx="8715375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cống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hiến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Khát</a:t>
            </a:r>
            <a:r>
              <a:rPr lang="en-US" sz="33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vọng</a:t>
            </a:r>
            <a:r>
              <a:rPr lang="en-US" sz="33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thời</a:t>
            </a:r>
            <a:r>
              <a:rPr lang="en-US" sz="33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đại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164041" y="5508533"/>
            <a:ext cx="167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MXNN</a:t>
            </a:r>
          </a:p>
        </p:txBody>
      </p:sp>
      <p:sp>
        <p:nvSpPr>
          <p:cNvPr id="31" name="Freeform 7"/>
          <p:cNvSpPr>
            <a:spLocks/>
          </p:cNvSpPr>
          <p:nvPr/>
        </p:nvSpPr>
        <p:spPr bwMode="auto">
          <a:xfrm>
            <a:off x="1171575" y="1558925"/>
            <a:ext cx="1024041" cy="1044659"/>
          </a:xfrm>
          <a:custGeom>
            <a:avLst/>
            <a:gdLst>
              <a:gd name="T0" fmla="*/ 504 w 504"/>
              <a:gd name="T1" fmla="*/ 408 h 514"/>
              <a:gd name="T2" fmla="*/ 0 w 504"/>
              <a:gd name="T3" fmla="*/ 514 h 514"/>
              <a:gd name="T4" fmla="*/ 0 w 504"/>
              <a:gd name="T5" fmla="*/ 0 h 514"/>
              <a:gd name="T6" fmla="*/ 504 w 504"/>
              <a:gd name="T7" fmla="*/ 106 h 514"/>
              <a:gd name="T8" fmla="*/ 504 w 504"/>
              <a:gd name="T9" fmla="*/ 408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4" h="514">
                <a:moveTo>
                  <a:pt x="504" y="408"/>
                </a:moveTo>
                <a:cubicBezTo>
                  <a:pt x="336" y="443"/>
                  <a:pt x="168" y="479"/>
                  <a:pt x="0" y="514"/>
                </a:cubicBezTo>
                <a:cubicBezTo>
                  <a:pt x="0" y="343"/>
                  <a:pt x="0" y="171"/>
                  <a:pt x="0" y="0"/>
                </a:cubicBezTo>
                <a:cubicBezTo>
                  <a:pt x="168" y="35"/>
                  <a:pt x="336" y="71"/>
                  <a:pt x="504" y="106"/>
                </a:cubicBezTo>
                <a:cubicBezTo>
                  <a:pt x="504" y="207"/>
                  <a:pt x="504" y="307"/>
                  <a:pt x="504" y="40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GB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2390775" y="257572"/>
            <a:ext cx="9525000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d2e40e093925d5cd121e9fb2a5a4a00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250" y="-41275"/>
            <a:ext cx="1203325" cy="1203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89056" y="3463925"/>
            <a:ext cx="68363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257175" y="1482725"/>
            <a:ext cx="4800600" cy="26670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lIns="114803" tIns="57401" rIns="114803" bIns="57401" anchor="ctr"/>
          <a:lstStyle/>
          <a:p>
            <a:pPr marL="179388" lvl="1"/>
            <a:r>
              <a:rPr lang="vi-VN" sz="3200" dirty="0">
                <a:latin typeface="+mj-lt"/>
              </a:rPr>
              <a:t>Mùa xuân ta xin hát </a:t>
            </a:r>
            <a:endParaRPr lang="en-US" sz="3200" dirty="0">
              <a:latin typeface="+mj-lt"/>
            </a:endParaRPr>
          </a:p>
          <a:p>
            <a:pPr marL="179388" lvl="1"/>
            <a:r>
              <a:rPr lang="vi-VN" sz="3200" dirty="0">
                <a:latin typeface="+mj-lt"/>
              </a:rPr>
              <a:t>Câu Nam ai, Nam bình </a:t>
            </a:r>
            <a:endParaRPr lang="en-US" sz="3200" dirty="0">
              <a:latin typeface="+mj-lt"/>
            </a:endParaRPr>
          </a:p>
          <a:p>
            <a:pPr marL="179388" lvl="1"/>
            <a:r>
              <a:rPr lang="vi-VN" sz="3200" dirty="0">
                <a:latin typeface="+mj-lt"/>
              </a:rPr>
              <a:t>Nước non ngàn dặm mình </a:t>
            </a:r>
            <a:endParaRPr lang="en-US" sz="3200" dirty="0">
              <a:latin typeface="+mj-lt"/>
            </a:endParaRPr>
          </a:p>
          <a:p>
            <a:pPr marL="179388" lvl="1"/>
            <a:r>
              <a:rPr lang="vi-VN" sz="3200" dirty="0">
                <a:latin typeface="+mj-lt"/>
              </a:rPr>
              <a:t>Nước non ngàn dặm tình </a:t>
            </a:r>
            <a:endParaRPr lang="en-US" sz="3200" dirty="0">
              <a:latin typeface="+mj-lt"/>
            </a:endParaRPr>
          </a:p>
          <a:p>
            <a:pPr marL="179388" lvl="1"/>
            <a:r>
              <a:rPr lang="vi-VN" sz="3200" dirty="0">
                <a:latin typeface="+mj-lt"/>
              </a:rPr>
              <a:t>Nhịp phách tiền đất Huế...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65256" y="5616396"/>
            <a:ext cx="6836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BPNT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11" name="Picture 34" descr="ca-hue-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391292"/>
            <a:ext cx="4600575" cy="2654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"/>
          <a:stretch/>
        </p:blipFill>
        <p:spPr>
          <a:xfrm>
            <a:off x="7724775" y="1635125"/>
            <a:ext cx="2133600" cy="153506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38175" y="1330325"/>
            <a:ext cx="2518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Ta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05375" y="644525"/>
            <a:ext cx="1680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ai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05375" y="2070239"/>
            <a:ext cx="22220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bình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8" idx="1"/>
          </p:cNvCxnSpPr>
          <p:nvPr/>
        </p:nvCxnSpPr>
        <p:spPr>
          <a:xfrm flipV="1">
            <a:off x="3156557" y="998468"/>
            <a:ext cx="1748818" cy="685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3"/>
            <a:endCxn id="9" idx="1"/>
          </p:cNvCxnSpPr>
          <p:nvPr/>
        </p:nvCxnSpPr>
        <p:spPr>
          <a:xfrm>
            <a:off x="3156557" y="1684268"/>
            <a:ext cx="1748818" cy="73991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8175" y="4105553"/>
            <a:ext cx="119683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…)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71434" y="5118239"/>
            <a:ext cx="65328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Tình</a:t>
            </a:r>
            <a:r>
              <a:rPr lang="en-US" sz="4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cảm</a:t>
            </a:r>
            <a:r>
              <a:rPr lang="en-US" sz="4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thiết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tha</a:t>
            </a:r>
            <a:r>
              <a:rPr lang="en-US" sz="4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trìu</a:t>
            </a:r>
            <a:r>
              <a:rPr lang="en-US" sz="4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mến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775" y="644525"/>
            <a:ext cx="4610827" cy="1752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14"/>
          <p:cNvSpPr txBox="1">
            <a:spLocks noChangeArrowheads="1"/>
          </p:cNvSpPr>
          <p:nvPr/>
        </p:nvSpPr>
        <p:spPr bwMode="auto">
          <a:xfrm>
            <a:off x="-170110" y="2887275"/>
            <a:ext cx="4607719" cy="57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803" tIns="57401" rIns="114803" bIns="5740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FFFFFF"/>
                </a:solidFill>
                <a:latin typeface=".VnTime" pitchFamily="34" charset="0"/>
              </a:rPr>
              <a:t>1. </a:t>
            </a:r>
            <a:r>
              <a:rPr lang="en-US" sz="3000" b="1" dirty="0" err="1">
                <a:solidFill>
                  <a:srgbClr val="FFFFFF"/>
                </a:solidFill>
                <a:latin typeface=".VnTime" pitchFamily="34" charset="0"/>
              </a:rPr>
              <a:t>T¸c</a:t>
            </a:r>
            <a:r>
              <a:rPr lang="en-US" sz="3000" b="1" dirty="0">
                <a:solidFill>
                  <a:srgbClr val="FFFFFF"/>
                </a:solidFill>
                <a:latin typeface=".VnTime" pitchFamily="34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.VnTime" pitchFamily="34" charset="0"/>
              </a:rPr>
              <a:t>gi</a:t>
            </a:r>
            <a:r>
              <a:rPr lang="en-US" sz="3000" b="1" dirty="0">
                <a:solidFill>
                  <a:srgbClr val="FFFFFF"/>
                </a:solidFill>
                <a:latin typeface=".VnTime" pitchFamily="34" charset="0"/>
              </a:rPr>
              <a:t>¶</a:t>
            </a:r>
          </a:p>
        </p:txBody>
      </p:sp>
      <p:sp>
        <p:nvSpPr>
          <p:cNvPr id="99332" name="Text Box 44"/>
          <p:cNvSpPr txBox="1">
            <a:spLocks noChangeArrowheads="1"/>
          </p:cNvSpPr>
          <p:nvPr/>
        </p:nvSpPr>
        <p:spPr bwMode="auto">
          <a:xfrm>
            <a:off x="1671637" y="2887275"/>
            <a:ext cx="3321844" cy="57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803" tIns="57401" rIns="114803" bIns="5740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>
                <a:solidFill>
                  <a:srgbClr val="FFFFFF"/>
                </a:solidFill>
                <a:latin typeface=".VnTime" pitchFamily="34" charset="0"/>
              </a:rPr>
              <a:t>(1930 -1980) </a:t>
            </a:r>
          </a:p>
        </p:txBody>
      </p:sp>
      <p:sp>
        <p:nvSpPr>
          <p:cNvPr id="2097" name="Text Box 49"/>
          <p:cNvSpPr txBox="1">
            <a:spLocks noChangeArrowheads="1"/>
          </p:cNvSpPr>
          <p:nvPr/>
        </p:nvSpPr>
        <p:spPr bwMode="auto">
          <a:xfrm>
            <a:off x="214313" y="175795"/>
            <a:ext cx="12430125" cy="2331914"/>
          </a:xfrm>
          <a:prstGeom prst="rect">
            <a:avLst/>
          </a:prstGeom>
          <a:noFill/>
          <a:ln w="57150">
            <a:solidFill>
              <a:srgbClr val="FFFFFF"/>
            </a:solidFill>
            <a:miter lim="800000"/>
            <a:headEnd/>
            <a:tailEnd/>
          </a:ln>
        </p:spPr>
        <p:txBody>
          <a:bodyPr lIns="114803" tIns="57401" rIns="114803" bIns="57401">
            <a:spAutoFit/>
          </a:bodyPr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tẩm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con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đằm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3267" name="Picture 19" descr="thien mu Chùa Thiên Mụ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" y="2887275"/>
            <a:ext cx="5357813" cy="369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9" name="Picture 21" descr="Về Huế nhớ ghé núi Ngự Bình  -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9356" y="2887275"/>
            <a:ext cx="6322219" cy="369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0" name="Picture 22" descr="Kết quả hình ảnh cho thien nhien mua xuan xứ huế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" y="2887275"/>
            <a:ext cx="5357813" cy="369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1" name="Picture 23" descr="Kết quả hình ảnh cho thien nhien mua xuan xứ huế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79356" y="2726549"/>
            <a:ext cx="6322219" cy="386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2" name="Picture 24" descr="Kết quả hình ảnh cho thien nhien mua xuan xứ huế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" y="2887275"/>
            <a:ext cx="5357813" cy="369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3" name="Picture 25" descr="Kết quả hình ảnh cho thien nhien mua xuan xứ huế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79356" y="2806912"/>
            <a:ext cx="6322219" cy="38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4" name="Picture 26" descr="Kết quả hình ảnh cho áo dài xứ huế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2919" y="2887275"/>
            <a:ext cx="5250656" cy="329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5" name="Picture 27" descr="Kết quả hình ảnh cho áo dài xứ huế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79356" y="2726550"/>
            <a:ext cx="6322219" cy="38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6" name="Picture 28" descr="Kết quả hình ảnh cho áo dài xứ huế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8606" y="2887275"/>
            <a:ext cx="5464969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8" name="Picture 30" descr="Kết quả hình ảnh cho áo dài xứ huế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86512" y="2806912"/>
            <a:ext cx="6215063" cy="377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3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5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3000"/>
                                        <p:tgtEl>
                                          <p:spTgt spid="53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3000"/>
                                        <p:tgtEl>
                                          <p:spTgt spid="53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1" presetID="8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3000"/>
                                        <p:tgtEl>
                                          <p:spTgt spid="53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3000"/>
                                        <p:tgtEl>
                                          <p:spTgt spid="5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8" presetID="5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2000"/>
                                        <p:tgtEl>
                                          <p:spTgt spid="53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2000"/>
                                        <p:tgtEl>
                                          <p:spTgt spid="53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3076576" y="3876153"/>
            <a:ext cx="6781800" cy="126417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591175" y="2342993"/>
            <a:ext cx="1438863" cy="12013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III.</a:t>
            </a:r>
            <a:endParaRPr lang="zh-CN" altLang="en-US" sz="66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2695575" y="3921125"/>
            <a:ext cx="7488832" cy="110799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7200" dirty="0" err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Tổng</a:t>
            </a:r>
            <a:r>
              <a:rPr lang="en-US" altLang="zh-CN" sz="7200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7200" dirty="0" err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kết</a:t>
            </a:r>
            <a:endParaRPr lang="en-US" altLang="zh-CN" sz="72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7204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3295650" y="3876153"/>
            <a:ext cx="6562725" cy="126417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828712" y="2342993"/>
            <a:ext cx="1201326" cy="12013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I.</a:t>
            </a:r>
            <a:endParaRPr lang="zh-CN" altLang="en-US" sz="66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2695575" y="3921125"/>
            <a:ext cx="7488832" cy="110799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7200" dirty="0" err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Tìm</a:t>
            </a:r>
            <a:r>
              <a:rPr lang="en-US" altLang="zh-CN" sz="7200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7200" dirty="0" err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hiểu</a:t>
            </a:r>
            <a:r>
              <a:rPr lang="en-US" altLang="zh-CN" sz="7200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7200" dirty="0" err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chung</a:t>
            </a:r>
            <a:endParaRPr lang="en-US" altLang="zh-CN" sz="72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7204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>
            <a:grpSpLocks/>
          </p:cNvGrpSpPr>
          <p:nvPr/>
        </p:nvGrpSpPr>
        <p:grpSpPr bwMode="auto">
          <a:xfrm>
            <a:off x="3228975" y="720725"/>
            <a:ext cx="774607" cy="776840"/>
            <a:chOff x="2307521" y="2283162"/>
            <a:chExt cx="551398" cy="551398"/>
          </a:xfrm>
        </p:grpSpPr>
        <p:sp>
          <p:nvSpPr>
            <p:cNvPr id="3" name="矩形 2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五角星 3"/>
            <p:cNvSpPr/>
            <p:nvPr/>
          </p:nvSpPr>
          <p:spPr>
            <a:xfrm>
              <a:off x="2456891" y="2427350"/>
              <a:ext cx="252658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609975" y="644525"/>
            <a:ext cx="4981576" cy="88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组合 4"/>
          <p:cNvGrpSpPr>
            <a:grpSpLocks/>
          </p:cNvGrpSpPr>
          <p:nvPr/>
        </p:nvGrpSpPr>
        <p:grpSpPr bwMode="auto">
          <a:xfrm>
            <a:off x="8486775" y="720725"/>
            <a:ext cx="774607" cy="776840"/>
            <a:chOff x="2307521" y="2283162"/>
            <a:chExt cx="551398" cy="551398"/>
          </a:xfrm>
        </p:grpSpPr>
        <p:sp>
          <p:nvSpPr>
            <p:cNvPr id="13" name="矩形 2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五角星 3"/>
            <p:cNvSpPr/>
            <p:nvPr/>
          </p:nvSpPr>
          <p:spPr>
            <a:xfrm>
              <a:off x="2456891" y="2427350"/>
              <a:ext cx="252658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628775" y="2320925"/>
            <a:ext cx="10058400" cy="1223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6" name="圆角矩形 3"/>
          <p:cNvSpPr/>
          <p:nvPr/>
        </p:nvSpPr>
        <p:spPr>
          <a:xfrm>
            <a:off x="638175" y="2244725"/>
            <a:ext cx="10972800" cy="13716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椭圆 4"/>
          <p:cNvSpPr/>
          <p:nvPr/>
        </p:nvSpPr>
        <p:spPr>
          <a:xfrm>
            <a:off x="773489" y="2596585"/>
            <a:ext cx="562540" cy="56254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r>
              <a:rPr lang="en-US" altLang="zh-CN" sz="150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1509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圆角矩形 27"/>
          <p:cNvSpPr/>
          <p:nvPr/>
        </p:nvSpPr>
        <p:spPr>
          <a:xfrm>
            <a:off x="638175" y="4048792"/>
            <a:ext cx="10972800" cy="86293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椭圆 28"/>
          <p:cNvSpPr/>
          <p:nvPr/>
        </p:nvSpPr>
        <p:spPr>
          <a:xfrm>
            <a:off x="773489" y="4196785"/>
            <a:ext cx="562540" cy="5625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r>
              <a:rPr lang="en-US" altLang="zh-CN" sz="150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1509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圆角矩形 30"/>
          <p:cNvSpPr/>
          <p:nvPr/>
        </p:nvSpPr>
        <p:spPr>
          <a:xfrm>
            <a:off x="638175" y="5298948"/>
            <a:ext cx="10972800" cy="128917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椭圆 31"/>
          <p:cNvSpPr/>
          <p:nvPr/>
        </p:nvSpPr>
        <p:spPr>
          <a:xfrm>
            <a:off x="773489" y="5720785"/>
            <a:ext cx="562540" cy="5625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r>
              <a:rPr lang="en-US" altLang="zh-CN" sz="150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1509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628775" y="3997325"/>
            <a:ext cx="8610600" cy="89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1552575" y="5292725"/>
            <a:ext cx="10058400" cy="1223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/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>
            <a:grpSpLocks/>
          </p:cNvGrpSpPr>
          <p:nvPr/>
        </p:nvGrpSpPr>
        <p:grpSpPr bwMode="auto">
          <a:xfrm>
            <a:off x="3597368" y="720725"/>
            <a:ext cx="774607" cy="776840"/>
            <a:chOff x="2307521" y="2283162"/>
            <a:chExt cx="551398" cy="551398"/>
          </a:xfrm>
        </p:grpSpPr>
        <p:sp>
          <p:nvSpPr>
            <p:cNvPr id="3" name="矩形 2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五角星 3"/>
            <p:cNvSpPr/>
            <p:nvPr/>
          </p:nvSpPr>
          <p:spPr>
            <a:xfrm>
              <a:off x="2456891" y="2427350"/>
              <a:ext cx="252658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914775" y="644525"/>
            <a:ext cx="4981576" cy="88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组合 4"/>
          <p:cNvGrpSpPr>
            <a:grpSpLocks/>
          </p:cNvGrpSpPr>
          <p:nvPr/>
        </p:nvGrpSpPr>
        <p:grpSpPr bwMode="auto">
          <a:xfrm>
            <a:off x="8639175" y="720725"/>
            <a:ext cx="774607" cy="776840"/>
            <a:chOff x="2307521" y="2283162"/>
            <a:chExt cx="551398" cy="551398"/>
          </a:xfrm>
        </p:grpSpPr>
        <p:sp>
          <p:nvSpPr>
            <p:cNvPr id="13" name="矩形 2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五角星 3"/>
            <p:cNvSpPr/>
            <p:nvPr/>
          </p:nvSpPr>
          <p:spPr>
            <a:xfrm>
              <a:off x="2456891" y="2427350"/>
              <a:ext cx="252658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628775" y="2320925"/>
            <a:ext cx="10058400" cy="1223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6" name="圆角矩形 3"/>
          <p:cNvSpPr/>
          <p:nvPr/>
        </p:nvSpPr>
        <p:spPr>
          <a:xfrm>
            <a:off x="638175" y="2244725"/>
            <a:ext cx="10972800" cy="13716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椭圆 4"/>
          <p:cNvSpPr/>
          <p:nvPr/>
        </p:nvSpPr>
        <p:spPr>
          <a:xfrm>
            <a:off x="773489" y="2596585"/>
            <a:ext cx="562540" cy="56254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r>
              <a:rPr lang="en-US" altLang="zh-CN" sz="150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1509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圆角矩形 27"/>
          <p:cNvSpPr/>
          <p:nvPr/>
        </p:nvSpPr>
        <p:spPr>
          <a:xfrm>
            <a:off x="638175" y="4429792"/>
            <a:ext cx="10972800" cy="200593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椭圆 28"/>
          <p:cNvSpPr/>
          <p:nvPr/>
        </p:nvSpPr>
        <p:spPr>
          <a:xfrm>
            <a:off x="773489" y="5111185"/>
            <a:ext cx="562540" cy="5625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r>
              <a:rPr lang="en-US" altLang="zh-CN" sz="150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1509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628775" y="4530725"/>
            <a:ext cx="9601200" cy="177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pPr algn="just"/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nhạy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tin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 animBg="1"/>
      <p:bldP spid="17" grpId="0" animBg="1"/>
      <p:bldP spid="18" grpId="0" animBg="1"/>
      <p:bldP spid="19" grpId="0" animBg="1"/>
      <p:bldP spid="2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>
            <a:grpSpLocks/>
          </p:cNvGrpSpPr>
          <p:nvPr/>
        </p:nvGrpSpPr>
        <p:grpSpPr bwMode="auto">
          <a:xfrm>
            <a:off x="3597368" y="720725"/>
            <a:ext cx="774607" cy="776840"/>
            <a:chOff x="2307521" y="2283162"/>
            <a:chExt cx="551398" cy="551398"/>
          </a:xfrm>
        </p:grpSpPr>
        <p:sp>
          <p:nvSpPr>
            <p:cNvPr id="3" name="矩形 2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五角星 3"/>
            <p:cNvSpPr/>
            <p:nvPr/>
          </p:nvSpPr>
          <p:spPr>
            <a:xfrm>
              <a:off x="2456891" y="2427350"/>
              <a:ext cx="252658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914775" y="644525"/>
            <a:ext cx="4981576" cy="95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4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组合 4"/>
          <p:cNvGrpSpPr>
            <a:grpSpLocks/>
          </p:cNvGrpSpPr>
          <p:nvPr/>
        </p:nvGrpSpPr>
        <p:grpSpPr bwMode="auto">
          <a:xfrm>
            <a:off x="8639175" y="720725"/>
            <a:ext cx="774607" cy="776840"/>
            <a:chOff x="2307521" y="2283162"/>
            <a:chExt cx="551398" cy="551398"/>
          </a:xfrm>
        </p:grpSpPr>
        <p:sp>
          <p:nvSpPr>
            <p:cNvPr id="13" name="矩形 2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五角星 3"/>
            <p:cNvSpPr/>
            <p:nvPr/>
          </p:nvSpPr>
          <p:spPr>
            <a:xfrm>
              <a:off x="2456891" y="2427350"/>
              <a:ext cx="252658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933575" y="3095589"/>
            <a:ext cx="9067800" cy="257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pPr algn="ctr"/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rung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cống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hiến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圆角矩形 3"/>
          <p:cNvSpPr/>
          <p:nvPr/>
        </p:nvSpPr>
        <p:spPr>
          <a:xfrm>
            <a:off x="1323975" y="2854325"/>
            <a:ext cx="10287000" cy="3048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4905375" y="3387725"/>
            <a:ext cx="3429000" cy="3616325"/>
            <a:chOff x="6232318" y="1631840"/>
            <a:chExt cx="4969784" cy="5226160"/>
          </a:xfrm>
        </p:grpSpPr>
        <p:sp>
          <p:nvSpPr>
            <p:cNvPr id="4" name="Freeform 5"/>
            <p:cNvSpPr>
              <a:spLocks noEditPoints="1"/>
            </p:cNvSpPr>
            <p:nvPr/>
          </p:nvSpPr>
          <p:spPr bwMode="auto">
            <a:xfrm>
              <a:off x="7783740" y="4766317"/>
              <a:ext cx="1781183" cy="2091683"/>
            </a:xfrm>
            <a:custGeom>
              <a:avLst/>
              <a:gdLst>
                <a:gd name="T0" fmla="*/ 27 w 764"/>
                <a:gd name="T1" fmla="*/ 536 h 897"/>
                <a:gd name="T2" fmla="*/ 37 w 764"/>
                <a:gd name="T3" fmla="*/ 614 h 897"/>
                <a:gd name="T4" fmla="*/ 23 w 764"/>
                <a:gd name="T5" fmla="*/ 649 h 897"/>
                <a:gd name="T6" fmla="*/ 171 w 764"/>
                <a:gd name="T7" fmla="*/ 735 h 897"/>
                <a:gd name="T8" fmla="*/ 170 w 764"/>
                <a:gd name="T9" fmla="*/ 764 h 897"/>
                <a:gd name="T10" fmla="*/ 197 w 764"/>
                <a:gd name="T11" fmla="*/ 887 h 897"/>
                <a:gd name="T12" fmla="*/ 589 w 764"/>
                <a:gd name="T13" fmla="*/ 897 h 897"/>
                <a:gd name="T14" fmla="*/ 522 w 764"/>
                <a:gd name="T15" fmla="*/ 818 h 897"/>
                <a:gd name="T16" fmla="*/ 524 w 764"/>
                <a:gd name="T17" fmla="*/ 670 h 897"/>
                <a:gd name="T18" fmla="*/ 585 w 764"/>
                <a:gd name="T19" fmla="*/ 615 h 897"/>
                <a:gd name="T20" fmla="*/ 640 w 764"/>
                <a:gd name="T21" fmla="*/ 537 h 897"/>
                <a:gd name="T22" fmla="*/ 640 w 764"/>
                <a:gd name="T23" fmla="*/ 558 h 897"/>
                <a:gd name="T24" fmla="*/ 686 w 764"/>
                <a:gd name="T25" fmla="*/ 508 h 897"/>
                <a:gd name="T26" fmla="*/ 695 w 764"/>
                <a:gd name="T27" fmla="*/ 493 h 897"/>
                <a:gd name="T28" fmla="*/ 764 w 764"/>
                <a:gd name="T29" fmla="*/ 446 h 897"/>
                <a:gd name="T30" fmla="*/ 751 w 764"/>
                <a:gd name="T31" fmla="*/ 442 h 897"/>
                <a:gd name="T32" fmla="*/ 700 w 764"/>
                <a:gd name="T33" fmla="*/ 349 h 897"/>
                <a:gd name="T34" fmla="*/ 702 w 764"/>
                <a:gd name="T35" fmla="*/ 332 h 897"/>
                <a:gd name="T36" fmla="*/ 715 w 764"/>
                <a:gd name="T37" fmla="*/ 345 h 897"/>
                <a:gd name="T38" fmla="*/ 694 w 764"/>
                <a:gd name="T39" fmla="*/ 268 h 897"/>
                <a:gd name="T40" fmla="*/ 694 w 764"/>
                <a:gd name="T41" fmla="*/ 264 h 897"/>
                <a:gd name="T42" fmla="*/ 639 w 764"/>
                <a:gd name="T43" fmla="*/ 208 h 897"/>
                <a:gd name="T44" fmla="*/ 654 w 764"/>
                <a:gd name="T45" fmla="*/ 216 h 897"/>
                <a:gd name="T46" fmla="*/ 692 w 764"/>
                <a:gd name="T47" fmla="*/ 255 h 897"/>
                <a:gd name="T48" fmla="*/ 651 w 764"/>
                <a:gd name="T49" fmla="*/ 178 h 897"/>
                <a:gd name="T50" fmla="*/ 646 w 764"/>
                <a:gd name="T51" fmla="*/ 173 h 897"/>
                <a:gd name="T52" fmla="*/ 620 w 764"/>
                <a:gd name="T53" fmla="*/ 109 h 897"/>
                <a:gd name="T54" fmla="*/ 516 w 764"/>
                <a:gd name="T55" fmla="*/ 139 h 897"/>
                <a:gd name="T56" fmla="*/ 408 w 764"/>
                <a:gd name="T57" fmla="*/ 62 h 897"/>
                <a:gd name="T58" fmla="*/ 381 w 764"/>
                <a:gd name="T59" fmla="*/ 92 h 897"/>
                <a:gd name="T60" fmla="*/ 383 w 764"/>
                <a:gd name="T61" fmla="*/ 73 h 897"/>
                <a:gd name="T62" fmla="*/ 367 w 764"/>
                <a:gd name="T63" fmla="*/ 96 h 897"/>
                <a:gd name="T64" fmla="*/ 348 w 764"/>
                <a:gd name="T65" fmla="*/ 68 h 897"/>
                <a:gd name="T66" fmla="*/ 290 w 764"/>
                <a:gd name="T67" fmla="*/ 59 h 897"/>
                <a:gd name="T68" fmla="*/ 281 w 764"/>
                <a:gd name="T69" fmla="*/ 59 h 897"/>
                <a:gd name="T70" fmla="*/ 291 w 764"/>
                <a:gd name="T71" fmla="*/ 41 h 897"/>
                <a:gd name="T72" fmla="*/ 269 w 764"/>
                <a:gd name="T73" fmla="*/ 62 h 897"/>
                <a:gd name="T74" fmla="*/ 201 w 764"/>
                <a:gd name="T75" fmla="*/ 86 h 897"/>
                <a:gd name="T76" fmla="*/ 161 w 764"/>
                <a:gd name="T77" fmla="*/ 93 h 897"/>
                <a:gd name="T78" fmla="*/ 156 w 764"/>
                <a:gd name="T79" fmla="*/ 96 h 897"/>
                <a:gd name="T80" fmla="*/ 133 w 764"/>
                <a:gd name="T81" fmla="*/ 81 h 897"/>
                <a:gd name="T82" fmla="*/ 73 w 764"/>
                <a:gd name="T83" fmla="*/ 164 h 897"/>
                <a:gd name="T84" fmla="*/ 71 w 764"/>
                <a:gd name="T85" fmla="*/ 166 h 897"/>
                <a:gd name="T86" fmla="*/ 54 w 764"/>
                <a:gd name="T87" fmla="*/ 180 h 897"/>
                <a:gd name="T88" fmla="*/ 91 w 764"/>
                <a:gd name="T89" fmla="*/ 189 h 897"/>
                <a:gd name="T90" fmla="*/ 131 w 764"/>
                <a:gd name="T91" fmla="*/ 251 h 897"/>
                <a:gd name="T92" fmla="*/ 125 w 764"/>
                <a:gd name="T93" fmla="*/ 285 h 897"/>
                <a:gd name="T94" fmla="*/ 93 w 764"/>
                <a:gd name="T95" fmla="*/ 339 h 897"/>
                <a:gd name="T96" fmla="*/ 81 w 764"/>
                <a:gd name="T97" fmla="*/ 389 h 897"/>
                <a:gd name="T98" fmla="*/ 17 w 764"/>
                <a:gd name="T99" fmla="*/ 446 h 897"/>
                <a:gd name="T100" fmla="*/ 35 w 764"/>
                <a:gd name="T101" fmla="*/ 506 h 897"/>
                <a:gd name="T102" fmla="*/ 637 w 764"/>
                <a:gd name="T103" fmla="*/ 203 h 897"/>
                <a:gd name="T104" fmla="*/ 629 w 764"/>
                <a:gd name="T105" fmla="*/ 187 h 897"/>
                <a:gd name="T106" fmla="*/ 656 w 764"/>
                <a:gd name="T107" fmla="*/ 204 h 897"/>
                <a:gd name="T108" fmla="*/ 616 w 764"/>
                <a:gd name="T109" fmla="*/ 178 h 897"/>
                <a:gd name="T110" fmla="*/ 642 w 764"/>
                <a:gd name="T111" fmla="*/ 175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64" h="897">
                  <a:moveTo>
                    <a:pt x="35" y="506"/>
                  </a:moveTo>
                  <a:cubicBezTo>
                    <a:pt x="52" y="520"/>
                    <a:pt x="27" y="536"/>
                    <a:pt x="27" y="536"/>
                  </a:cubicBezTo>
                  <a:cubicBezTo>
                    <a:pt x="17" y="554"/>
                    <a:pt x="43" y="573"/>
                    <a:pt x="43" y="573"/>
                  </a:cubicBezTo>
                  <a:cubicBezTo>
                    <a:pt x="17" y="597"/>
                    <a:pt x="37" y="614"/>
                    <a:pt x="37" y="614"/>
                  </a:cubicBezTo>
                  <a:cubicBezTo>
                    <a:pt x="44" y="619"/>
                    <a:pt x="36" y="627"/>
                    <a:pt x="36" y="627"/>
                  </a:cubicBezTo>
                  <a:cubicBezTo>
                    <a:pt x="29" y="632"/>
                    <a:pt x="23" y="649"/>
                    <a:pt x="23" y="649"/>
                  </a:cubicBezTo>
                  <a:cubicBezTo>
                    <a:pt x="4" y="715"/>
                    <a:pt x="60" y="730"/>
                    <a:pt x="60" y="730"/>
                  </a:cubicBezTo>
                  <a:cubicBezTo>
                    <a:pt x="83" y="739"/>
                    <a:pt x="171" y="735"/>
                    <a:pt x="171" y="735"/>
                  </a:cubicBezTo>
                  <a:cubicBezTo>
                    <a:pt x="171" y="736"/>
                    <a:pt x="171" y="736"/>
                    <a:pt x="171" y="736"/>
                  </a:cubicBezTo>
                  <a:cubicBezTo>
                    <a:pt x="171" y="736"/>
                    <a:pt x="174" y="748"/>
                    <a:pt x="170" y="764"/>
                  </a:cubicBezTo>
                  <a:cubicBezTo>
                    <a:pt x="166" y="781"/>
                    <a:pt x="176" y="813"/>
                    <a:pt x="179" y="823"/>
                  </a:cubicBezTo>
                  <a:cubicBezTo>
                    <a:pt x="182" y="834"/>
                    <a:pt x="189" y="881"/>
                    <a:pt x="197" y="887"/>
                  </a:cubicBezTo>
                  <a:cubicBezTo>
                    <a:pt x="200" y="889"/>
                    <a:pt x="202" y="893"/>
                    <a:pt x="203" y="897"/>
                  </a:cubicBezTo>
                  <a:cubicBezTo>
                    <a:pt x="589" y="897"/>
                    <a:pt x="589" y="897"/>
                    <a:pt x="589" y="897"/>
                  </a:cubicBezTo>
                  <a:cubicBezTo>
                    <a:pt x="580" y="887"/>
                    <a:pt x="572" y="878"/>
                    <a:pt x="565" y="871"/>
                  </a:cubicBezTo>
                  <a:cubicBezTo>
                    <a:pt x="539" y="845"/>
                    <a:pt x="538" y="838"/>
                    <a:pt x="522" y="818"/>
                  </a:cubicBezTo>
                  <a:cubicBezTo>
                    <a:pt x="506" y="797"/>
                    <a:pt x="504" y="766"/>
                    <a:pt x="503" y="738"/>
                  </a:cubicBezTo>
                  <a:cubicBezTo>
                    <a:pt x="502" y="711"/>
                    <a:pt x="518" y="680"/>
                    <a:pt x="524" y="670"/>
                  </a:cubicBezTo>
                  <a:cubicBezTo>
                    <a:pt x="530" y="659"/>
                    <a:pt x="535" y="658"/>
                    <a:pt x="547" y="646"/>
                  </a:cubicBezTo>
                  <a:cubicBezTo>
                    <a:pt x="559" y="634"/>
                    <a:pt x="567" y="632"/>
                    <a:pt x="585" y="615"/>
                  </a:cubicBezTo>
                  <a:cubicBezTo>
                    <a:pt x="604" y="599"/>
                    <a:pt x="613" y="577"/>
                    <a:pt x="621" y="564"/>
                  </a:cubicBezTo>
                  <a:cubicBezTo>
                    <a:pt x="629" y="550"/>
                    <a:pt x="640" y="537"/>
                    <a:pt x="640" y="537"/>
                  </a:cubicBezTo>
                  <a:cubicBezTo>
                    <a:pt x="635" y="545"/>
                    <a:pt x="643" y="577"/>
                    <a:pt x="640" y="559"/>
                  </a:cubicBezTo>
                  <a:cubicBezTo>
                    <a:pt x="640" y="559"/>
                    <a:pt x="640" y="558"/>
                    <a:pt x="640" y="558"/>
                  </a:cubicBezTo>
                  <a:cubicBezTo>
                    <a:pt x="640" y="539"/>
                    <a:pt x="674" y="496"/>
                    <a:pt x="674" y="496"/>
                  </a:cubicBezTo>
                  <a:cubicBezTo>
                    <a:pt x="673" y="500"/>
                    <a:pt x="686" y="508"/>
                    <a:pt x="686" y="508"/>
                  </a:cubicBezTo>
                  <a:cubicBezTo>
                    <a:pt x="676" y="501"/>
                    <a:pt x="683" y="478"/>
                    <a:pt x="683" y="478"/>
                  </a:cubicBezTo>
                  <a:cubicBezTo>
                    <a:pt x="692" y="470"/>
                    <a:pt x="695" y="493"/>
                    <a:pt x="695" y="493"/>
                  </a:cubicBezTo>
                  <a:cubicBezTo>
                    <a:pt x="712" y="482"/>
                    <a:pt x="701" y="457"/>
                    <a:pt x="701" y="457"/>
                  </a:cubicBezTo>
                  <a:cubicBezTo>
                    <a:pt x="753" y="468"/>
                    <a:pt x="764" y="446"/>
                    <a:pt x="764" y="446"/>
                  </a:cubicBezTo>
                  <a:cubicBezTo>
                    <a:pt x="755" y="456"/>
                    <a:pt x="736" y="450"/>
                    <a:pt x="736" y="450"/>
                  </a:cubicBezTo>
                  <a:cubicBezTo>
                    <a:pt x="749" y="444"/>
                    <a:pt x="751" y="442"/>
                    <a:pt x="751" y="442"/>
                  </a:cubicBezTo>
                  <a:cubicBezTo>
                    <a:pt x="670" y="475"/>
                    <a:pt x="689" y="396"/>
                    <a:pt x="689" y="396"/>
                  </a:cubicBezTo>
                  <a:cubicBezTo>
                    <a:pt x="711" y="374"/>
                    <a:pt x="700" y="349"/>
                    <a:pt x="700" y="349"/>
                  </a:cubicBezTo>
                  <a:cubicBezTo>
                    <a:pt x="715" y="365"/>
                    <a:pt x="701" y="394"/>
                    <a:pt x="701" y="394"/>
                  </a:cubicBezTo>
                  <a:cubicBezTo>
                    <a:pt x="718" y="373"/>
                    <a:pt x="705" y="338"/>
                    <a:pt x="702" y="332"/>
                  </a:cubicBezTo>
                  <a:cubicBezTo>
                    <a:pt x="700" y="326"/>
                    <a:pt x="700" y="318"/>
                    <a:pt x="700" y="318"/>
                  </a:cubicBezTo>
                  <a:cubicBezTo>
                    <a:pt x="714" y="329"/>
                    <a:pt x="715" y="345"/>
                    <a:pt x="715" y="345"/>
                  </a:cubicBezTo>
                  <a:cubicBezTo>
                    <a:pt x="719" y="334"/>
                    <a:pt x="698" y="303"/>
                    <a:pt x="698" y="303"/>
                  </a:cubicBezTo>
                  <a:cubicBezTo>
                    <a:pt x="702" y="294"/>
                    <a:pt x="694" y="268"/>
                    <a:pt x="694" y="268"/>
                  </a:cubicBezTo>
                  <a:cubicBezTo>
                    <a:pt x="702" y="263"/>
                    <a:pt x="715" y="275"/>
                    <a:pt x="715" y="275"/>
                  </a:cubicBezTo>
                  <a:cubicBezTo>
                    <a:pt x="712" y="265"/>
                    <a:pt x="694" y="264"/>
                    <a:pt x="694" y="264"/>
                  </a:cubicBezTo>
                  <a:cubicBezTo>
                    <a:pt x="694" y="259"/>
                    <a:pt x="678" y="249"/>
                    <a:pt x="678" y="249"/>
                  </a:cubicBezTo>
                  <a:cubicBezTo>
                    <a:pt x="671" y="224"/>
                    <a:pt x="639" y="208"/>
                    <a:pt x="639" y="208"/>
                  </a:cubicBezTo>
                  <a:cubicBezTo>
                    <a:pt x="645" y="207"/>
                    <a:pt x="651" y="207"/>
                    <a:pt x="655" y="208"/>
                  </a:cubicBezTo>
                  <a:cubicBezTo>
                    <a:pt x="655" y="213"/>
                    <a:pt x="654" y="216"/>
                    <a:pt x="654" y="216"/>
                  </a:cubicBezTo>
                  <a:cubicBezTo>
                    <a:pt x="655" y="213"/>
                    <a:pt x="656" y="211"/>
                    <a:pt x="656" y="208"/>
                  </a:cubicBezTo>
                  <a:cubicBezTo>
                    <a:pt x="687" y="215"/>
                    <a:pt x="692" y="255"/>
                    <a:pt x="692" y="255"/>
                  </a:cubicBezTo>
                  <a:cubicBezTo>
                    <a:pt x="689" y="221"/>
                    <a:pt x="672" y="209"/>
                    <a:pt x="657" y="205"/>
                  </a:cubicBezTo>
                  <a:cubicBezTo>
                    <a:pt x="660" y="193"/>
                    <a:pt x="657" y="184"/>
                    <a:pt x="651" y="178"/>
                  </a:cubicBezTo>
                  <a:cubicBezTo>
                    <a:pt x="662" y="168"/>
                    <a:pt x="658" y="154"/>
                    <a:pt x="658" y="154"/>
                  </a:cubicBezTo>
                  <a:cubicBezTo>
                    <a:pt x="656" y="164"/>
                    <a:pt x="652" y="169"/>
                    <a:pt x="646" y="173"/>
                  </a:cubicBezTo>
                  <a:cubicBezTo>
                    <a:pt x="626" y="156"/>
                    <a:pt x="588" y="154"/>
                    <a:pt x="588" y="154"/>
                  </a:cubicBezTo>
                  <a:cubicBezTo>
                    <a:pt x="622" y="139"/>
                    <a:pt x="620" y="109"/>
                    <a:pt x="620" y="109"/>
                  </a:cubicBezTo>
                  <a:cubicBezTo>
                    <a:pt x="613" y="149"/>
                    <a:pt x="576" y="150"/>
                    <a:pt x="566" y="145"/>
                  </a:cubicBezTo>
                  <a:cubicBezTo>
                    <a:pt x="556" y="140"/>
                    <a:pt x="531" y="143"/>
                    <a:pt x="516" y="139"/>
                  </a:cubicBezTo>
                  <a:cubicBezTo>
                    <a:pt x="501" y="136"/>
                    <a:pt x="482" y="114"/>
                    <a:pt x="482" y="114"/>
                  </a:cubicBezTo>
                  <a:cubicBezTo>
                    <a:pt x="483" y="50"/>
                    <a:pt x="408" y="62"/>
                    <a:pt x="408" y="62"/>
                  </a:cubicBezTo>
                  <a:cubicBezTo>
                    <a:pt x="398" y="36"/>
                    <a:pt x="368" y="45"/>
                    <a:pt x="368" y="45"/>
                  </a:cubicBezTo>
                  <a:cubicBezTo>
                    <a:pt x="439" y="56"/>
                    <a:pt x="381" y="92"/>
                    <a:pt x="381" y="92"/>
                  </a:cubicBezTo>
                  <a:cubicBezTo>
                    <a:pt x="381" y="92"/>
                    <a:pt x="387" y="95"/>
                    <a:pt x="379" y="92"/>
                  </a:cubicBezTo>
                  <a:cubicBezTo>
                    <a:pt x="371" y="88"/>
                    <a:pt x="383" y="73"/>
                    <a:pt x="383" y="73"/>
                  </a:cubicBezTo>
                  <a:cubicBezTo>
                    <a:pt x="368" y="84"/>
                    <a:pt x="379" y="97"/>
                    <a:pt x="379" y="97"/>
                  </a:cubicBezTo>
                  <a:cubicBezTo>
                    <a:pt x="388" y="105"/>
                    <a:pt x="377" y="99"/>
                    <a:pt x="367" y="96"/>
                  </a:cubicBezTo>
                  <a:cubicBezTo>
                    <a:pt x="358" y="93"/>
                    <a:pt x="348" y="90"/>
                    <a:pt x="348" y="90"/>
                  </a:cubicBezTo>
                  <a:cubicBezTo>
                    <a:pt x="334" y="81"/>
                    <a:pt x="348" y="68"/>
                    <a:pt x="348" y="68"/>
                  </a:cubicBezTo>
                  <a:cubicBezTo>
                    <a:pt x="359" y="59"/>
                    <a:pt x="366" y="87"/>
                    <a:pt x="366" y="87"/>
                  </a:cubicBezTo>
                  <a:cubicBezTo>
                    <a:pt x="360" y="36"/>
                    <a:pt x="290" y="59"/>
                    <a:pt x="290" y="59"/>
                  </a:cubicBezTo>
                  <a:cubicBezTo>
                    <a:pt x="326" y="20"/>
                    <a:pt x="354" y="36"/>
                    <a:pt x="354" y="36"/>
                  </a:cubicBezTo>
                  <a:cubicBezTo>
                    <a:pt x="328" y="16"/>
                    <a:pt x="281" y="59"/>
                    <a:pt x="281" y="59"/>
                  </a:cubicBezTo>
                  <a:cubicBezTo>
                    <a:pt x="285" y="47"/>
                    <a:pt x="308" y="35"/>
                    <a:pt x="308" y="35"/>
                  </a:cubicBezTo>
                  <a:cubicBezTo>
                    <a:pt x="301" y="34"/>
                    <a:pt x="291" y="41"/>
                    <a:pt x="291" y="41"/>
                  </a:cubicBezTo>
                  <a:cubicBezTo>
                    <a:pt x="307" y="18"/>
                    <a:pt x="317" y="32"/>
                    <a:pt x="317" y="32"/>
                  </a:cubicBezTo>
                  <a:cubicBezTo>
                    <a:pt x="307" y="0"/>
                    <a:pt x="269" y="62"/>
                    <a:pt x="269" y="62"/>
                  </a:cubicBezTo>
                  <a:cubicBezTo>
                    <a:pt x="253" y="51"/>
                    <a:pt x="240" y="69"/>
                    <a:pt x="240" y="69"/>
                  </a:cubicBezTo>
                  <a:cubicBezTo>
                    <a:pt x="218" y="50"/>
                    <a:pt x="201" y="86"/>
                    <a:pt x="201" y="86"/>
                  </a:cubicBezTo>
                  <a:cubicBezTo>
                    <a:pt x="196" y="87"/>
                    <a:pt x="191" y="93"/>
                    <a:pt x="191" y="93"/>
                  </a:cubicBezTo>
                  <a:cubicBezTo>
                    <a:pt x="180" y="85"/>
                    <a:pt x="161" y="93"/>
                    <a:pt x="161" y="93"/>
                  </a:cubicBezTo>
                  <a:cubicBezTo>
                    <a:pt x="164" y="68"/>
                    <a:pt x="185" y="65"/>
                    <a:pt x="192" y="65"/>
                  </a:cubicBezTo>
                  <a:cubicBezTo>
                    <a:pt x="158" y="65"/>
                    <a:pt x="156" y="96"/>
                    <a:pt x="156" y="96"/>
                  </a:cubicBezTo>
                  <a:cubicBezTo>
                    <a:pt x="141" y="85"/>
                    <a:pt x="99" y="105"/>
                    <a:pt x="99" y="105"/>
                  </a:cubicBezTo>
                  <a:cubicBezTo>
                    <a:pt x="105" y="71"/>
                    <a:pt x="133" y="81"/>
                    <a:pt x="133" y="81"/>
                  </a:cubicBezTo>
                  <a:cubicBezTo>
                    <a:pt x="101" y="65"/>
                    <a:pt x="91" y="115"/>
                    <a:pt x="91" y="115"/>
                  </a:cubicBezTo>
                  <a:cubicBezTo>
                    <a:pt x="71" y="123"/>
                    <a:pt x="73" y="164"/>
                    <a:pt x="73" y="164"/>
                  </a:cubicBezTo>
                  <a:cubicBezTo>
                    <a:pt x="63" y="160"/>
                    <a:pt x="65" y="147"/>
                    <a:pt x="65" y="147"/>
                  </a:cubicBezTo>
                  <a:cubicBezTo>
                    <a:pt x="60" y="158"/>
                    <a:pt x="71" y="166"/>
                    <a:pt x="71" y="166"/>
                  </a:cubicBezTo>
                  <a:cubicBezTo>
                    <a:pt x="68" y="174"/>
                    <a:pt x="74" y="185"/>
                    <a:pt x="74" y="185"/>
                  </a:cubicBezTo>
                  <a:cubicBezTo>
                    <a:pt x="64" y="187"/>
                    <a:pt x="54" y="180"/>
                    <a:pt x="54" y="180"/>
                  </a:cubicBezTo>
                  <a:cubicBezTo>
                    <a:pt x="61" y="191"/>
                    <a:pt x="91" y="188"/>
                    <a:pt x="91" y="188"/>
                  </a:cubicBezTo>
                  <a:cubicBezTo>
                    <a:pt x="91" y="188"/>
                    <a:pt x="102" y="171"/>
                    <a:pt x="91" y="189"/>
                  </a:cubicBezTo>
                  <a:cubicBezTo>
                    <a:pt x="81" y="207"/>
                    <a:pt x="129" y="230"/>
                    <a:pt x="129" y="230"/>
                  </a:cubicBezTo>
                  <a:cubicBezTo>
                    <a:pt x="115" y="237"/>
                    <a:pt x="131" y="251"/>
                    <a:pt x="131" y="251"/>
                  </a:cubicBezTo>
                  <a:cubicBezTo>
                    <a:pt x="118" y="231"/>
                    <a:pt x="146" y="232"/>
                    <a:pt x="146" y="232"/>
                  </a:cubicBezTo>
                  <a:cubicBezTo>
                    <a:pt x="144" y="235"/>
                    <a:pt x="129" y="277"/>
                    <a:pt x="125" y="285"/>
                  </a:cubicBezTo>
                  <a:cubicBezTo>
                    <a:pt x="122" y="293"/>
                    <a:pt x="119" y="297"/>
                    <a:pt x="109" y="310"/>
                  </a:cubicBezTo>
                  <a:cubicBezTo>
                    <a:pt x="99" y="324"/>
                    <a:pt x="93" y="339"/>
                    <a:pt x="93" y="339"/>
                  </a:cubicBezTo>
                  <a:cubicBezTo>
                    <a:pt x="81" y="351"/>
                    <a:pt x="98" y="365"/>
                    <a:pt x="98" y="365"/>
                  </a:cubicBezTo>
                  <a:cubicBezTo>
                    <a:pt x="103" y="370"/>
                    <a:pt x="98" y="382"/>
                    <a:pt x="81" y="389"/>
                  </a:cubicBezTo>
                  <a:cubicBezTo>
                    <a:pt x="65" y="396"/>
                    <a:pt x="57" y="408"/>
                    <a:pt x="51" y="414"/>
                  </a:cubicBezTo>
                  <a:cubicBezTo>
                    <a:pt x="45" y="419"/>
                    <a:pt x="35" y="428"/>
                    <a:pt x="17" y="446"/>
                  </a:cubicBezTo>
                  <a:cubicBezTo>
                    <a:pt x="0" y="463"/>
                    <a:pt x="6" y="475"/>
                    <a:pt x="6" y="475"/>
                  </a:cubicBezTo>
                  <a:cubicBezTo>
                    <a:pt x="9" y="496"/>
                    <a:pt x="35" y="506"/>
                    <a:pt x="35" y="506"/>
                  </a:cubicBezTo>
                  <a:close/>
                  <a:moveTo>
                    <a:pt x="656" y="204"/>
                  </a:moveTo>
                  <a:cubicBezTo>
                    <a:pt x="645" y="202"/>
                    <a:pt x="637" y="203"/>
                    <a:pt x="637" y="203"/>
                  </a:cubicBezTo>
                  <a:cubicBezTo>
                    <a:pt x="638" y="198"/>
                    <a:pt x="628" y="193"/>
                    <a:pt x="628" y="193"/>
                  </a:cubicBezTo>
                  <a:cubicBezTo>
                    <a:pt x="629" y="190"/>
                    <a:pt x="629" y="187"/>
                    <a:pt x="629" y="187"/>
                  </a:cubicBezTo>
                  <a:cubicBezTo>
                    <a:pt x="637" y="185"/>
                    <a:pt x="643" y="183"/>
                    <a:pt x="648" y="180"/>
                  </a:cubicBezTo>
                  <a:cubicBezTo>
                    <a:pt x="655" y="188"/>
                    <a:pt x="657" y="197"/>
                    <a:pt x="656" y="204"/>
                  </a:cubicBezTo>
                  <a:close/>
                  <a:moveTo>
                    <a:pt x="642" y="175"/>
                  </a:moveTo>
                  <a:cubicBezTo>
                    <a:pt x="630" y="181"/>
                    <a:pt x="616" y="178"/>
                    <a:pt x="616" y="178"/>
                  </a:cubicBezTo>
                  <a:cubicBezTo>
                    <a:pt x="618" y="173"/>
                    <a:pt x="605" y="168"/>
                    <a:pt x="605" y="168"/>
                  </a:cubicBezTo>
                  <a:cubicBezTo>
                    <a:pt x="623" y="168"/>
                    <a:pt x="634" y="171"/>
                    <a:pt x="642" y="175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911115" y="4116699"/>
              <a:ext cx="934635" cy="960622"/>
              <a:chOff x="6746504" y="3812399"/>
              <a:chExt cx="1130908" cy="1162352"/>
            </a:xfrm>
          </p:grpSpPr>
          <p:sp>
            <p:nvSpPr>
              <p:cNvPr id="6" name="Freeform 6"/>
              <p:cNvSpPr>
                <a:spLocks/>
              </p:cNvSpPr>
              <p:nvPr/>
            </p:nvSpPr>
            <p:spPr bwMode="auto">
              <a:xfrm>
                <a:off x="6746504" y="3812399"/>
                <a:ext cx="1130908" cy="1162352"/>
              </a:xfrm>
              <a:custGeom>
                <a:avLst/>
                <a:gdLst>
                  <a:gd name="T0" fmla="*/ 419 w 441"/>
                  <a:gd name="T1" fmla="*/ 163 h 453"/>
                  <a:gd name="T2" fmla="*/ 166 w 441"/>
                  <a:gd name="T3" fmla="*/ 34 h 453"/>
                  <a:gd name="T4" fmla="*/ 33 w 441"/>
                  <a:gd name="T5" fmla="*/ 285 h 453"/>
                  <a:gd name="T6" fmla="*/ 286 w 441"/>
                  <a:gd name="T7" fmla="*/ 415 h 453"/>
                  <a:gd name="T8" fmla="*/ 299 w 441"/>
                  <a:gd name="T9" fmla="*/ 410 h 453"/>
                  <a:gd name="T10" fmla="*/ 391 w 441"/>
                  <a:gd name="T11" fmla="*/ 453 h 453"/>
                  <a:gd name="T12" fmla="*/ 373 w 441"/>
                  <a:gd name="T13" fmla="*/ 361 h 453"/>
                  <a:gd name="T14" fmla="*/ 419 w 441"/>
                  <a:gd name="T15" fmla="*/ 16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1" h="453">
                    <a:moveTo>
                      <a:pt x="419" y="163"/>
                    </a:moveTo>
                    <a:cubicBezTo>
                      <a:pt x="386" y="58"/>
                      <a:pt x="272" y="0"/>
                      <a:pt x="166" y="34"/>
                    </a:cubicBezTo>
                    <a:cubicBezTo>
                      <a:pt x="59" y="67"/>
                      <a:pt x="0" y="180"/>
                      <a:pt x="33" y="285"/>
                    </a:cubicBezTo>
                    <a:cubicBezTo>
                      <a:pt x="66" y="390"/>
                      <a:pt x="180" y="448"/>
                      <a:pt x="286" y="415"/>
                    </a:cubicBezTo>
                    <a:cubicBezTo>
                      <a:pt x="290" y="413"/>
                      <a:pt x="295" y="412"/>
                      <a:pt x="299" y="410"/>
                    </a:cubicBezTo>
                    <a:cubicBezTo>
                      <a:pt x="391" y="453"/>
                      <a:pt x="391" y="453"/>
                      <a:pt x="391" y="453"/>
                    </a:cubicBezTo>
                    <a:cubicBezTo>
                      <a:pt x="373" y="361"/>
                      <a:pt x="373" y="361"/>
                      <a:pt x="373" y="361"/>
                    </a:cubicBezTo>
                    <a:cubicBezTo>
                      <a:pt x="421" y="310"/>
                      <a:pt x="441" y="235"/>
                      <a:pt x="419" y="1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" name="Freeform 22"/>
              <p:cNvSpPr>
                <a:spLocks noEditPoints="1"/>
              </p:cNvSpPr>
              <p:nvPr/>
            </p:nvSpPr>
            <p:spPr bwMode="auto">
              <a:xfrm>
                <a:off x="6928664" y="4178887"/>
                <a:ext cx="548648" cy="549732"/>
              </a:xfrm>
              <a:custGeom>
                <a:avLst/>
                <a:gdLst>
                  <a:gd name="T0" fmla="*/ 206 w 214"/>
                  <a:gd name="T1" fmla="*/ 84 h 214"/>
                  <a:gd name="T2" fmla="*/ 194 w 214"/>
                  <a:gd name="T3" fmla="*/ 84 h 214"/>
                  <a:gd name="T4" fmla="*/ 185 w 214"/>
                  <a:gd name="T5" fmla="*/ 60 h 214"/>
                  <a:gd name="T6" fmla="*/ 193 w 214"/>
                  <a:gd name="T7" fmla="*/ 52 h 214"/>
                  <a:gd name="T8" fmla="*/ 193 w 214"/>
                  <a:gd name="T9" fmla="*/ 41 h 214"/>
                  <a:gd name="T10" fmla="*/ 170 w 214"/>
                  <a:gd name="T11" fmla="*/ 19 h 214"/>
                  <a:gd name="T12" fmla="*/ 159 w 214"/>
                  <a:gd name="T13" fmla="*/ 19 h 214"/>
                  <a:gd name="T14" fmla="*/ 152 w 214"/>
                  <a:gd name="T15" fmla="*/ 26 h 214"/>
                  <a:gd name="T16" fmla="*/ 130 w 214"/>
                  <a:gd name="T17" fmla="*/ 16 h 214"/>
                  <a:gd name="T18" fmla="*/ 130 w 214"/>
                  <a:gd name="T19" fmla="*/ 8 h 214"/>
                  <a:gd name="T20" fmla="*/ 123 w 214"/>
                  <a:gd name="T21" fmla="*/ 0 h 214"/>
                  <a:gd name="T22" fmla="*/ 91 w 214"/>
                  <a:gd name="T23" fmla="*/ 0 h 214"/>
                  <a:gd name="T24" fmla="*/ 84 w 214"/>
                  <a:gd name="T25" fmla="*/ 8 h 214"/>
                  <a:gd name="T26" fmla="*/ 84 w 214"/>
                  <a:gd name="T27" fmla="*/ 14 h 214"/>
                  <a:gd name="T28" fmla="*/ 56 w 214"/>
                  <a:gd name="T29" fmla="*/ 25 h 214"/>
                  <a:gd name="T30" fmla="*/ 52 w 214"/>
                  <a:gd name="T31" fmla="*/ 21 h 214"/>
                  <a:gd name="T32" fmla="*/ 41 w 214"/>
                  <a:gd name="T33" fmla="*/ 22 h 214"/>
                  <a:gd name="T34" fmla="*/ 19 w 214"/>
                  <a:gd name="T35" fmla="*/ 44 h 214"/>
                  <a:gd name="T36" fmla="*/ 19 w 214"/>
                  <a:gd name="T37" fmla="*/ 55 h 214"/>
                  <a:gd name="T38" fmla="*/ 23 w 214"/>
                  <a:gd name="T39" fmla="*/ 58 h 214"/>
                  <a:gd name="T40" fmla="*/ 13 w 214"/>
                  <a:gd name="T41" fmla="*/ 84 h 214"/>
                  <a:gd name="T42" fmla="*/ 8 w 214"/>
                  <a:gd name="T43" fmla="*/ 84 h 214"/>
                  <a:gd name="T44" fmla="*/ 0 w 214"/>
                  <a:gd name="T45" fmla="*/ 91 h 214"/>
                  <a:gd name="T46" fmla="*/ 0 w 214"/>
                  <a:gd name="T47" fmla="*/ 123 h 214"/>
                  <a:gd name="T48" fmla="*/ 8 w 214"/>
                  <a:gd name="T49" fmla="*/ 131 h 214"/>
                  <a:gd name="T50" fmla="*/ 13 w 214"/>
                  <a:gd name="T51" fmla="*/ 131 h 214"/>
                  <a:gd name="T52" fmla="*/ 26 w 214"/>
                  <a:gd name="T53" fmla="*/ 157 h 214"/>
                  <a:gd name="T54" fmla="*/ 21 w 214"/>
                  <a:gd name="T55" fmla="*/ 162 h 214"/>
                  <a:gd name="T56" fmla="*/ 21 w 214"/>
                  <a:gd name="T57" fmla="*/ 173 h 214"/>
                  <a:gd name="T58" fmla="*/ 44 w 214"/>
                  <a:gd name="T59" fmla="*/ 195 h 214"/>
                  <a:gd name="T60" fmla="*/ 55 w 214"/>
                  <a:gd name="T61" fmla="*/ 195 h 214"/>
                  <a:gd name="T62" fmla="*/ 61 w 214"/>
                  <a:gd name="T63" fmla="*/ 189 h 214"/>
                  <a:gd name="T64" fmla="*/ 84 w 214"/>
                  <a:gd name="T65" fmla="*/ 197 h 214"/>
                  <a:gd name="T66" fmla="*/ 84 w 214"/>
                  <a:gd name="T67" fmla="*/ 206 h 214"/>
                  <a:gd name="T68" fmla="*/ 91 w 214"/>
                  <a:gd name="T69" fmla="*/ 214 h 214"/>
                  <a:gd name="T70" fmla="*/ 123 w 214"/>
                  <a:gd name="T71" fmla="*/ 214 h 214"/>
                  <a:gd name="T72" fmla="*/ 130 w 214"/>
                  <a:gd name="T73" fmla="*/ 206 h 214"/>
                  <a:gd name="T74" fmla="*/ 130 w 214"/>
                  <a:gd name="T75" fmla="*/ 195 h 214"/>
                  <a:gd name="T76" fmla="*/ 153 w 214"/>
                  <a:gd name="T77" fmla="*/ 184 h 214"/>
                  <a:gd name="T78" fmla="*/ 162 w 214"/>
                  <a:gd name="T79" fmla="*/ 193 h 214"/>
                  <a:gd name="T80" fmla="*/ 173 w 214"/>
                  <a:gd name="T81" fmla="*/ 193 h 214"/>
                  <a:gd name="T82" fmla="*/ 195 w 214"/>
                  <a:gd name="T83" fmla="*/ 170 h 214"/>
                  <a:gd name="T84" fmla="*/ 195 w 214"/>
                  <a:gd name="T85" fmla="*/ 159 h 214"/>
                  <a:gd name="T86" fmla="*/ 185 w 214"/>
                  <a:gd name="T87" fmla="*/ 150 h 214"/>
                  <a:gd name="T88" fmla="*/ 193 w 214"/>
                  <a:gd name="T89" fmla="*/ 131 h 214"/>
                  <a:gd name="T90" fmla="*/ 206 w 214"/>
                  <a:gd name="T91" fmla="*/ 131 h 214"/>
                  <a:gd name="T92" fmla="*/ 214 w 214"/>
                  <a:gd name="T93" fmla="*/ 123 h 214"/>
                  <a:gd name="T94" fmla="*/ 214 w 214"/>
                  <a:gd name="T95" fmla="*/ 91 h 214"/>
                  <a:gd name="T96" fmla="*/ 206 w 214"/>
                  <a:gd name="T97" fmla="*/ 84 h 214"/>
                  <a:gd name="T98" fmla="*/ 103 w 214"/>
                  <a:gd name="T99" fmla="*/ 156 h 214"/>
                  <a:gd name="T100" fmla="*/ 53 w 214"/>
                  <a:gd name="T101" fmla="*/ 106 h 214"/>
                  <a:gd name="T102" fmla="*/ 103 w 214"/>
                  <a:gd name="T103" fmla="*/ 55 h 214"/>
                  <a:gd name="T104" fmla="*/ 153 w 214"/>
                  <a:gd name="T105" fmla="*/ 106 h 214"/>
                  <a:gd name="T106" fmla="*/ 103 w 214"/>
                  <a:gd name="T107" fmla="*/ 156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4" h="214">
                    <a:moveTo>
                      <a:pt x="206" y="84"/>
                    </a:moveTo>
                    <a:cubicBezTo>
                      <a:pt x="194" y="84"/>
                      <a:pt x="194" y="84"/>
                      <a:pt x="194" y="84"/>
                    </a:cubicBezTo>
                    <a:cubicBezTo>
                      <a:pt x="192" y="75"/>
                      <a:pt x="189" y="68"/>
                      <a:pt x="185" y="60"/>
                    </a:cubicBezTo>
                    <a:cubicBezTo>
                      <a:pt x="193" y="52"/>
                      <a:pt x="193" y="52"/>
                      <a:pt x="193" y="52"/>
                    </a:cubicBezTo>
                    <a:cubicBezTo>
                      <a:pt x="196" y="49"/>
                      <a:pt x="196" y="44"/>
                      <a:pt x="193" y="41"/>
                    </a:cubicBezTo>
                    <a:cubicBezTo>
                      <a:pt x="170" y="19"/>
                      <a:pt x="170" y="19"/>
                      <a:pt x="170" y="19"/>
                    </a:cubicBezTo>
                    <a:cubicBezTo>
                      <a:pt x="167" y="16"/>
                      <a:pt x="162" y="16"/>
                      <a:pt x="159" y="19"/>
                    </a:cubicBezTo>
                    <a:cubicBezTo>
                      <a:pt x="152" y="26"/>
                      <a:pt x="152" y="26"/>
                      <a:pt x="152" y="26"/>
                    </a:cubicBezTo>
                    <a:cubicBezTo>
                      <a:pt x="146" y="22"/>
                      <a:pt x="138" y="19"/>
                      <a:pt x="130" y="16"/>
                    </a:cubicBezTo>
                    <a:cubicBezTo>
                      <a:pt x="130" y="8"/>
                      <a:pt x="130" y="8"/>
                      <a:pt x="130" y="8"/>
                    </a:cubicBezTo>
                    <a:cubicBezTo>
                      <a:pt x="130" y="4"/>
                      <a:pt x="127" y="0"/>
                      <a:pt x="123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87" y="0"/>
                      <a:pt x="84" y="4"/>
                      <a:pt x="84" y="8"/>
                    </a:cubicBezTo>
                    <a:cubicBezTo>
                      <a:pt x="84" y="14"/>
                      <a:pt x="84" y="14"/>
                      <a:pt x="84" y="14"/>
                    </a:cubicBezTo>
                    <a:cubicBezTo>
                      <a:pt x="74" y="17"/>
                      <a:pt x="64" y="20"/>
                      <a:pt x="56" y="25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49" y="18"/>
                      <a:pt x="44" y="19"/>
                      <a:pt x="41" y="22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6" y="47"/>
                      <a:pt x="16" y="52"/>
                      <a:pt x="19" y="55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18" y="66"/>
                      <a:pt x="15" y="75"/>
                      <a:pt x="13" y="84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4" y="84"/>
                      <a:pt x="0" y="87"/>
                      <a:pt x="0" y="91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7"/>
                      <a:pt x="4" y="131"/>
                      <a:pt x="8" y="131"/>
                    </a:cubicBezTo>
                    <a:cubicBezTo>
                      <a:pt x="13" y="131"/>
                      <a:pt x="13" y="131"/>
                      <a:pt x="13" y="131"/>
                    </a:cubicBezTo>
                    <a:cubicBezTo>
                      <a:pt x="16" y="140"/>
                      <a:pt x="20" y="149"/>
                      <a:pt x="26" y="157"/>
                    </a:cubicBezTo>
                    <a:cubicBezTo>
                      <a:pt x="21" y="162"/>
                      <a:pt x="21" y="162"/>
                      <a:pt x="21" y="162"/>
                    </a:cubicBezTo>
                    <a:cubicBezTo>
                      <a:pt x="18" y="165"/>
                      <a:pt x="18" y="170"/>
                      <a:pt x="21" y="173"/>
                    </a:cubicBezTo>
                    <a:cubicBezTo>
                      <a:pt x="44" y="195"/>
                      <a:pt x="44" y="195"/>
                      <a:pt x="44" y="195"/>
                    </a:cubicBezTo>
                    <a:cubicBezTo>
                      <a:pt x="47" y="198"/>
                      <a:pt x="52" y="198"/>
                      <a:pt x="55" y="195"/>
                    </a:cubicBezTo>
                    <a:cubicBezTo>
                      <a:pt x="61" y="189"/>
                      <a:pt x="61" y="189"/>
                      <a:pt x="61" y="189"/>
                    </a:cubicBezTo>
                    <a:cubicBezTo>
                      <a:pt x="68" y="192"/>
                      <a:pt x="76" y="195"/>
                      <a:pt x="84" y="197"/>
                    </a:cubicBezTo>
                    <a:cubicBezTo>
                      <a:pt x="84" y="206"/>
                      <a:pt x="84" y="206"/>
                      <a:pt x="84" y="206"/>
                    </a:cubicBezTo>
                    <a:cubicBezTo>
                      <a:pt x="84" y="211"/>
                      <a:pt x="87" y="214"/>
                      <a:pt x="91" y="214"/>
                    </a:cubicBezTo>
                    <a:cubicBezTo>
                      <a:pt x="123" y="214"/>
                      <a:pt x="123" y="214"/>
                      <a:pt x="123" y="214"/>
                    </a:cubicBezTo>
                    <a:cubicBezTo>
                      <a:pt x="127" y="214"/>
                      <a:pt x="130" y="211"/>
                      <a:pt x="130" y="206"/>
                    </a:cubicBezTo>
                    <a:cubicBezTo>
                      <a:pt x="130" y="195"/>
                      <a:pt x="130" y="195"/>
                      <a:pt x="130" y="195"/>
                    </a:cubicBezTo>
                    <a:cubicBezTo>
                      <a:pt x="139" y="192"/>
                      <a:pt x="146" y="189"/>
                      <a:pt x="153" y="184"/>
                    </a:cubicBezTo>
                    <a:cubicBezTo>
                      <a:pt x="162" y="193"/>
                      <a:pt x="162" y="193"/>
                      <a:pt x="162" y="193"/>
                    </a:cubicBezTo>
                    <a:cubicBezTo>
                      <a:pt x="165" y="196"/>
                      <a:pt x="170" y="196"/>
                      <a:pt x="173" y="193"/>
                    </a:cubicBezTo>
                    <a:cubicBezTo>
                      <a:pt x="195" y="170"/>
                      <a:pt x="195" y="170"/>
                      <a:pt x="195" y="170"/>
                    </a:cubicBezTo>
                    <a:cubicBezTo>
                      <a:pt x="198" y="167"/>
                      <a:pt x="198" y="162"/>
                      <a:pt x="195" y="159"/>
                    </a:cubicBezTo>
                    <a:cubicBezTo>
                      <a:pt x="185" y="150"/>
                      <a:pt x="185" y="150"/>
                      <a:pt x="185" y="150"/>
                    </a:cubicBezTo>
                    <a:cubicBezTo>
                      <a:pt x="188" y="144"/>
                      <a:pt x="191" y="137"/>
                      <a:pt x="193" y="131"/>
                    </a:cubicBezTo>
                    <a:cubicBezTo>
                      <a:pt x="206" y="131"/>
                      <a:pt x="206" y="131"/>
                      <a:pt x="206" y="131"/>
                    </a:cubicBezTo>
                    <a:cubicBezTo>
                      <a:pt x="210" y="131"/>
                      <a:pt x="214" y="127"/>
                      <a:pt x="214" y="123"/>
                    </a:cubicBezTo>
                    <a:cubicBezTo>
                      <a:pt x="214" y="91"/>
                      <a:pt x="214" y="91"/>
                      <a:pt x="214" y="91"/>
                    </a:cubicBezTo>
                    <a:cubicBezTo>
                      <a:pt x="214" y="87"/>
                      <a:pt x="210" y="84"/>
                      <a:pt x="206" y="84"/>
                    </a:cubicBezTo>
                    <a:close/>
                    <a:moveTo>
                      <a:pt x="103" y="156"/>
                    </a:moveTo>
                    <a:cubicBezTo>
                      <a:pt x="76" y="156"/>
                      <a:pt x="53" y="133"/>
                      <a:pt x="53" y="106"/>
                    </a:cubicBezTo>
                    <a:cubicBezTo>
                      <a:pt x="53" y="78"/>
                      <a:pt x="76" y="55"/>
                      <a:pt x="103" y="55"/>
                    </a:cubicBezTo>
                    <a:cubicBezTo>
                      <a:pt x="131" y="55"/>
                      <a:pt x="153" y="78"/>
                      <a:pt x="153" y="106"/>
                    </a:cubicBezTo>
                    <a:cubicBezTo>
                      <a:pt x="153" y="133"/>
                      <a:pt x="131" y="156"/>
                      <a:pt x="103" y="1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Freeform 23"/>
              <p:cNvSpPr>
                <a:spLocks noEditPoints="1"/>
              </p:cNvSpPr>
              <p:nvPr/>
            </p:nvSpPr>
            <p:spPr bwMode="auto">
              <a:xfrm>
                <a:off x="7433940" y="4159370"/>
                <a:ext cx="292757" cy="291672"/>
              </a:xfrm>
              <a:custGeom>
                <a:avLst/>
                <a:gdLst>
                  <a:gd name="T0" fmla="*/ 103 w 114"/>
                  <a:gd name="T1" fmla="*/ 30 h 114"/>
                  <a:gd name="T2" fmla="*/ 97 w 114"/>
                  <a:gd name="T3" fmla="*/ 31 h 114"/>
                  <a:gd name="T4" fmla="*/ 89 w 114"/>
                  <a:gd name="T5" fmla="*/ 21 h 114"/>
                  <a:gd name="T6" fmla="*/ 92 w 114"/>
                  <a:gd name="T7" fmla="*/ 16 h 114"/>
                  <a:gd name="T8" fmla="*/ 90 w 114"/>
                  <a:gd name="T9" fmla="*/ 10 h 114"/>
                  <a:gd name="T10" fmla="*/ 75 w 114"/>
                  <a:gd name="T11" fmla="*/ 3 h 114"/>
                  <a:gd name="T12" fmla="*/ 69 w 114"/>
                  <a:gd name="T13" fmla="*/ 5 h 114"/>
                  <a:gd name="T14" fmla="*/ 67 w 114"/>
                  <a:gd name="T15" fmla="*/ 9 h 114"/>
                  <a:gd name="T16" fmla="*/ 54 w 114"/>
                  <a:gd name="T17" fmla="*/ 8 h 114"/>
                  <a:gd name="T18" fmla="*/ 53 w 114"/>
                  <a:gd name="T19" fmla="*/ 3 h 114"/>
                  <a:gd name="T20" fmla="*/ 48 w 114"/>
                  <a:gd name="T21" fmla="*/ 1 h 114"/>
                  <a:gd name="T22" fmla="*/ 32 w 114"/>
                  <a:gd name="T23" fmla="*/ 6 h 114"/>
                  <a:gd name="T24" fmla="*/ 29 w 114"/>
                  <a:gd name="T25" fmla="*/ 11 h 114"/>
                  <a:gd name="T26" fmla="*/ 31 w 114"/>
                  <a:gd name="T27" fmla="*/ 14 h 114"/>
                  <a:gd name="T28" fmla="*/ 18 w 114"/>
                  <a:gd name="T29" fmla="*/ 24 h 114"/>
                  <a:gd name="T30" fmla="*/ 16 w 114"/>
                  <a:gd name="T31" fmla="*/ 23 h 114"/>
                  <a:gd name="T32" fmla="*/ 10 w 114"/>
                  <a:gd name="T33" fmla="*/ 24 h 114"/>
                  <a:gd name="T34" fmla="*/ 3 w 114"/>
                  <a:gd name="T35" fmla="*/ 39 h 114"/>
                  <a:gd name="T36" fmla="*/ 5 w 114"/>
                  <a:gd name="T37" fmla="*/ 45 h 114"/>
                  <a:gd name="T38" fmla="*/ 7 w 114"/>
                  <a:gd name="T39" fmla="*/ 46 h 114"/>
                  <a:gd name="T40" fmla="*/ 6 w 114"/>
                  <a:gd name="T41" fmla="*/ 60 h 114"/>
                  <a:gd name="T42" fmla="*/ 3 w 114"/>
                  <a:gd name="T43" fmla="*/ 61 h 114"/>
                  <a:gd name="T44" fmla="*/ 1 w 114"/>
                  <a:gd name="T45" fmla="*/ 66 h 114"/>
                  <a:gd name="T46" fmla="*/ 6 w 114"/>
                  <a:gd name="T47" fmla="*/ 82 h 114"/>
                  <a:gd name="T48" fmla="*/ 11 w 114"/>
                  <a:gd name="T49" fmla="*/ 85 h 114"/>
                  <a:gd name="T50" fmla="*/ 14 w 114"/>
                  <a:gd name="T51" fmla="*/ 84 h 114"/>
                  <a:gd name="T52" fmla="*/ 24 w 114"/>
                  <a:gd name="T53" fmla="*/ 95 h 114"/>
                  <a:gd name="T54" fmla="*/ 23 w 114"/>
                  <a:gd name="T55" fmla="*/ 98 h 114"/>
                  <a:gd name="T56" fmla="*/ 24 w 114"/>
                  <a:gd name="T57" fmla="*/ 104 h 114"/>
                  <a:gd name="T58" fmla="*/ 39 w 114"/>
                  <a:gd name="T59" fmla="*/ 111 h 114"/>
                  <a:gd name="T60" fmla="*/ 45 w 114"/>
                  <a:gd name="T61" fmla="*/ 109 h 114"/>
                  <a:gd name="T62" fmla="*/ 47 w 114"/>
                  <a:gd name="T63" fmla="*/ 105 h 114"/>
                  <a:gd name="T64" fmla="*/ 59 w 114"/>
                  <a:gd name="T65" fmla="*/ 106 h 114"/>
                  <a:gd name="T66" fmla="*/ 61 w 114"/>
                  <a:gd name="T67" fmla="*/ 111 h 114"/>
                  <a:gd name="T68" fmla="*/ 66 w 114"/>
                  <a:gd name="T69" fmla="*/ 113 h 114"/>
                  <a:gd name="T70" fmla="*/ 82 w 114"/>
                  <a:gd name="T71" fmla="*/ 108 h 114"/>
                  <a:gd name="T72" fmla="*/ 85 w 114"/>
                  <a:gd name="T73" fmla="*/ 103 h 114"/>
                  <a:gd name="T74" fmla="*/ 83 w 114"/>
                  <a:gd name="T75" fmla="*/ 97 h 114"/>
                  <a:gd name="T76" fmla="*/ 93 w 114"/>
                  <a:gd name="T77" fmla="*/ 89 h 114"/>
                  <a:gd name="T78" fmla="*/ 98 w 114"/>
                  <a:gd name="T79" fmla="*/ 92 h 114"/>
                  <a:gd name="T80" fmla="*/ 104 w 114"/>
                  <a:gd name="T81" fmla="*/ 90 h 114"/>
                  <a:gd name="T82" fmla="*/ 111 w 114"/>
                  <a:gd name="T83" fmla="*/ 75 h 114"/>
                  <a:gd name="T84" fmla="*/ 109 w 114"/>
                  <a:gd name="T85" fmla="*/ 69 h 114"/>
                  <a:gd name="T86" fmla="*/ 103 w 114"/>
                  <a:gd name="T87" fmla="*/ 66 h 114"/>
                  <a:gd name="T88" fmla="*/ 104 w 114"/>
                  <a:gd name="T89" fmla="*/ 55 h 114"/>
                  <a:gd name="T90" fmla="*/ 111 w 114"/>
                  <a:gd name="T91" fmla="*/ 53 h 114"/>
                  <a:gd name="T92" fmla="*/ 113 w 114"/>
                  <a:gd name="T93" fmla="*/ 48 h 114"/>
                  <a:gd name="T94" fmla="*/ 108 w 114"/>
                  <a:gd name="T95" fmla="*/ 32 h 114"/>
                  <a:gd name="T96" fmla="*/ 103 w 114"/>
                  <a:gd name="T97" fmla="*/ 30 h 114"/>
                  <a:gd name="T98" fmla="*/ 63 w 114"/>
                  <a:gd name="T99" fmla="*/ 82 h 114"/>
                  <a:gd name="T100" fmla="*/ 30 w 114"/>
                  <a:gd name="T101" fmla="*/ 65 h 114"/>
                  <a:gd name="T102" fmla="*/ 47 w 114"/>
                  <a:gd name="T103" fmla="*/ 32 h 114"/>
                  <a:gd name="T104" fmla="*/ 80 w 114"/>
                  <a:gd name="T105" fmla="*/ 49 h 114"/>
                  <a:gd name="T106" fmla="*/ 63 w 114"/>
                  <a:gd name="T107" fmla="*/ 8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4" h="114">
                    <a:moveTo>
                      <a:pt x="103" y="30"/>
                    </a:moveTo>
                    <a:cubicBezTo>
                      <a:pt x="97" y="31"/>
                      <a:pt x="97" y="31"/>
                      <a:pt x="97" y="31"/>
                    </a:cubicBezTo>
                    <a:cubicBezTo>
                      <a:pt x="95" y="28"/>
                      <a:pt x="92" y="24"/>
                      <a:pt x="89" y="21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14"/>
                      <a:pt x="92" y="11"/>
                      <a:pt x="90" y="10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3" y="2"/>
                      <a:pt x="70" y="3"/>
                      <a:pt x="69" y="5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3" y="8"/>
                      <a:pt x="59" y="8"/>
                      <a:pt x="54" y="8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2" y="1"/>
                      <a:pt x="50" y="0"/>
                      <a:pt x="48" y="1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0" y="7"/>
                      <a:pt x="29" y="9"/>
                      <a:pt x="29" y="11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6" y="17"/>
                      <a:pt x="22" y="20"/>
                      <a:pt x="18" y="24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4" y="22"/>
                      <a:pt x="11" y="22"/>
                      <a:pt x="10" y="24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2" y="41"/>
                      <a:pt x="3" y="44"/>
                      <a:pt x="5" y="45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6" y="51"/>
                      <a:pt x="5" y="55"/>
                      <a:pt x="6" y="60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1" y="62"/>
                      <a:pt x="0" y="64"/>
                      <a:pt x="1" y="66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7" y="84"/>
                      <a:pt x="9" y="85"/>
                      <a:pt x="11" y="85"/>
                    </a:cubicBezTo>
                    <a:cubicBezTo>
                      <a:pt x="14" y="84"/>
                      <a:pt x="14" y="84"/>
                      <a:pt x="14" y="84"/>
                    </a:cubicBezTo>
                    <a:cubicBezTo>
                      <a:pt x="17" y="88"/>
                      <a:pt x="20" y="92"/>
                      <a:pt x="24" y="95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2" y="100"/>
                      <a:pt x="22" y="103"/>
                      <a:pt x="24" y="104"/>
                    </a:cubicBezTo>
                    <a:cubicBezTo>
                      <a:pt x="39" y="111"/>
                      <a:pt x="39" y="111"/>
                      <a:pt x="39" y="111"/>
                    </a:cubicBezTo>
                    <a:cubicBezTo>
                      <a:pt x="41" y="112"/>
                      <a:pt x="44" y="111"/>
                      <a:pt x="45" y="109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51" y="106"/>
                      <a:pt x="55" y="106"/>
                      <a:pt x="59" y="106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2" y="113"/>
                      <a:pt x="64" y="114"/>
                      <a:pt x="66" y="113"/>
                    </a:cubicBezTo>
                    <a:cubicBezTo>
                      <a:pt x="82" y="108"/>
                      <a:pt x="82" y="108"/>
                      <a:pt x="82" y="108"/>
                    </a:cubicBezTo>
                    <a:cubicBezTo>
                      <a:pt x="84" y="108"/>
                      <a:pt x="85" y="105"/>
                      <a:pt x="85" y="103"/>
                    </a:cubicBezTo>
                    <a:cubicBezTo>
                      <a:pt x="83" y="97"/>
                      <a:pt x="83" y="97"/>
                      <a:pt x="83" y="97"/>
                    </a:cubicBezTo>
                    <a:cubicBezTo>
                      <a:pt x="86" y="95"/>
                      <a:pt x="90" y="92"/>
                      <a:pt x="93" y="89"/>
                    </a:cubicBezTo>
                    <a:cubicBezTo>
                      <a:pt x="98" y="92"/>
                      <a:pt x="98" y="92"/>
                      <a:pt x="98" y="92"/>
                    </a:cubicBezTo>
                    <a:cubicBezTo>
                      <a:pt x="100" y="92"/>
                      <a:pt x="103" y="92"/>
                      <a:pt x="104" y="90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2" y="73"/>
                      <a:pt x="111" y="70"/>
                      <a:pt x="109" y="69"/>
                    </a:cubicBezTo>
                    <a:cubicBezTo>
                      <a:pt x="103" y="66"/>
                      <a:pt x="103" y="66"/>
                      <a:pt x="103" y="66"/>
                    </a:cubicBezTo>
                    <a:cubicBezTo>
                      <a:pt x="104" y="63"/>
                      <a:pt x="104" y="59"/>
                      <a:pt x="104" y="55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113" y="52"/>
                      <a:pt x="114" y="50"/>
                      <a:pt x="113" y="48"/>
                    </a:cubicBezTo>
                    <a:cubicBezTo>
                      <a:pt x="108" y="32"/>
                      <a:pt x="108" y="32"/>
                      <a:pt x="108" y="32"/>
                    </a:cubicBezTo>
                    <a:cubicBezTo>
                      <a:pt x="108" y="30"/>
                      <a:pt x="105" y="29"/>
                      <a:pt x="103" y="30"/>
                    </a:cubicBezTo>
                    <a:close/>
                    <a:moveTo>
                      <a:pt x="63" y="82"/>
                    </a:moveTo>
                    <a:cubicBezTo>
                      <a:pt x="49" y="86"/>
                      <a:pt x="34" y="79"/>
                      <a:pt x="30" y="65"/>
                    </a:cubicBezTo>
                    <a:cubicBezTo>
                      <a:pt x="25" y="51"/>
                      <a:pt x="33" y="36"/>
                      <a:pt x="47" y="32"/>
                    </a:cubicBezTo>
                    <a:cubicBezTo>
                      <a:pt x="61" y="27"/>
                      <a:pt x="76" y="35"/>
                      <a:pt x="80" y="49"/>
                    </a:cubicBezTo>
                    <a:cubicBezTo>
                      <a:pt x="85" y="63"/>
                      <a:pt x="77" y="78"/>
                      <a:pt x="63" y="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820262" y="4009693"/>
              <a:ext cx="724050" cy="741973"/>
              <a:chOff x="8990972" y="3802641"/>
              <a:chExt cx="876101" cy="897787"/>
            </a:xfrm>
          </p:grpSpPr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8990972" y="3802641"/>
                <a:ext cx="876101" cy="897787"/>
              </a:xfrm>
              <a:custGeom>
                <a:avLst/>
                <a:gdLst>
                  <a:gd name="T0" fmla="*/ 266 w 342"/>
                  <a:gd name="T1" fmla="*/ 292 h 350"/>
                  <a:gd name="T2" fmla="*/ 290 w 342"/>
                  <a:gd name="T3" fmla="*/ 78 h 350"/>
                  <a:gd name="T4" fmla="*/ 76 w 342"/>
                  <a:gd name="T5" fmla="*/ 52 h 350"/>
                  <a:gd name="T6" fmla="*/ 53 w 342"/>
                  <a:gd name="T7" fmla="*/ 265 h 350"/>
                  <a:gd name="T8" fmla="*/ 59 w 342"/>
                  <a:gd name="T9" fmla="*/ 273 h 350"/>
                  <a:gd name="T10" fmla="*/ 54 w 342"/>
                  <a:gd name="T11" fmla="*/ 350 h 350"/>
                  <a:gd name="T12" fmla="*/ 114 w 342"/>
                  <a:gd name="T13" fmla="*/ 312 h 350"/>
                  <a:gd name="T14" fmla="*/ 266 w 342"/>
                  <a:gd name="T15" fmla="*/ 292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2" h="350">
                    <a:moveTo>
                      <a:pt x="266" y="292"/>
                    </a:moveTo>
                    <a:cubicBezTo>
                      <a:pt x="331" y="240"/>
                      <a:pt x="342" y="144"/>
                      <a:pt x="290" y="78"/>
                    </a:cubicBezTo>
                    <a:cubicBezTo>
                      <a:pt x="237" y="12"/>
                      <a:pt x="142" y="0"/>
                      <a:pt x="76" y="52"/>
                    </a:cubicBezTo>
                    <a:cubicBezTo>
                      <a:pt x="11" y="104"/>
                      <a:pt x="0" y="199"/>
                      <a:pt x="53" y="265"/>
                    </a:cubicBezTo>
                    <a:cubicBezTo>
                      <a:pt x="55" y="268"/>
                      <a:pt x="57" y="271"/>
                      <a:pt x="59" y="273"/>
                    </a:cubicBezTo>
                    <a:cubicBezTo>
                      <a:pt x="54" y="350"/>
                      <a:pt x="54" y="350"/>
                      <a:pt x="54" y="350"/>
                    </a:cubicBezTo>
                    <a:cubicBezTo>
                      <a:pt x="114" y="312"/>
                      <a:pt x="114" y="312"/>
                      <a:pt x="114" y="312"/>
                    </a:cubicBezTo>
                    <a:cubicBezTo>
                      <a:pt x="163" y="333"/>
                      <a:pt x="221" y="327"/>
                      <a:pt x="266" y="2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Freeform 24"/>
              <p:cNvSpPr>
                <a:spLocks/>
              </p:cNvSpPr>
              <p:nvPr/>
            </p:nvSpPr>
            <p:spPr bwMode="auto">
              <a:xfrm>
                <a:off x="9139518" y="4086723"/>
                <a:ext cx="535636" cy="285167"/>
              </a:xfrm>
              <a:custGeom>
                <a:avLst/>
                <a:gdLst>
                  <a:gd name="T0" fmla="*/ 190 w 209"/>
                  <a:gd name="T1" fmla="*/ 21 h 111"/>
                  <a:gd name="T2" fmla="*/ 48 w 209"/>
                  <a:gd name="T3" fmla="*/ 21 h 111"/>
                  <a:gd name="T4" fmla="*/ 46 w 209"/>
                  <a:gd name="T5" fmla="*/ 21 h 111"/>
                  <a:gd name="T6" fmla="*/ 30 w 209"/>
                  <a:gd name="T7" fmla="*/ 3 h 111"/>
                  <a:gd name="T8" fmla="*/ 23 w 209"/>
                  <a:gd name="T9" fmla="*/ 0 h 111"/>
                  <a:gd name="T10" fmla="*/ 14 w 209"/>
                  <a:gd name="T11" fmla="*/ 0 h 111"/>
                  <a:gd name="T12" fmla="*/ 10 w 209"/>
                  <a:gd name="T13" fmla="*/ 0 h 111"/>
                  <a:gd name="T14" fmla="*/ 0 w 209"/>
                  <a:gd name="T15" fmla="*/ 10 h 111"/>
                  <a:gd name="T16" fmla="*/ 10 w 209"/>
                  <a:gd name="T17" fmla="*/ 20 h 111"/>
                  <a:gd name="T18" fmla="*/ 18 w 209"/>
                  <a:gd name="T19" fmla="*/ 15 h 111"/>
                  <a:gd name="T20" fmla="*/ 23 w 209"/>
                  <a:gd name="T21" fmla="*/ 15 h 111"/>
                  <a:gd name="T22" fmla="*/ 31 w 209"/>
                  <a:gd name="T23" fmla="*/ 19 h 111"/>
                  <a:gd name="T24" fmla="*/ 36 w 209"/>
                  <a:gd name="T25" fmla="*/ 26 h 111"/>
                  <a:gd name="T26" fmla="*/ 36 w 209"/>
                  <a:gd name="T27" fmla="*/ 32 h 111"/>
                  <a:gd name="T28" fmla="*/ 75 w 209"/>
                  <a:gd name="T29" fmla="*/ 107 h 111"/>
                  <a:gd name="T30" fmla="*/ 76 w 209"/>
                  <a:gd name="T31" fmla="*/ 108 h 111"/>
                  <a:gd name="T32" fmla="*/ 78 w 209"/>
                  <a:gd name="T33" fmla="*/ 110 h 111"/>
                  <a:gd name="T34" fmla="*/ 80 w 209"/>
                  <a:gd name="T35" fmla="*/ 111 h 111"/>
                  <a:gd name="T36" fmla="*/ 83 w 209"/>
                  <a:gd name="T37" fmla="*/ 111 h 111"/>
                  <a:gd name="T38" fmla="*/ 145 w 209"/>
                  <a:gd name="T39" fmla="*/ 111 h 111"/>
                  <a:gd name="T40" fmla="*/ 160 w 209"/>
                  <a:gd name="T41" fmla="*/ 104 h 111"/>
                  <a:gd name="T42" fmla="*/ 160 w 209"/>
                  <a:gd name="T43" fmla="*/ 103 h 111"/>
                  <a:gd name="T44" fmla="*/ 160 w 209"/>
                  <a:gd name="T45" fmla="*/ 102 h 111"/>
                  <a:gd name="T46" fmla="*/ 160 w 209"/>
                  <a:gd name="T47" fmla="*/ 101 h 111"/>
                  <a:gd name="T48" fmla="*/ 159 w 209"/>
                  <a:gd name="T49" fmla="*/ 100 h 111"/>
                  <a:gd name="T50" fmla="*/ 159 w 209"/>
                  <a:gd name="T51" fmla="*/ 99 h 111"/>
                  <a:gd name="T52" fmla="*/ 157 w 209"/>
                  <a:gd name="T53" fmla="*/ 99 h 111"/>
                  <a:gd name="T54" fmla="*/ 155 w 209"/>
                  <a:gd name="T55" fmla="*/ 98 h 111"/>
                  <a:gd name="T56" fmla="*/ 88 w 209"/>
                  <a:gd name="T57" fmla="*/ 98 h 111"/>
                  <a:gd name="T58" fmla="*/ 83 w 209"/>
                  <a:gd name="T59" fmla="*/ 95 h 111"/>
                  <a:gd name="T60" fmla="*/ 79 w 209"/>
                  <a:gd name="T61" fmla="*/ 85 h 111"/>
                  <a:gd name="T62" fmla="*/ 88 w 209"/>
                  <a:gd name="T63" fmla="*/ 83 h 111"/>
                  <a:gd name="T64" fmla="*/ 167 w 209"/>
                  <a:gd name="T65" fmla="*/ 83 h 111"/>
                  <a:gd name="T66" fmla="*/ 169 w 209"/>
                  <a:gd name="T67" fmla="*/ 83 h 111"/>
                  <a:gd name="T68" fmla="*/ 170 w 209"/>
                  <a:gd name="T69" fmla="*/ 83 h 111"/>
                  <a:gd name="T70" fmla="*/ 171 w 209"/>
                  <a:gd name="T71" fmla="*/ 83 h 111"/>
                  <a:gd name="T72" fmla="*/ 172 w 209"/>
                  <a:gd name="T73" fmla="*/ 82 h 111"/>
                  <a:gd name="T74" fmla="*/ 173 w 209"/>
                  <a:gd name="T75" fmla="*/ 81 h 111"/>
                  <a:gd name="T76" fmla="*/ 174 w 209"/>
                  <a:gd name="T77" fmla="*/ 81 h 111"/>
                  <a:gd name="T78" fmla="*/ 174 w 209"/>
                  <a:gd name="T79" fmla="*/ 80 h 111"/>
                  <a:gd name="T80" fmla="*/ 175 w 209"/>
                  <a:gd name="T81" fmla="*/ 79 h 111"/>
                  <a:gd name="T82" fmla="*/ 202 w 209"/>
                  <a:gd name="T83" fmla="*/ 32 h 111"/>
                  <a:gd name="T84" fmla="*/ 190 w 209"/>
                  <a:gd name="T85" fmla="*/ 2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9" h="111">
                    <a:moveTo>
                      <a:pt x="190" y="21"/>
                    </a:move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21"/>
                      <a:pt x="47" y="21"/>
                      <a:pt x="46" y="21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28" y="0"/>
                      <a:pt x="23" y="0"/>
                    </a:cubicBezTo>
                    <a:cubicBezTo>
                      <a:pt x="19" y="1"/>
                      <a:pt x="16" y="0"/>
                      <a:pt x="14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20"/>
                      <a:pt x="10" y="20"/>
                    </a:cubicBezTo>
                    <a:cubicBezTo>
                      <a:pt x="13" y="20"/>
                      <a:pt x="16" y="18"/>
                      <a:pt x="18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7" y="14"/>
                      <a:pt x="31" y="19"/>
                    </a:cubicBezTo>
                    <a:cubicBezTo>
                      <a:pt x="32" y="20"/>
                      <a:pt x="33" y="23"/>
                      <a:pt x="36" y="26"/>
                    </a:cubicBezTo>
                    <a:cubicBezTo>
                      <a:pt x="35" y="27"/>
                      <a:pt x="36" y="29"/>
                      <a:pt x="36" y="32"/>
                    </a:cubicBezTo>
                    <a:cubicBezTo>
                      <a:pt x="75" y="107"/>
                      <a:pt x="75" y="107"/>
                      <a:pt x="75" y="107"/>
                    </a:cubicBezTo>
                    <a:cubicBezTo>
                      <a:pt x="76" y="108"/>
                      <a:pt x="76" y="108"/>
                      <a:pt x="76" y="108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80" y="111"/>
                      <a:pt x="80" y="111"/>
                      <a:pt x="80" y="111"/>
                    </a:cubicBezTo>
                    <a:cubicBezTo>
                      <a:pt x="83" y="111"/>
                      <a:pt x="83" y="111"/>
                      <a:pt x="83" y="111"/>
                    </a:cubicBezTo>
                    <a:cubicBezTo>
                      <a:pt x="145" y="111"/>
                      <a:pt x="145" y="111"/>
                      <a:pt x="145" y="111"/>
                    </a:cubicBezTo>
                    <a:cubicBezTo>
                      <a:pt x="156" y="111"/>
                      <a:pt x="160" y="107"/>
                      <a:pt x="160" y="104"/>
                    </a:cubicBezTo>
                    <a:cubicBezTo>
                      <a:pt x="160" y="103"/>
                      <a:pt x="160" y="103"/>
                      <a:pt x="160" y="103"/>
                    </a:cubicBezTo>
                    <a:cubicBezTo>
                      <a:pt x="160" y="102"/>
                      <a:pt x="160" y="102"/>
                      <a:pt x="160" y="102"/>
                    </a:cubicBezTo>
                    <a:cubicBezTo>
                      <a:pt x="160" y="101"/>
                      <a:pt x="160" y="101"/>
                      <a:pt x="160" y="101"/>
                    </a:cubicBezTo>
                    <a:cubicBezTo>
                      <a:pt x="159" y="100"/>
                      <a:pt x="159" y="100"/>
                      <a:pt x="159" y="100"/>
                    </a:cubicBezTo>
                    <a:cubicBezTo>
                      <a:pt x="159" y="99"/>
                      <a:pt x="159" y="99"/>
                      <a:pt x="159" y="99"/>
                    </a:cubicBezTo>
                    <a:cubicBezTo>
                      <a:pt x="157" y="99"/>
                      <a:pt x="157" y="99"/>
                      <a:pt x="157" y="99"/>
                    </a:cubicBezTo>
                    <a:cubicBezTo>
                      <a:pt x="155" y="98"/>
                      <a:pt x="155" y="98"/>
                      <a:pt x="155" y="98"/>
                    </a:cubicBezTo>
                    <a:cubicBezTo>
                      <a:pt x="88" y="98"/>
                      <a:pt x="88" y="98"/>
                      <a:pt x="88" y="98"/>
                    </a:cubicBezTo>
                    <a:cubicBezTo>
                      <a:pt x="88" y="98"/>
                      <a:pt x="85" y="99"/>
                      <a:pt x="83" y="95"/>
                    </a:cubicBezTo>
                    <a:cubicBezTo>
                      <a:pt x="79" y="85"/>
                      <a:pt x="79" y="85"/>
                      <a:pt x="79" y="85"/>
                    </a:cubicBezTo>
                    <a:cubicBezTo>
                      <a:pt x="79" y="83"/>
                      <a:pt x="86" y="83"/>
                      <a:pt x="88" y="83"/>
                    </a:cubicBezTo>
                    <a:cubicBezTo>
                      <a:pt x="167" y="83"/>
                      <a:pt x="167" y="83"/>
                      <a:pt x="167" y="83"/>
                    </a:cubicBezTo>
                    <a:cubicBezTo>
                      <a:pt x="169" y="83"/>
                      <a:pt x="169" y="83"/>
                      <a:pt x="169" y="83"/>
                    </a:cubicBezTo>
                    <a:cubicBezTo>
                      <a:pt x="170" y="83"/>
                      <a:pt x="170" y="83"/>
                      <a:pt x="170" y="83"/>
                    </a:cubicBezTo>
                    <a:cubicBezTo>
                      <a:pt x="171" y="83"/>
                      <a:pt x="171" y="83"/>
                      <a:pt x="171" y="83"/>
                    </a:cubicBezTo>
                    <a:cubicBezTo>
                      <a:pt x="172" y="82"/>
                      <a:pt x="172" y="82"/>
                      <a:pt x="172" y="82"/>
                    </a:cubicBezTo>
                    <a:cubicBezTo>
                      <a:pt x="173" y="81"/>
                      <a:pt x="173" y="81"/>
                      <a:pt x="173" y="81"/>
                    </a:cubicBezTo>
                    <a:cubicBezTo>
                      <a:pt x="174" y="81"/>
                      <a:pt x="174" y="81"/>
                      <a:pt x="174" y="81"/>
                    </a:cubicBezTo>
                    <a:cubicBezTo>
                      <a:pt x="174" y="80"/>
                      <a:pt x="174" y="80"/>
                      <a:pt x="174" y="80"/>
                    </a:cubicBezTo>
                    <a:cubicBezTo>
                      <a:pt x="175" y="79"/>
                      <a:pt x="175" y="79"/>
                      <a:pt x="175" y="79"/>
                    </a:cubicBezTo>
                    <a:cubicBezTo>
                      <a:pt x="202" y="32"/>
                      <a:pt x="202" y="32"/>
                      <a:pt x="202" y="32"/>
                    </a:cubicBezTo>
                    <a:cubicBezTo>
                      <a:pt x="209" y="21"/>
                      <a:pt x="203" y="21"/>
                      <a:pt x="190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" name="Oval 25"/>
              <p:cNvSpPr>
                <a:spLocks noChangeArrowheads="1"/>
              </p:cNvSpPr>
              <p:nvPr/>
            </p:nvSpPr>
            <p:spPr bwMode="auto">
              <a:xfrm>
                <a:off x="9344448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" name="Oval 26"/>
              <p:cNvSpPr>
                <a:spLocks noChangeArrowheads="1"/>
              </p:cNvSpPr>
              <p:nvPr/>
            </p:nvSpPr>
            <p:spPr bwMode="auto">
              <a:xfrm>
                <a:off x="9477815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750416" y="2212111"/>
              <a:ext cx="1059194" cy="1174790"/>
              <a:chOff x="10116458" y="1627567"/>
              <a:chExt cx="1281624" cy="1421496"/>
            </a:xfrm>
          </p:grpSpPr>
          <p:sp>
            <p:nvSpPr>
              <p:cNvPr id="15" name="Freeform 11"/>
              <p:cNvSpPr>
                <a:spLocks/>
              </p:cNvSpPr>
              <p:nvPr/>
            </p:nvSpPr>
            <p:spPr bwMode="auto">
              <a:xfrm>
                <a:off x="10116458" y="1627567"/>
                <a:ext cx="1281624" cy="1421496"/>
              </a:xfrm>
              <a:custGeom>
                <a:avLst/>
                <a:gdLst>
                  <a:gd name="T0" fmla="*/ 448 w 500"/>
                  <a:gd name="T1" fmla="*/ 345 h 554"/>
                  <a:gd name="T2" fmla="*/ 345 w 500"/>
                  <a:gd name="T3" fmla="*/ 53 h 554"/>
                  <a:gd name="T4" fmla="*/ 52 w 500"/>
                  <a:gd name="T5" fmla="*/ 153 h 554"/>
                  <a:gd name="T6" fmla="*/ 155 w 500"/>
                  <a:gd name="T7" fmla="*/ 445 h 554"/>
                  <a:gd name="T8" fmla="*/ 169 w 500"/>
                  <a:gd name="T9" fmla="*/ 451 h 554"/>
                  <a:gd name="T10" fmla="*/ 210 w 500"/>
                  <a:gd name="T11" fmla="*/ 554 h 554"/>
                  <a:gd name="T12" fmla="*/ 264 w 500"/>
                  <a:gd name="T13" fmla="*/ 467 h 554"/>
                  <a:gd name="T14" fmla="*/ 448 w 500"/>
                  <a:gd name="T15" fmla="*/ 345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54">
                    <a:moveTo>
                      <a:pt x="448" y="345"/>
                    </a:moveTo>
                    <a:cubicBezTo>
                      <a:pt x="500" y="237"/>
                      <a:pt x="454" y="106"/>
                      <a:pt x="345" y="53"/>
                    </a:cubicBezTo>
                    <a:cubicBezTo>
                      <a:pt x="235" y="0"/>
                      <a:pt x="104" y="45"/>
                      <a:pt x="52" y="153"/>
                    </a:cubicBezTo>
                    <a:cubicBezTo>
                      <a:pt x="0" y="261"/>
                      <a:pt x="46" y="392"/>
                      <a:pt x="155" y="445"/>
                    </a:cubicBezTo>
                    <a:cubicBezTo>
                      <a:pt x="160" y="447"/>
                      <a:pt x="164" y="449"/>
                      <a:pt x="169" y="451"/>
                    </a:cubicBezTo>
                    <a:cubicBezTo>
                      <a:pt x="210" y="554"/>
                      <a:pt x="210" y="554"/>
                      <a:pt x="210" y="554"/>
                    </a:cubicBezTo>
                    <a:cubicBezTo>
                      <a:pt x="264" y="467"/>
                      <a:pt x="264" y="467"/>
                      <a:pt x="264" y="467"/>
                    </a:cubicBezTo>
                    <a:cubicBezTo>
                      <a:pt x="341" y="463"/>
                      <a:pt x="413" y="418"/>
                      <a:pt x="448" y="3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27"/>
              <p:cNvSpPr>
                <a:spLocks/>
              </p:cNvSpPr>
              <p:nvPr/>
            </p:nvSpPr>
            <p:spPr bwMode="auto">
              <a:xfrm>
                <a:off x="10379939" y="2194647"/>
                <a:ext cx="251554" cy="330707"/>
              </a:xfrm>
              <a:custGeom>
                <a:avLst/>
                <a:gdLst>
                  <a:gd name="T0" fmla="*/ 78 w 98"/>
                  <a:gd name="T1" fmla="*/ 44 h 129"/>
                  <a:gd name="T2" fmla="*/ 98 w 98"/>
                  <a:gd name="T3" fmla="*/ 55 h 129"/>
                  <a:gd name="T4" fmla="*/ 67 w 98"/>
                  <a:gd name="T5" fmla="*/ 0 h 129"/>
                  <a:gd name="T6" fmla="*/ 3 w 98"/>
                  <a:gd name="T7" fmla="*/ 0 h 129"/>
                  <a:gd name="T8" fmla="*/ 21 w 98"/>
                  <a:gd name="T9" fmla="*/ 11 h 129"/>
                  <a:gd name="T10" fmla="*/ 7 w 98"/>
                  <a:gd name="T11" fmla="*/ 38 h 129"/>
                  <a:gd name="T12" fmla="*/ 7 w 98"/>
                  <a:gd name="T13" fmla="*/ 64 h 129"/>
                  <a:gd name="T14" fmla="*/ 44 w 98"/>
                  <a:gd name="T15" fmla="*/ 129 h 129"/>
                  <a:gd name="T16" fmla="*/ 47 w 98"/>
                  <a:gd name="T17" fmla="*/ 97 h 129"/>
                  <a:gd name="T18" fmla="*/ 78 w 98"/>
                  <a:gd name="T19" fmla="*/ 4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129">
                    <a:moveTo>
                      <a:pt x="78" y="44"/>
                    </a:moveTo>
                    <a:cubicBezTo>
                      <a:pt x="98" y="55"/>
                      <a:pt x="98" y="55"/>
                      <a:pt x="98" y="55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0" y="50"/>
                      <a:pt x="7" y="64"/>
                      <a:pt x="7" y="64"/>
                    </a:cubicBezTo>
                    <a:cubicBezTo>
                      <a:pt x="44" y="129"/>
                      <a:pt x="44" y="129"/>
                      <a:pt x="44" y="129"/>
                    </a:cubicBezTo>
                    <a:cubicBezTo>
                      <a:pt x="38" y="117"/>
                      <a:pt x="47" y="97"/>
                      <a:pt x="47" y="97"/>
                    </a:cubicBezTo>
                    <a:lnTo>
                      <a:pt x="78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Freeform 28"/>
              <p:cNvSpPr>
                <a:spLocks/>
              </p:cNvSpPr>
              <p:nvPr/>
            </p:nvSpPr>
            <p:spPr bwMode="auto">
              <a:xfrm>
                <a:off x="10460176" y="2435358"/>
                <a:ext cx="274324" cy="166980"/>
              </a:xfrm>
              <a:custGeom>
                <a:avLst/>
                <a:gdLst>
                  <a:gd name="T0" fmla="*/ 62 w 107"/>
                  <a:gd name="T1" fmla="*/ 65 h 65"/>
                  <a:gd name="T2" fmla="*/ 107 w 107"/>
                  <a:gd name="T3" fmla="*/ 64 h 65"/>
                  <a:gd name="T4" fmla="*/ 107 w 107"/>
                  <a:gd name="T5" fmla="*/ 0 h 65"/>
                  <a:gd name="T6" fmla="*/ 30 w 107"/>
                  <a:gd name="T7" fmla="*/ 0 h 65"/>
                  <a:gd name="T8" fmla="*/ 62 w 107"/>
                  <a:gd name="T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65">
                    <a:moveTo>
                      <a:pt x="62" y="65"/>
                    </a:moveTo>
                    <a:cubicBezTo>
                      <a:pt x="107" y="64"/>
                      <a:pt x="107" y="64"/>
                      <a:pt x="107" y="64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0" y="58"/>
                      <a:pt x="62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29"/>
              <p:cNvSpPr>
                <a:spLocks/>
              </p:cNvSpPr>
              <p:nvPr/>
            </p:nvSpPr>
            <p:spPr bwMode="auto">
              <a:xfrm>
                <a:off x="10678117" y="1925745"/>
                <a:ext cx="338297" cy="214688"/>
              </a:xfrm>
              <a:custGeom>
                <a:avLst/>
                <a:gdLst>
                  <a:gd name="T0" fmla="*/ 101 w 132"/>
                  <a:gd name="T1" fmla="*/ 83 h 84"/>
                  <a:gd name="T2" fmla="*/ 132 w 132"/>
                  <a:gd name="T3" fmla="*/ 28 h 84"/>
                  <a:gd name="T4" fmla="*/ 113 w 132"/>
                  <a:gd name="T5" fmla="*/ 38 h 84"/>
                  <a:gd name="T6" fmla="*/ 97 w 132"/>
                  <a:gd name="T7" fmla="*/ 12 h 84"/>
                  <a:gd name="T8" fmla="*/ 74 w 132"/>
                  <a:gd name="T9" fmla="*/ 0 h 84"/>
                  <a:gd name="T10" fmla="*/ 0 w 132"/>
                  <a:gd name="T11" fmla="*/ 0 h 84"/>
                  <a:gd name="T12" fmla="*/ 26 w 132"/>
                  <a:gd name="T13" fmla="*/ 19 h 84"/>
                  <a:gd name="T14" fmla="*/ 57 w 132"/>
                  <a:gd name="T15" fmla="*/ 71 h 84"/>
                  <a:gd name="T16" fmla="*/ 38 w 132"/>
                  <a:gd name="T17" fmla="*/ 84 h 84"/>
                  <a:gd name="T18" fmla="*/ 101 w 132"/>
                  <a:gd name="T19" fmla="*/ 8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2" h="84">
                    <a:moveTo>
                      <a:pt x="101" y="83"/>
                    </a:moveTo>
                    <a:cubicBezTo>
                      <a:pt x="132" y="28"/>
                      <a:pt x="132" y="28"/>
                      <a:pt x="132" y="28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0" y="1"/>
                      <a:pt x="74" y="0"/>
                      <a:pt x="7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1"/>
                      <a:pt x="26" y="19"/>
                      <a:pt x="26" y="19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38" y="84"/>
                      <a:pt x="38" y="84"/>
                      <a:pt x="38" y="84"/>
                    </a:cubicBezTo>
                    <a:lnTo>
                      <a:pt x="101" y="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30"/>
              <p:cNvSpPr>
                <a:spLocks/>
              </p:cNvSpPr>
              <p:nvPr/>
            </p:nvSpPr>
            <p:spPr bwMode="auto">
              <a:xfrm>
                <a:off x="10492705" y="1869362"/>
                <a:ext cx="238542" cy="312274"/>
              </a:xfrm>
              <a:custGeom>
                <a:avLst/>
                <a:gdLst>
                  <a:gd name="T0" fmla="*/ 93 w 93"/>
                  <a:gd name="T1" fmla="*/ 55 h 122"/>
                  <a:gd name="T2" fmla="*/ 21 w 93"/>
                  <a:gd name="T3" fmla="*/ 51 h 122"/>
                  <a:gd name="T4" fmla="*/ 0 w 93"/>
                  <a:gd name="T5" fmla="*/ 91 h 122"/>
                  <a:gd name="T6" fmla="*/ 56 w 93"/>
                  <a:gd name="T7" fmla="*/ 122 h 122"/>
                  <a:gd name="T8" fmla="*/ 93 w 93"/>
                  <a:gd name="T9" fmla="*/ 55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122">
                    <a:moveTo>
                      <a:pt x="93" y="55"/>
                    </a:moveTo>
                    <a:cubicBezTo>
                      <a:pt x="93" y="55"/>
                      <a:pt x="57" y="0"/>
                      <a:pt x="21" y="5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6" y="122"/>
                      <a:pt x="56" y="122"/>
                      <a:pt x="56" y="122"/>
                    </a:cubicBezTo>
                    <a:lnTo>
                      <a:pt x="93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31"/>
              <p:cNvSpPr>
                <a:spLocks/>
              </p:cNvSpPr>
              <p:nvPr/>
            </p:nvSpPr>
            <p:spPr bwMode="auto">
              <a:xfrm>
                <a:off x="10787630" y="2374639"/>
                <a:ext cx="313358" cy="278661"/>
              </a:xfrm>
              <a:custGeom>
                <a:avLst/>
                <a:gdLst>
                  <a:gd name="T0" fmla="*/ 93 w 122"/>
                  <a:gd name="T1" fmla="*/ 19 h 109"/>
                  <a:gd name="T2" fmla="*/ 32 w 122"/>
                  <a:gd name="T3" fmla="*/ 22 h 109"/>
                  <a:gd name="T4" fmla="*/ 30 w 122"/>
                  <a:gd name="T5" fmla="*/ 0 h 109"/>
                  <a:gd name="T6" fmla="*/ 0 w 122"/>
                  <a:gd name="T7" fmla="*/ 55 h 109"/>
                  <a:gd name="T8" fmla="*/ 35 w 122"/>
                  <a:gd name="T9" fmla="*/ 109 h 109"/>
                  <a:gd name="T10" fmla="*/ 35 w 122"/>
                  <a:gd name="T11" fmla="*/ 87 h 109"/>
                  <a:gd name="T12" fmla="*/ 65 w 122"/>
                  <a:gd name="T13" fmla="*/ 85 h 109"/>
                  <a:gd name="T14" fmla="*/ 87 w 122"/>
                  <a:gd name="T15" fmla="*/ 71 h 109"/>
                  <a:gd name="T16" fmla="*/ 122 w 122"/>
                  <a:gd name="T17" fmla="*/ 5 h 109"/>
                  <a:gd name="T18" fmla="*/ 93 w 122"/>
                  <a:gd name="T19" fmla="*/ 1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109">
                    <a:moveTo>
                      <a:pt x="93" y="19"/>
                    </a:moveTo>
                    <a:cubicBezTo>
                      <a:pt x="32" y="22"/>
                      <a:pt x="32" y="22"/>
                      <a:pt x="32" y="22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35" y="109"/>
                      <a:pt x="35" y="109"/>
                      <a:pt x="35" y="109"/>
                    </a:cubicBezTo>
                    <a:cubicBezTo>
                      <a:pt x="35" y="87"/>
                      <a:pt x="35" y="87"/>
                      <a:pt x="35" y="87"/>
                    </a:cubicBezTo>
                    <a:cubicBezTo>
                      <a:pt x="65" y="85"/>
                      <a:pt x="65" y="85"/>
                      <a:pt x="65" y="85"/>
                    </a:cubicBezTo>
                    <a:cubicBezTo>
                      <a:pt x="78" y="84"/>
                      <a:pt x="87" y="71"/>
                      <a:pt x="87" y="71"/>
                    </a:cubicBezTo>
                    <a:cubicBezTo>
                      <a:pt x="122" y="5"/>
                      <a:pt x="122" y="5"/>
                      <a:pt x="122" y="5"/>
                    </a:cubicBezTo>
                    <a:cubicBezTo>
                      <a:pt x="115" y="17"/>
                      <a:pt x="93" y="19"/>
                      <a:pt x="93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Freeform 32"/>
              <p:cNvSpPr>
                <a:spLocks/>
              </p:cNvSpPr>
              <p:nvPr/>
            </p:nvSpPr>
            <p:spPr bwMode="auto">
              <a:xfrm>
                <a:off x="10896058" y="2143686"/>
                <a:ext cx="271071" cy="253722"/>
              </a:xfrm>
              <a:custGeom>
                <a:avLst/>
                <a:gdLst>
                  <a:gd name="T0" fmla="*/ 41 w 106"/>
                  <a:gd name="T1" fmla="*/ 99 h 99"/>
                  <a:gd name="T2" fmla="*/ 79 w 106"/>
                  <a:gd name="T3" fmla="*/ 38 h 99"/>
                  <a:gd name="T4" fmla="*/ 53 w 106"/>
                  <a:gd name="T5" fmla="*/ 0 h 99"/>
                  <a:gd name="T6" fmla="*/ 0 w 106"/>
                  <a:gd name="T7" fmla="*/ 34 h 99"/>
                  <a:gd name="T8" fmla="*/ 41 w 106"/>
                  <a:gd name="T9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99">
                    <a:moveTo>
                      <a:pt x="41" y="99"/>
                    </a:moveTo>
                    <a:cubicBezTo>
                      <a:pt x="41" y="99"/>
                      <a:pt x="106" y="93"/>
                      <a:pt x="79" y="38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0" y="34"/>
                      <a:pt x="0" y="34"/>
                      <a:pt x="0" y="34"/>
                    </a:cubicBezTo>
                    <a:lnTo>
                      <a:pt x="41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224304" y="2008696"/>
              <a:ext cx="802907" cy="909544"/>
              <a:chOff x="7059862" y="1381434"/>
              <a:chExt cx="971518" cy="1100548"/>
            </a:xfrm>
          </p:grpSpPr>
          <p:sp>
            <p:nvSpPr>
              <p:cNvPr id="23" name="Freeform 17"/>
              <p:cNvSpPr>
                <a:spLocks/>
              </p:cNvSpPr>
              <p:nvPr/>
            </p:nvSpPr>
            <p:spPr bwMode="auto">
              <a:xfrm>
                <a:off x="7059862" y="1381434"/>
                <a:ext cx="971518" cy="1100548"/>
              </a:xfrm>
              <a:custGeom>
                <a:avLst/>
                <a:gdLst>
                  <a:gd name="T0" fmla="*/ 359 w 379"/>
                  <a:gd name="T1" fmla="*/ 224 h 429"/>
                  <a:gd name="T2" fmla="*/ 226 w 379"/>
                  <a:gd name="T3" fmla="*/ 20 h 429"/>
                  <a:gd name="T4" fmla="*/ 20 w 379"/>
                  <a:gd name="T5" fmla="*/ 151 h 429"/>
                  <a:gd name="T6" fmla="*/ 153 w 379"/>
                  <a:gd name="T7" fmla="*/ 355 h 429"/>
                  <a:gd name="T8" fmla="*/ 165 w 379"/>
                  <a:gd name="T9" fmla="*/ 357 h 429"/>
                  <a:gd name="T10" fmla="*/ 215 w 379"/>
                  <a:gd name="T11" fmla="*/ 429 h 429"/>
                  <a:gd name="T12" fmla="*/ 241 w 379"/>
                  <a:gd name="T13" fmla="*/ 352 h 429"/>
                  <a:gd name="T14" fmla="*/ 359 w 379"/>
                  <a:gd name="T15" fmla="*/ 224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9" h="429">
                    <a:moveTo>
                      <a:pt x="359" y="224"/>
                    </a:moveTo>
                    <a:cubicBezTo>
                      <a:pt x="379" y="132"/>
                      <a:pt x="319" y="40"/>
                      <a:pt x="226" y="20"/>
                    </a:cubicBezTo>
                    <a:cubicBezTo>
                      <a:pt x="132" y="0"/>
                      <a:pt x="40" y="58"/>
                      <a:pt x="20" y="151"/>
                    </a:cubicBezTo>
                    <a:cubicBezTo>
                      <a:pt x="0" y="244"/>
                      <a:pt x="60" y="335"/>
                      <a:pt x="153" y="355"/>
                    </a:cubicBezTo>
                    <a:cubicBezTo>
                      <a:pt x="157" y="356"/>
                      <a:pt x="161" y="357"/>
                      <a:pt x="165" y="357"/>
                    </a:cubicBezTo>
                    <a:cubicBezTo>
                      <a:pt x="215" y="429"/>
                      <a:pt x="215" y="429"/>
                      <a:pt x="215" y="429"/>
                    </a:cubicBezTo>
                    <a:cubicBezTo>
                      <a:pt x="241" y="352"/>
                      <a:pt x="241" y="352"/>
                      <a:pt x="241" y="352"/>
                    </a:cubicBezTo>
                    <a:cubicBezTo>
                      <a:pt x="299" y="334"/>
                      <a:pt x="346" y="287"/>
                      <a:pt x="359" y="22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33"/>
              <p:cNvSpPr>
                <a:spLocks noEditPoints="1"/>
              </p:cNvSpPr>
              <p:nvPr/>
            </p:nvSpPr>
            <p:spPr bwMode="auto">
              <a:xfrm>
                <a:off x="7400327" y="1646000"/>
                <a:ext cx="272155" cy="451062"/>
              </a:xfrm>
              <a:custGeom>
                <a:avLst/>
                <a:gdLst>
                  <a:gd name="T0" fmla="*/ 65 w 106"/>
                  <a:gd name="T1" fmla="*/ 81 h 176"/>
                  <a:gd name="T2" fmla="*/ 106 w 106"/>
                  <a:gd name="T3" fmla="*/ 28 h 176"/>
                  <a:gd name="T4" fmla="*/ 106 w 106"/>
                  <a:gd name="T5" fmla="*/ 0 h 176"/>
                  <a:gd name="T6" fmla="*/ 98 w 106"/>
                  <a:gd name="T7" fmla="*/ 0 h 176"/>
                  <a:gd name="T8" fmla="*/ 8 w 106"/>
                  <a:gd name="T9" fmla="*/ 0 h 176"/>
                  <a:gd name="T10" fmla="*/ 0 w 106"/>
                  <a:gd name="T11" fmla="*/ 0 h 176"/>
                  <a:gd name="T12" fmla="*/ 0 w 106"/>
                  <a:gd name="T13" fmla="*/ 28 h 176"/>
                  <a:gd name="T14" fmla="*/ 0 w 106"/>
                  <a:gd name="T15" fmla="*/ 28 h 176"/>
                  <a:gd name="T16" fmla="*/ 42 w 106"/>
                  <a:gd name="T17" fmla="*/ 81 h 176"/>
                  <a:gd name="T18" fmla="*/ 48 w 106"/>
                  <a:gd name="T19" fmla="*/ 89 h 176"/>
                  <a:gd name="T20" fmla="*/ 45 w 106"/>
                  <a:gd name="T21" fmla="*/ 94 h 176"/>
                  <a:gd name="T22" fmla="*/ 0 w 106"/>
                  <a:gd name="T23" fmla="*/ 147 h 176"/>
                  <a:gd name="T24" fmla="*/ 0 w 106"/>
                  <a:gd name="T25" fmla="*/ 147 h 176"/>
                  <a:gd name="T26" fmla="*/ 0 w 106"/>
                  <a:gd name="T27" fmla="*/ 176 h 176"/>
                  <a:gd name="T28" fmla="*/ 8 w 106"/>
                  <a:gd name="T29" fmla="*/ 176 h 176"/>
                  <a:gd name="T30" fmla="*/ 98 w 106"/>
                  <a:gd name="T31" fmla="*/ 176 h 176"/>
                  <a:gd name="T32" fmla="*/ 106 w 106"/>
                  <a:gd name="T33" fmla="*/ 176 h 176"/>
                  <a:gd name="T34" fmla="*/ 106 w 106"/>
                  <a:gd name="T35" fmla="*/ 147 h 176"/>
                  <a:gd name="T36" fmla="*/ 62 w 106"/>
                  <a:gd name="T37" fmla="*/ 94 h 176"/>
                  <a:gd name="T38" fmla="*/ 59 w 106"/>
                  <a:gd name="T39" fmla="*/ 89 h 176"/>
                  <a:gd name="T40" fmla="*/ 65 w 106"/>
                  <a:gd name="T41" fmla="*/ 81 h 176"/>
                  <a:gd name="T42" fmla="*/ 16 w 106"/>
                  <a:gd name="T43" fmla="*/ 147 h 176"/>
                  <a:gd name="T44" fmla="*/ 16 w 106"/>
                  <a:gd name="T45" fmla="*/ 143 h 176"/>
                  <a:gd name="T46" fmla="*/ 16 w 106"/>
                  <a:gd name="T47" fmla="*/ 143 h 176"/>
                  <a:gd name="T48" fmla="*/ 47 w 106"/>
                  <a:gd name="T49" fmla="*/ 106 h 176"/>
                  <a:gd name="T50" fmla="*/ 16 w 106"/>
                  <a:gd name="T51" fmla="*/ 147 h 176"/>
                  <a:gd name="T52" fmla="*/ 90 w 106"/>
                  <a:gd name="T53" fmla="*/ 143 h 176"/>
                  <a:gd name="T54" fmla="*/ 90 w 106"/>
                  <a:gd name="T55" fmla="*/ 145 h 176"/>
                  <a:gd name="T56" fmla="*/ 58 w 106"/>
                  <a:gd name="T57" fmla="*/ 106 h 176"/>
                  <a:gd name="T58" fmla="*/ 90 w 106"/>
                  <a:gd name="T59" fmla="*/ 143 h 176"/>
                  <a:gd name="T60" fmla="*/ 47 w 106"/>
                  <a:gd name="T61" fmla="*/ 47 h 176"/>
                  <a:gd name="T62" fmla="*/ 21 w 106"/>
                  <a:gd name="T63" fmla="*/ 51 h 176"/>
                  <a:gd name="T64" fmla="*/ 16 w 106"/>
                  <a:gd name="T65" fmla="*/ 32 h 176"/>
                  <a:gd name="T66" fmla="*/ 16 w 106"/>
                  <a:gd name="T67" fmla="*/ 32 h 176"/>
                  <a:gd name="T68" fmla="*/ 16 w 106"/>
                  <a:gd name="T69" fmla="*/ 12 h 176"/>
                  <a:gd name="T70" fmla="*/ 22 w 106"/>
                  <a:gd name="T71" fmla="*/ 12 h 176"/>
                  <a:gd name="T72" fmla="*/ 85 w 106"/>
                  <a:gd name="T73" fmla="*/ 12 h 176"/>
                  <a:gd name="T74" fmla="*/ 90 w 106"/>
                  <a:gd name="T75" fmla="*/ 12 h 176"/>
                  <a:gd name="T76" fmla="*/ 90 w 106"/>
                  <a:gd name="T77" fmla="*/ 32 h 176"/>
                  <a:gd name="T78" fmla="*/ 89 w 106"/>
                  <a:gd name="T79" fmla="*/ 42 h 176"/>
                  <a:gd name="T80" fmla="*/ 68 w 106"/>
                  <a:gd name="T81" fmla="*/ 49 h 176"/>
                  <a:gd name="T82" fmla="*/ 47 w 106"/>
                  <a:gd name="T83" fmla="*/ 47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6" h="176">
                    <a:moveTo>
                      <a:pt x="65" y="81"/>
                    </a:moveTo>
                    <a:cubicBezTo>
                      <a:pt x="89" y="75"/>
                      <a:pt x="106" y="54"/>
                      <a:pt x="106" y="28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54"/>
                      <a:pt x="18" y="76"/>
                      <a:pt x="42" y="81"/>
                    </a:cubicBezTo>
                    <a:cubicBezTo>
                      <a:pt x="45" y="83"/>
                      <a:pt x="47" y="86"/>
                      <a:pt x="48" y="89"/>
                    </a:cubicBezTo>
                    <a:cubicBezTo>
                      <a:pt x="47" y="91"/>
                      <a:pt x="46" y="92"/>
                      <a:pt x="45" y="94"/>
                    </a:cubicBezTo>
                    <a:cubicBezTo>
                      <a:pt x="20" y="98"/>
                      <a:pt x="0" y="120"/>
                      <a:pt x="0" y="147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8" y="176"/>
                      <a:pt x="8" y="176"/>
                      <a:pt x="8" y="176"/>
                    </a:cubicBezTo>
                    <a:cubicBezTo>
                      <a:pt x="98" y="176"/>
                      <a:pt x="98" y="176"/>
                      <a:pt x="98" y="176"/>
                    </a:cubicBezTo>
                    <a:cubicBezTo>
                      <a:pt x="106" y="176"/>
                      <a:pt x="106" y="176"/>
                      <a:pt x="106" y="176"/>
                    </a:cubicBezTo>
                    <a:cubicBezTo>
                      <a:pt x="106" y="147"/>
                      <a:pt x="106" y="147"/>
                      <a:pt x="106" y="147"/>
                    </a:cubicBezTo>
                    <a:cubicBezTo>
                      <a:pt x="106" y="120"/>
                      <a:pt x="87" y="98"/>
                      <a:pt x="62" y="94"/>
                    </a:cubicBezTo>
                    <a:cubicBezTo>
                      <a:pt x="61" y="92"/>
                      <a:pt x="60" y="91"/>
                      <a:pt x="59" y="89"/>
                    </a:cubicBezTo>
                    <a:cubicBezTo>
                      <a:pt x="60" y="86"/>
                      <a:pt x="62" y="83"/>
                      <a:pt x="65" y="81"/>
                    </a:cubicBezTo>
                    <a:close/>
                    <a:moveTo>
                      <a:pt x="16" y="147"/>
                    </a:move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24"/>
                      <a:pt x="29" y="109"/>
                      <a:pt x="47" y="106"/>
                    </a:cubicBezTo>
                    <a:cubicBezTo>
                      <a:pt x="47" y="113"/>
                      <a:pt x="43" y="131"/>
                      <a:pt x="16" y="147"/>
                    </a:cubicBezTo>
                    <a:close/>
                    <a:moveTo>
                      <a:pt x="90" y="143"/>
                    </a:moveTo>
                    <a:cubicBezTo>
                      <a:pt x="90" y="145"/>
                      <a:pt x="90" y="145"/>
                      <a:pt x="90" y="145"/>
                    </a:cubicBezTo>
                    <a:cubicBezTo>
                      <a:pt x="79" y="138"/>
                      <a:pt x="57" y="122"/>
                      <a:pt x="58" y="106"/>
                    </a:cubicBezTo>
                    <a:cubicBezTo>
                      <a:pt x="76" y="109"/>
                      <a:pt x="90" y="124"/>
                      <a:pt x="90" y="143"/>
                    </a:cubicBezTo>
                    <a:close/>
                    <a:moveTo>
                      <a:pt x="47" y="47"/>
                    </a:moveTo>
                    <a:cubicBezTo>
                      <a:pt x="36" y="42"/>
                      <a:pt x="26" y="48"/>
                      <a:pt x="21" y="51"/>
                    </a:cubicBezTo>
                    <a:cubicBezTo>
                      <a:pt x="18" y="46"/>
                      <a:pt x="16" y="39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6"/>
                      <a:pt x="90" y="39"/>
                      <a:pt x="89" y="42"/>
                    </a:cubicBezTo>
                    <a:cubicBezTo>
                      <a:pt x="83" y="42"/>
                      <a:pt x="72" y="47"/>
                      <a:pt x="68" y="49"/>
                    </a:cubicBezTo>
                    <a:cubicBezTo>
                      <a:pt x="63" y="52"/>
                      <a:pt x="63" y="53"/>
                      <a:pt x="47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34"/>
              <p:cNvSpPr>
                <a:spLocks/>
              </p:cNvSpPr>
              <p:nvPr/>
            </p:nvSpPr>
            <p:spPr bwMode="auto">
              <a:xfrm>
                <a:off x="7375389" y="2115495"/>
                <a:ext cx="319864" cy="56383"/>
              </a:xfrm>
              <a:custGeom>
                <a:avLst/>
                <a:gdLst>
                  <a:gd name="T0" fmla="*/ 117 w 125"/>
                  <a:gd name="T1" fmla="*/ 0 h 22"/>
                  <a:gd name="T2" fmla="*/ 8 w 125"/>
                  <a:gd name="T3" fmla="*/ 0 h 22"/>
                  <a:gd name="T4" fmla="*/ 0 w 125"/>
                  <a:gd name="T5" fmla="*/ 11 h 22"/>
                  <a:gd name="T6" fmla="*/ 8 w 125"/>
                  <a:gd name="T7" fmla="*/ 22 h 22"/>
                  <a:gd name="T8" fmla="*/ 117 w 125"/>
                  <a:gd name="T9" fmla="*/ 22 h 22"/>
                  <a:gd name="T10" fmla="*/ 125 w 125"/>
                  <a:gd name="T11" fmla="*/ 11 h 22"/>
                  <a:gd name="T12" fmla="*/ 117 w 125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2">
                    <a:moveTo>
                      <a:pt x="117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2"/>
                      <a:pt x="8" y="22"/>
                    </a:cubicBezTo>
                    <a:cubicBezTo>
                      <a:pt x="117" y="22"/>
                      <a:pt x="117" y="22"/>
                      <a:pt x="117" y="22"/>
                    </a:cubicBezTo>
                    <a:cubicBezTo>
                      <a:pt x="121" y="22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35"/>
              <p:cNvSpPr>
                <a:spLocks/>
              </p:cNvSpPr>
              <p:nvPr/>
            </p:nvSpPr>
            <p:spPr bwMode="auto">
              <a:xfrm>
                <a:off x="7375389" y="1569016"/>
                <a:ext cx="319864" cy="58551"/>
              </a:xfrm>
              <a:custGeom>
                <a:avLst/>
                <a:gdLst>
                  <a:gd name="T0" fmla="*/ 8 w 125"/>
                  <a:gd name="T1" fmla="*/ 23 h 23"/>
                  <a:gd name="T2" fmla="*/ 117 w 125"/>
                  <a:gd name="T3" fmla="*/ 23 h 23"/>
                  <a:gd name="T4" fmla="*/ 125 w 125"/>
                  <a:gd name="T5" fmla="*/ 11 h 23"/>
                  <a:gd name="T6" fmla="*/ 117 w 125"/>
                  <a:gd name="T7" fmla="*/ 0 h 23"/>
                  <a:gd name="T8" fmla="*/ 8 w 125"/>
                  <a:gd name="T9" fmla="*/ 0 h 23"/>
                  <a:gd name="T10" fmla="*/ 0 w 125"/>
                  <a:gd name="T11" fmla="*/ 11 h 23"/>
                  <a:gd name="T12" fmla="*/ 8 w 125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3">
                    <a:moveTo>
                      <a:pt x="8" y="23"/>
                    </a:moveTo>
                    <a:cubicBezTo>
                      <a:pt x="117" y="23"/>
                      <a:pt x="117" y="23"/>
                      <a:pt x="117" y="23"/>
                    </a:cubicBezTo>
                    <a:cubicBezTo>
                      <a:pt x="121" y="23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3"/>
                      <a:pt x="8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8309484" y="3068785"/>
              <a:ext cx="1059194" cy="1156869"/>
              <a:chOff x="8372930" y="2664142"/>
              <a:chExt cx="1281624" cy="1399811"/>
            </a:xfrm>
          </p:grpSpPr>
          <p:sp>
            <p:nvSpPr>
              <p:cNvPr id="28" name="Freeform 18"/>
              <p:cNvSpPr>
                <a:spLocks/>
              </p:cNvSpPr>
              <p:nvPr/>
            </p:nvSpPr>
            <p:spPr bwMode="auto">
              <a:xfrm>
                <a:off x="8372930" y="2664142"/>
                <a:ext cx="1281624" cy="1399811"/>
              </a:xfrm>
              <a:custGeom>
                <a:avLst/>
                <a:gdLst>
                  <a:gd name="T0" fmla="*/ 435 w 500"/>
                  <a:gd name="T1" fmla="*/ 369 h 546"/>
                  <a:gd name="T2" fmla="*/ 369 w 500"/>
                  <a:gd name="T3" fmla="*/ 66 h 546"/>
                  <a:gd name="T4" fmla="*/ 66 w 500"/>
                  <a:gd name="T5" fmla="*/ 129 h 546"/>
                  <a:gd name="T6" fmla="*/ 132 w 500"/>
                  <a:gd name="T7" fmla="*/ 431 h 546"/>
                  <a:gd name="T8" fmla="*/ 144 w 500"/>
                  <a:gd name="T9" fmla="*/ 439 h 546"/>
                  <a:gd name="T10" fmla="*/ 172 w 500"/>
                  <a:gd name="T11" fmla="*/ 546 h 546"/>
                  <a:gd name="T12" fmla="*/ 237 w 500"/>
                  <a:gd name="T13" fmla="*/ 466 h 546"/>
                  <a:gd name="T14" fmla="*/ 435 w 500"/>
                  <a:gd name="T15" fmla="*/ 369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46">
                    <a:moveTo>
                      <a:pt x="435" y="369"/>
                    </a:moveTo>
                    <a:cubicBezTo>
                      <a:pt x="500" y="268"/>
                      <a:pt x="471" y="133"/>
                      <a:pt x="369" y="66"/>
                    </a:cubicBezTo>
                    <a:cubicBezTo>
                      <a:pt x="267" y="0"/>
                      <a:pt x="131" y="28"/>
                      <a:pt x="66" y="129"/>
                    </a:cubicBezTo>
                    <a:cubicBezTo>
                      <a:pt x="0" y="229"/>
                      <a:pt x="30" y="365"/>
                      <a:pt x="132" y="431"/>
                    </a:cubicBezTo>
                    <a:cubicBezTo>
                      <a:pt x="136" y="434"/>
                      <a:pt x="140" y="436"/>
                      <a:pt x="144" y="439"/>
                    </a:cubicBezTo>
                    <a:cubicBezTo>
                      <a:pt x="172" y="546"/>
                      <a:pt x="172" y="546"/>
                      <a:pt x="172" y="546"/>
                    </a:cubicBezTo>
                    <a:cubicBezTo>
                      <a:pt x="237" y="466"/>
                      <a:pt x="237" y="466"/>
                      <a:pt x="237" y="466"/>
                    </a:cubicBezTo>
                    <a:cubicBezTo>
                      <a:pt x="313" y="472"/>
                      <a:pt x="390" y="437"/>
                      <a:pt x="435" y="36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36"/>
              <p:cNvSpPr>
                <a:spLocks noEditPoints="1"/>
              </p:cNvSpPr>
              <p:nvPr/>
            </p:nvSpPr>
            <p:spPr bwMode="auto">
              <a:xfrm>
                <a:off x="8767609" y="2946056"/>
                <a:ext cx="479253" cy="715627"/>
              </a:xfrm>
              <a:custGeom>
                <a:avLst/>
                <a:gdLst>
                  <a:gd name="T0" fmla="*/ 93 w 187"/>
                  <a:gd name="T1" fmla="*/ 1 h 279"/>
                  <a:gd name="T2" fmla="*/ 18 w 187"/>
                  <a:gd name="T3" fmla="*/ 38 h 279"/>
                  <a:gd name="T4" fmla="*/ 2 w 187"/>
                  <a:gd name="T5" fmla="*/ 103 h 279"/>
                  <a:gd name="T6" fmla="*/ 27 w 187"/>
                  <a:gd name="T7" fmla="*/ 158 h 279"/>
                  <a:gd name="T8" fmla="*/ 27 w 187"/>
                  <a:gd name="T9" fmla="*/ 158 h 279"/>
                  <a:gd name="T10" fmla="*/ 42 w 187"/>
                  <a:gd name="T11" fmla="*/ 204 h 279"/>
                  <a:gd name="T12" fmla="*/ 51 w 187"/>
                  <a:gd name="T13" fmla="*/ 269 h 279"/>
                  <a:gd name="T14" fmla="*/ 55 w 187"/>
                  <a:gd name="T15" fmla="*/ 273 h 279"/>
                  <a:gd name="T16" fmla="*/ 91 w 187"/>
                  <a:gd name="T17" fmla="*/ 279 h 279"/>
                  <a:gd name="T18" fmla="*/ 134 w 187"/>
                  <a:gd name="T19" fmla="*/ 271 h 279"/>
                  <a:gd name="T20" fmla="*/ 144 w 187"/>
                  <a:gd name="T21" fmla="*/ 246 h 279"/>
                  <a:gd name="T22" fmla="*/ 149 w 187"/>
                  <a:gd name="T23" fmla="*/ 184 h 279"/>
                  <a:gd name="T24" fmla="*/ 160 w 187"/>
                  <a:gd name="T25" fmla="*/ 156 h 279"/>
                  <a:gd name="T26" fmla="*/ 176 w 187"/>
                  <a:gd name="T27" fmla="*/ 127 h 279"/>
                  <a:gd name="T28" fmla="*/ 185 w 187"/>
                  <a:gd name="T29" fmla="*/ 70 h 279"/>
                  <a:gd name="T30" fmla="*/ 94 w 187"/>
                  <a:gd name="T31" fmla="*/ 1 h 279"/>
                  <a:gd name="T32" fmla="*/ 164 w 187"/>
                  <a:gd name="T33" fmla="*/ 74 h 279"/>
                  <a:gd name="T34" fmla="*/ 130 w 187"/>
                  <a:gd name="T35" fmla="*/ 169 h 279"/>
                  <a:gd name="T36" fmla="*/ 127 w 187"/>
                  <a:gd name="T37" fmla="*/ 184 h 279"/>
                  <a:gd name="T38" fmla="*/ 125 w 187"/>
                  <a:gd name="T39" fmla="*/ 193 h 279"/>
                  <a:gd name="T40" fmla="*/ 103 w 187"/>
                  <a:gd name="T41" fmla="*/ 199 h 279"/>
                  <a:gd name="T42" fmla="*/ 101 w 187"/>
                  <a:gd name="T43" fmla="*/ 148 h 279"/>
                  <a:gd name="T44" fmla="*/ 125 w 187"/>
                  <a:gd name="T45" fmla="*/ 71 h 279"/>
                  <a:gd name="T46" fmla="*/ 112 w 187"/>
                  <a:gd name="T47" fmla="*/ 65 h 279"/>
                  <a:gd name="T48" fmla="*/ 99 w 187"/>
                  <a:gd name="T49" fmla="*/ 66 h 279"/>
                  <a:gd name="T50" fmla="*/ 75 w 187"/>
                  <a:gd name="T51" fmla="*/ 68 h 279"/>
                  <a:gd name="T52" fmla="*/ 66 w 187"/>
                  <a:gd name="T53" fmla="*/ 69 h 279"/>
                  <a:gd name="T54" fmla="*/ 52 w 187"/>
                  <a:gd name="T55" fmla="*/ 77 h 279"/>
                  <a:gd name="T56" fmla="*/ 83 w 187"/>
                  <a:gd name="T57" fmla="*/ 153 h 279"/>
                  <a:gd name="T58" fmla="*/ 65 w 187"/>
                  <a:gd name="T59" fmla="*/ 198 h 279"/>
                  <a:gd name="T60" fmla="*/ 62 w 187"/>
                  <a:gd name="T61" fmla="*/ 194 h 279"/>
                  <a:gd name="T62" fmla="*/ 60 w 187"/>
                  <a:gd name="T63" fmla="*/ 185 h 279"/>
                  <a:gd name="T64" fmla="*/ 57 w 187"/>
                  <a:gd name="T65" fmla="*/ 170 h 279"/>
                  <a:gd name="T66" fmla="*/ 31 w 187"/>
                  <a:gd name="T67" fmla="*/ 122 h 279"/>
                  <a:gd name="T68" fmla="*/ 23 w 187"/>
                  <a:gd name="T69" fmla="*/ 76 h 279"/>
                  <a:gd name="T70" fmla="*/ 36 w 187"/>
                  <a:gd name="T71" fmla="*/ 47 h 279"/>
                  <a:gd name="T72" fmla="*/ 93 w 187"/>
                  <a:gd name="T73" fmla="*/ 20 h 279"/>
                  <a:gd name="T74" fmla="*/ 93 w 187"/>
                  <a:gd name="T75" fmla="*/ 19 h 279"/>
                  <a:gd name="T76" fmla="*/ 150 w 187"/>
                  <a:gd name="T77" fmla="*/ 45 h 279"/>
                  <a:gd name="T78" fmla="*/ 72 w 187"/>
                  <a:gd name="T79" fmla="*/ 71 h 279"/>
                  <a:gd name="T80" fmla="*/ 80 w 187"/>
                  <a:gd name="T81" fmla="*/ 76 h 279"/>
                  <a:gd name="T82" fmla="*/ 83 w 187"/>
                  <a:gd name="T83" fmla="*/ 69 h 279"/>
                  <a:gd name="T84" fmla="*/ 91 w 187"/>
                  <a:gd name="T85" fmla="*/ 69 h 279"/>
                  <a:gd name="T86" fmla="*/ 95 w 187"/>
                  <a:gd name="T87" fmla="*/ 69 h 279"/>
                  <a:gd name="T88" fmla="*/ 98 w 187"/>
                  <a:gd name="T89" fmla="*/ 79 h 279"/>
                  <a:gd name="T90" fmla="*/ 103 w 187"/>
                  <a:gd name="T91" fmla="*/ 77 h 279"/>
                  <a:gd name="T92" fmla="*/ 116 w 187"/>
                  <a:gd name="T93" fmla="*/ 78 h 279"/>
                  <a:gd name="T94" fmla="*/ 63 w 187"/>
                  <a:gd name="T95" fmla="*/ 80 h 279"/>
                  <a:gd name="T96" fmla="*/ 72 w 187"/>
                  <a:gd name="T97" fmla="*/ 71 h 279"/>
                  <a:gd name="T98" fmla="*/ 114 w 187"/>
                  <a:gd name="T99" fmla="*/ 71 h 279"/>
                  <a:gd name="T100" fmla="*/ 115 w 187"/>
                  <a:gd name="T101" fmla="*/ 69 h 279"/>
                  <a:gd name="T102" fmla="*/ 107 w 187"/>
                  <a:gd name="T103" fmla="*/ 68 h 279"/>
                  <a:gd name="T104" fmla="*/ 103 w 187"/>
                  <a:gd name="T105" fmla="*/ 69 h 279"/>
                  <a:gd name="T106" fmla="*/ 62 w 187"/>
                  <a:gd name="T107" fmla="*/ 77 h 279"/>
                  <a:gd name="T108" fmla="*/ 62 w 187"/>
                  <a:gd name="T109" fmla="*/ 77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7" h="279">
                    <a:moveTo>
                      <a:pt x="94" y="1"/>
                    </a:moveTo>
                    <a:cubicBezTo>
                      <a:pt x="93" y="1"/>
                      <a:pt x="93" y="1"/>
                      <a:pt x="93" y="1"/>
                    </a:cubicBezTo>
                    <a:cubicBezTo>
                      <a:pt x="93" y="1"/>
                      <a:pt x="93" y="1"/>
                      <a:pt x="92" y="1"/>
                    </a:cubicBezTo>
                    <a:cubicBezTo>
                      <a:pt x="53" y="2"/>
                      <a:pt x="30" y="21"/>
                      <a:pt x="18" y="38"/>
                    </a:cubicBezTo>
                    <a:cubicBezTo>
                      <a:pt x="6" y="54"/>
                      <a:pt x="2" y="71"/>
                      <a:pt x="2" y="73"/>
                    </a:cubicBezTo>
                    <a:cubicBezTo>
                      <a:pt x="0" y="82"/>
                      <a:pt x="0" y="92"/>
                      <a:pt x="2" y="103"/>
                    </a:cubicBezTo>
                    <a:cubicBezTo>
                      <a:pt x="4" y="112"/>
                      <a:pt x="7" y="121"/>
                      <a:pt x="11" y="130"/>
                    </a:cubicBezTo>
                    <a:cubicBezTo>
                      <a:pt x="18" y="146"/>
                      <a:pt x="26" y="157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34" y="166"/>
                      <a:pt x="37" y="180"/>
                      <a:pt x="37" y="185"/>
                    </a:cubicBezTo>
                    <a:cubicBezTo>
                      <a:pt x="37" y="193"/>
                      <a:pt x="40" y="200"/>
                      <a:pt x="42" y="204"/>
                    </a:cubicBezTo>
                    <a:cubicBezTo>
                      <a:pt x="41" y="222"/>
                      <a:pt x="41" y="236"/>
                      <a:pt x="43" y="248"/>
                    </a:cubicBezTo>
                    <a:cubicBezTo>
                      <a:pt x="45" y="257"/>
                      <a:pt x="47" y="265"/>
                      <a:pt x="51" y="269"/>
                    </a:cubicBezTo>
                    <a:cubicBezTo>
                      <a:pt x="52" y="272"/>
                      <a:pt x="52" y="272"/>
                      <a:pt x="52" y="272"/>
                    </a:cubicBezTo>
                    <a:cubicBezTo>
                      <a:pt x="55" y="273"/>
                      <a:pt x="55" y="273"/>
                      <a:pt x="55" y="273"/>
                    </a:cubicBezTo>
                    <a:cubicBezTo>
                      <a:pt x="61" y="275"/>
                      <a:pt x="73" y="279"/>
                      <a:pt x="91" y="279"/>
                    </a:cubicBezTo>
                    <a:cubicBezTo>
                      <a:pt x="91" y="279"/>
                      <a:pt x="91" y="279"/>
                      <a:pt x="91" y="279"/>
                    </a:cubicBezTo>
                    <a:cubicBezTo>
                      <a:pt x="104" y="278"/>
                      <a:pt x="117" y="276"/>
                      <a:pt x="131" y="272"/>
                    </a:cubicBezTo>
                    <a:cubicBezTo>
                      <a:pt x="134" y="271"/>
                      <a:pt x="134" y="271"/>
                      <a:pt x="134" y="271"/>
                    </a:cubicBezTo>
                    <a:cubicBezTo>
                      <a:pt x="137" y="268"/>
                      <a:pt x="137" y="268"/>
                      <a:pt x="137" y="268"/>
                    </a:cubicBezTo>
                    <a:cubicBezTo>
                      <a:pt x="140" y="263"/>
                      <a:pt x="142" y="256"/>
                      <a:pt x="144" y="246"/>
                    </a:cubicBezTo>
                    <a:cubicBezTo>
                      <a:pt x="146" y="234"/>
                      <a:pt x="146" y="220"/>
                      <a:pt x="145" y="202"/>
                    </a:cubicBezTo>
                    <a:cubicBezTo>
                      <a:pt x="147" y="198"/>
                      <a:pt x="150" y="192"/>
                      <a:pt x="149" y="184"/>
                    </a:cubicBezTo>
                    <a:cubicBezTo>
                      <a:pt x="150" y="178"/>
                      <a:pt x="152" y="164"/>
                      <a:pt x="159" y="156"/>
                    </a:cubicBezTo>
                    <a:cubicBezTo>
                      <a:pt x="160" y="156"/>
                      <a:pt x="160" y="156"/>
                      <a:pt x="160" y="156"/>
                    </a:cubicBezTo>
                    <a:cubicBezTo>
                      <a:pt x="160" y="155"/>
                      <a:pt x="160" y="155"/>
                      <a:pt x="160" y="155"/>
                    </a:cubicBezTo>
                    <a:cubicBezTo>
                      <a:pt x="160" y="155"/>
                      <a:pt x="169" y="143"/>
                      <a:pt x="176" y="127"/>
                    </a:cubicBezTo>
                    <a:cubicBezTo>
                      <a:pt x="180" y="118"/>
                      <a:pt x="183" y="108"/>
                      <a:pt x="185" y="100"/>
                    </a:cubicBezTo>
                    <a:cubicBezTo>
                      <a:pt x="187" y="89"/>
                      <a:pt x="187" y="79"/>
                      <a:pt x="185" y="70"/>
                    </a:cubicBezTo>
                    <a:cubicBezTo>
                      <a:pt x="184" y="67"/>
                      <a:pt x="180" y="51"/>
                      <a:pt x="168" y="35"/>
                    </a:cubicBezTo>
                    <a:cubicBezTo>
                      <a:pt x="156" y="19"/>
                      <a:pt x="133" y="0"/>
                      <a:pt x="94" y="1"/>
                    </a:cubicBezTo>
                    <a:close/>
                    <a:moveTo>
                      <a:pt x="164" y="73"/>
                    </a:moveTo>
                    <a:cubicBezTo>
                      <a:pt x="164" y="74"/>
                      <a:pt x="164" y="74"/>
                      <a:pt x="164" y="74"/>
                    </a:cubicBezTo>
                    <a:cubicBezTo>
                      <a:pt x="171" y="102"/>
                      <a:pt x="144" y="140"/>
                      <a:pt x="142" y="144"/>
                    </a:cubicBezTo>
                    <a:cubicBezTo>
                      <a:pt x="136" y="150"/>
                      <a:pt x="132" y="159"/>
                      <a:pt x="130" y="169"/>
                    </a:cubicBezTo>
                    <a:cubicBezTo>
                      <a:pt x="128" y="176"/>
                      <a:pt x="127" y="182"/>
                      <a:pt x="127" y="183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9"/>
                      <a:pt x="125" y="192"/>
                      <a:pt x="125" y="193"/>
                    </a:cubicBezTo>
                    <a:cubicBezTo>
                      <a:pt x="122" y="195"/>
                      <a:pt x="122" y="195"/>
                      <a:pt x="122" y="195"/>
                    </a:cubicBezTo>
                    <a:cubicBezTo>
                      <a:pt x="115" y="197"/>
                      <a:pt x="109" y="199"/>
                      <a:pt x="103" y="199"/>
                    </a:cubicBezTo>
                    <a:cubicBezTo>
                      <a:pt x="102" y="152"/>
                      <a:pt x="102" y="152"/>
                      <a:pt x="102" y="152"/>
                    </a:cubicBezTo>
                    <a:cubicBezTo>
                      <a:pt x="102" y="151"/>
                      <a:pt x="102" y="149"/>
                      <a:pt x="101" y="148"/>
                    </a:cubicBezTo>
                    <a:cubicBezTo>
                      <a:pt x="128" y="72"/>
                      <a:pt x="128" y="72"/>
                      <a:pt x="128" y="72"/>
                    </a:cubicBezTo>
                    <a:cubicBezTo>
                      <a:pt x="125" y="71"/>
                      <a:pt x="125" y="71"/>
                      <a:pt x="125" y="71"/>
                    </a:cubicBezTo>
                    <a:cubicBezTo>
                      <a:pt x="125" y="70"/>
                      <a:pt x="125" y="69"/>
                      <a:pt x="124" y="69"/>
                    </a:cubicBezTo>
                    <a:cubicBezTo>
                      <a:pt x="122" y="64"/>
                      <a:pt x="117" y="64"/>
                      <a:pt x="112" y="65"/>
                    </a:cubicBezTo>
                    <a:cubicBezTo>
                      <a:pt x="112" y="65"/>
                      <a:pt x="111" y="64"/>
                      <a:pt x="110" y="63"/>
                    </a:cubicBezTo>
                    <a:cubicBezTo>
                      <a:pt x="106" y="62"/>
                      <a:pt x="102" y="63"/>
                      <a:pt x="99" y="66"/>
                    </a:cubicBezTo>
                    <a:cubicBezTo>
                      <a:pt x="96" y="65"/>
                      <a:pt x="92" y="65"/>
                      <a:pt x="89" y="66"/>
                    </a:cubicBezTo>
                    <a:cubicBezTo>
                      <a:pt x="85" y="64"/>
                      <a:pt x="79" y="65"/>
                      <a:pt x="75" y="68"/>
                    </a:cubicBezTo>
                    <a:cubicBezTo>
                      <a:pt x="74" y="67"/>
                      <a:pt x="72" y="66"/>
                      <a:pt x="70" y="67"/>
                    </a:cubicBezTo>
                    <a:cubicBezTo>
                      <a:pt x="69" y="67"/>
                      <a:pt x="67" y="68"/>
                      <a:pt x="66" y="69"/>
                    </a:cubicBezTo>
                    <a:cubicBezTo>
                      <a:pt x="61" y="65"/>
                      <a:pt x="56" y="70"/>
                      <a:pt x="55" y="76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85" y="149"/>
                      <a:pt x="85" y="149"/>
                      <a:pt x="85" y="149"/>
                    </a:cubicBezTo>
                    <a:cubicBezTo>
                      <a:pt x="84" y="150"/>
                      <a:pt x="83" y="151"/>
                      <a:pt x="83" y="153"/>
                    </a:cubicBezTo>
                    <a:cubicBezTo>
                      <a:pt x="84" y="201"/>
                      <a:pt x="84" y="201"/>
                      <a:pt x="84" y="201"/>
                    </a:cubicBezTo>
                    <a:cubicBezTo>
                      <a:pt x="76" y="200"/>
                      <a:pt x="69" y="199"/>
                      <a:pt x="65" y="198"/>
                    </a:cubicBezTo>
                    <a:cubicBezTo>
                      <a:pt x="65" y="197"/>
                      <a:pt x="65" y="197"/>
                      <a:pt x="65" y="197"/>
                    </a:cubicBezTo>
                    <a:cubicBezTo>
                      <a:pt x="62" y="194"/>
                      <a:pt x="62" y="194"/>
                      <a:pt x="62" y="194"/>
                    </a:cubicBezTo>
                    <a:cubicBezTo>
                      <a:pt x="62" y="194"/>
                      <a:pt x="59" y="190"/>
                      <a:pt x="60" y="186"/>
                    </a:cubicBezTo>
                    <a:cubicBezTo>
                      <a:pt x="60" y="185"/>
                      <a:pt x="60" y="185"/>
                      <a:pt x="60" y="185"/>
                    </a:cubicBezTo>
                    <a:cubicBezTo>
                      <a:pt x="60" y="184"/>
                      <a:pt x="60" y="184"/>
                      <a:pt x="60" y="184"/>
                    </a:cubicBezTo>
                    <a:cubicBezTo>
                      <a:pt x="59" y="183"/>
                      <a:pt x="59" y="178"/>
                      <a:pt x="57" y="170"/>
                    </a:cubicBezTo>
                    <a:cubicBezTo>
                      <a:pt x="54" y="160"/>
                      <a:pt x="50" y="152"/>
                      <a:pt x="45" y="145"/>
                    </a:cubicBezTo>
                    <a:cubicBezTo>
                      <a:pt x="44" y="144"/>
                      <a:pt x="37" y="134"/>
                      <a:pt x="31" y="122"/>
                    </a:cubicBezTo>
                    <a:cubicBezTo>
                      <a:pt x="25" y="109"/>
                      <a:pt x="19" y="92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6" y="61"/>
                      <a:pt x="36" y="47"/>
                    </a:cubicBezTo>
                    <a:cubicBezTo>
                      <a:pt x="49" y="29"/>
                      <a:pt x="68" y="20"/>
                      <a:pt x="92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19"/>
                      <a:pt x="93" y="19"/>
                      <a:pt x="93" y="19"/>
                    </a:cubicBezTo>
                    <a:cubicBezTo>
                      <a:pt x="93" y="20"/>
                      <a:pt x="93" y="19"/>
                      <a:pt x="94" y="19"/>
                    </a:cubicBezTo>
                    <a:cubicBezTo>
                      <a:pt x="118" y="19"/>
                      <a:pt x="137" y="27"/>
                      <a:pt x="150" y="45"/>
                    </a:cubicBezTo>
                    <a:cubicBezTo>
                      <a:pt x="160" y="58"/>
                      <a:pt x="164" y="73"/>
                      <a:pt x="164" y="73"/>
                    </a:cubicBezTo>
                    <a:close/>
                    <a:moveTo>
                      <a:pt x="72" y="71"/>
                    </a:moveTo>
                    <a:cubicBezTo>
                      <a:pt x="71" y="72"/>
                      <a:pt x="70" y="75"/>
                      <a:pt x="71" y="77"/>
                    </a:cubicBezTo>
                    <a:cubicBezTo>
                      <a:pt x="73" y="80"/>
                      <a:pt x="78" y="79"/>
                      <a:pt x="80" y="76"/>
                    </a:cubicBezTo>
                    <a:cubicBezTo>
                      <a:pt x="80" y="74"/>
                      <a:pt x="80" y="72"/>
                      <a:pt x="79" y="70"/>
                    </a:cubicBezTo>
                    <a:cubicBezTo>
                      <a:pt x="80" y="69"/>
                      <a:pt x="81" y="69"/>
                      <a:pt x="83" y="69"/>
                    </a:cubicBezTo>
                    <a:cubicBezTo>
                      <a:pt x="76" y="75"/>
                      <a:pt x="89" y="83"/>
                      <a:pt x="91" y="73"/>
                    </a:cubicBezTo>
                    <a:cubicBezTo>
                      <a:pt x="92" y="71"/>
                      <a:pt x="91" y="70"/>
                      <a:pt x="91" y="69"/>
                    </a:cubicBezTo>
                    <a:cubicBezTo>
                      <a:pt x="91" y="69"/>
                      <a:pt x="92" y="69"/>
                      <a:pt x="92" y="69"/>
                    </a:cubicBezTo>
                    <a:cubicBezTo>
                      <a:pt x="93" y="69"/>
                      <a:pt x="94" y="69"/>
                      <a:pt x="95" y="69"/>
                    </a:cubicBezTo>
                    <a:cubicBezTo>
                      <a:pt x="95" y="69"/>
                      <a:pt x="95" y="69"/>
                      <a:pt x="95" y="69"/>
                    </a:cubicBezTo>
                    <a:cubicBezTo>
                      <a:pt x="92" y="72"/>
                      <a:pt x="93" y="80"/>
                      <a:pt x="98" y="79"/>
                    </a:cubicBezTo>
                    <a:cubicBezTo>
                      <a:pt x="100" y="78"/>
                      <a:pt x="101" y="78"/>
                      <a:pt x="102" y="76"/>
                    </a:cubicBezTo>
                    <a:cubicBezTo>
                      <a:pt x="103" y="77"/>
                      <a:pt x="103" y="77"/>
                      <a:pt x="103" y="77"/>
                    </a:cubicBezTo>
                    <a:cubicBezTo>
                      <a:pt x="108" y="79"/>
                      <a:pt x="111" y="77"/>
                      <a:pt x="113" y="74"/>
                    </a:cubicBezTo>
                    <a:cubicBezTo>
                      <a:pt x="113" y="76"/>
                      <a:pt x="114" y="77"/>
                      <a:pt x="116" y="78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9" y="82"/>
                      <a:pt x="70" y="76"/>
                      <a:pt x="68" y="72"/>
                    </a:cubicBezTo>
                    <a:cubicBezTo>
                      <a:pt x="69" y="71"/>
                      <a:pt x="70" y="71"/>
                      <a:pt x="72" y="71"/>
                    </a:cubicBezTo>
                    <a:close/>
                    <a:moveTo>
                      <a:pt x="115" y="69"/>
                    </a:moveTo>
                    <a:cubicBezTo>
                      <a:pt x="115" y="70"/>
                      <a:pt x="114" y="70"/>
                      <a:pt x="114" y="71"/>
                    </a:cubicBezTo>
                    <a:cubicBezTo>
                      <a:pt x="114" y="70"/>
                      <a:pt x="114" y="69"/>
                      <a:pt x="114" y="69"/>
                    </a:cubicBezTo>
                    <a:cubicBezTo>
                      <a:pt x="114" y="69"/>
                      <a:pt x="115" y="69"/>
                      <a:pt x="115" y="69"/>
                    </a:cubicBezTo>
                    <a:close/>
                    <a:moveTo>
                      <a:pt x="102" y="67"/>
                    </a:moveTo>
                    <a:cubicBezTo>
                      <a:pt x="104" y="67"/>
                      <a:pt x="105" y="67"/>
                      <a:pt x="107" y="68"/>
                    </a:cubicBezTo>
                    <a:cubicBezTo>
                      <a:pt x="106" y="69"/>
                      <a:pt x="105" y="70"/>
                      <a:pt x="104" y="71"/>
                    </a:cubicBezTo>
                    <a:cubicBezTo>
                      <a:pt x="103" y="70"/>
                      <a:pt x="103" y="69"/>
                      <a:pt x="103" y="69"/>
                    </a:cubicBezTo>
                    <a:cubicBezTo>
                      <a:pt x="103" y="68"/>
                      <a:pt x="102" y="68"/>
                      <a:pt x="102" y="67"/>
                    </a:cubicBezTo>
                    <a:close/>
                    <a:moveTo>
                      <a:pt x="62" y="77"/>
                    </a:move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8423929" y="1631840"/>
              <a:ext cx="1046648" cy="1170310"/>
              <a:chOff x="8375098" y="1043138"/>
              <a:chExt cx="1266444" cy="1416075"/>
            </a:xfrm>
          </p:grpSpPr>
          <p:sp>
            <p:nvSpPr>
              <p:cNvPr id="31" name="Freeform 19"/>
              <p:cNvSpPr>
                <a:spLocks/>
              </p:cNvSpPr>
              <p:nvPr/>
            </p:nvSpPr>
            <p:spPr bwMode="auto">
              <a:xfrm>
                <a:off x="8375098" y="1043138"/>
                <a:ext cx="1266444" cy="1416075"/>
              </a:xfrm>
              <a:custGeom>
                <a:avLst/>
                <a:gdLst>
                  <a:gd name="T0" fmla="*/ 455 w 494"/>
                  <a:gd name="T1" fmla="*/ 317 h 552"/>
                  <a:gd name="T2" fmla="*/ 317 w 494"/>
                  <a:gd name="T3" fmla="*/ 39 h 552"/>
                  <a:gd name="T4" fmla="*/ 39 w 494"/>
                  <a:gd name="T5" fmla="*/ 174 h 552"/>
                  <a:gd name="T6" fmla="*/ 176 w 494"/>
                  <a:gd name="T7" fmla="*/ 451 h 552"/>
                  <a:gd name="T8" fmla="*/ 190 w 494"/>
                  <a:gd name="T9" fmla="*/ 455 h 552"/>
                  <a:gd name="T10" fmla="*/ 243 w 494"/>
                  <a:gd name="T11" fmla="*/ 552 h 552"/>
                  <a:gd name="T12" fmla="*/ 287 w 494"/>
                  <a:gd name="T13" fmla="*/ 460 h 552"/>
                  <a:gd name="T14" fmla="*/ 455 w 494"/>
                  <a:gd name="T15" fmla="*/ 317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4" h="552">
                    <a:moveTo>
                      <a:pt x="455" y="317"/>
                    </a:moveTo>
                    <a:cubicBezTo>
                      <a:pt x="494" y="203"/>
                      <a:pt x="432" y="79"/>
                      <a:pt x="317" y="39"/>
                    </a:cubicBezTo>
                    <a:cubicBezTo>
                      <a:pt x="202" y="0"/>
                      <a:pt x="78" y="60"/>
                      <a:pt x="39" y="174"/>
                    </a:cubicBezTo>
                    <a:cubicBezTo>
                      <a:pt x="0" y="287"/>
                      <a:pt x="61" y="412"/>
                      <a:pt x="176" y="451"/>
                    </a:cubicBezTo>
                    <a:cubicBezTo>
                      <a:pt x="181" y="453"/>
                      <a:pt x="186" y="454"/>
                      <a:pt x="190" y="455"/>
                    </a:cubicBezTo>
                    <a:cubicBezTo>
                      <a:pt x="243" y="552"/>
                      <a:pt x="243" y="552"/>
                      <a:pt x="243" y="552"/>
                    </a:cubicBezTo>
                    <a:cubicBezTo>
                      <a:pt x="287" y="460"/>
                      <a:pt x="287" y="460"/>
                      <a:pt x="287" y="460"/>
                    </a:cubicBezTo>
                    <a:cubicBezTo>
                      <a:pt x="362" y="446"/>
                      <a:pt x="428" y="394"/>
                      <a:pt x="455" y="3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38"/>
              <p:cNvSpPr>
                <a:spLocks noEditPoints="1"/>
              </p:cNvSpPr>
              <p:nvPr/>
            </p:nvSpPr>
            <p:spPr bwMode="auto">
              <a:xfrm>
                <a:off x="8608219" y="1396614"/>
                <a:ext cx="813213" cy="564912"/>
              </a:xfrm>
              <a:custGeom>
                <a:avLst/>
                <a:gdLst>
                  <a:gd name="T0" fmla="*/ 314 w 317"/>
                  <a:gd name="T1" fmla="*/ 82 h 220"/>
                  <a:gd name="T2" fmla="*/ 309 w 317"/>
                  <a:gd name="T3" fmla="*/ 75 h 220"/>
                  <a:gd name="T4" fmla="*/ 303 w 317"/>
                  <a:gd name="T5" fmla="*/ 71 h 220"/>
                  <a:gd name="T6" fmla="*/ 302 w 317"/>
                  <a:gd name="T7" fmla="*/ 72 h 220"/>
                  <a:gd name="T8" fmla="*/ 306 w 317"/>
                  <a:gd name="T9" fmla="*/ 83 h 220"/>
                  <a:gd name="T10" fmla="*/ 307 w 317"/>
                  <a:gd name="T11" fmla="*/ 87 h 220"/>
                  <a:gd name="T12" fmla="*/ 305 w 317"/>
                  <a:gd name="T13" fmla="*/ 92 h 220"/>
                  <a:gd name="T14" fmla="*/ 303 w 317"/>
                  <a:gd name="T15" fmla="*/ 94 h 220"/>
                  <a:gd name="T16" fmla="*/ 302 w 317"/>
                  <a:gd name="T17" fmla="*/ 94 h 220"/>
                  <a:gd name="T18" fmla="*/ 303 w 317"/>
                  <a:gd name="T19" fmla="*/ 94 h 220"/>
                  <a:gd name="T20" fmla="*/ 303 w 317"/>
                  <a:gd name="T21" fmla="*/ 94 h 220"/>
                  <a:gd name="T22" fmla="*/ 301 w 317"/>
                  <a:gd name="T23" fmla="*/ 95 h 220"/>
                  <a:gd name="T24" fmla="*/ 298 w 317"/>
                  <a:gd name="T25" fmla="*/ 96 h 220"/>
                  <a:gd name="T26" fmla="*/ 159 w 317"/>
                  <a:gd name="T27" fmla="*/ 0 h 220"/>
                  <a:gd name="T28" fmla="*/ 17 w 317"/>
                  <a:gd name="T29" fmla="*/ 11 h 220"/>
                  <a:gd name="T30" fmla="*/ 20 w 317"/>
                  <a:gd name="T31" fmla="*/ 99 h 220"/>
                  <a:gd name="T32" fmla="*/ 9 w 317"/>
                  <a:gd name="T33" fmla="*/ 99 h 220"/>
                  <a:gd name="T34" fmla="*/ 9 w 317"/>
                  <a:gd name="T35" fmla="*/ 146 h 220"/>
                  <a:gd name="T36" fmla="*/ 91 w 317"/>
                  <a:gd name="T37" fmla="*/ 185 h 220"/>
                  <a:gd name="T38" fmla="*/ 113 w 317"/>
                  <a:gd name="T39" fmla="*/ 220 h 220"/>
                  <a:gd name="T40" fmla="*/ 135 w 317"/>
                  <a:gd name="T41" fmla="*/ 196 h 220"/>
                  <a:gd name="T42" fmla="*/ 177 w 317"/>
                  <a:gd name="T43" fmla="*/ 197 h 220"/>
                  <a:gd name="T44" fmla="*/ 196 w 317"/>
                  <a:gd name="T45" fmla="*/ 220 h 220"/>
                  <a:gd name="T46" fmla="*/ 220 w 317"/>
                  <a:gd name="T47" fmla="*/ 187 h 220"/>
                  <a:gd name="T48" fmla="*/ 303 w 317"/>
                  <a:gd name="T49" fmla="*/ 110 h 220"/>
                  <a:gd name="T50" fmla="*/ 309 w 317"/>
                  <a:gd name="T51" fmla="*/ 106 h 220"/>
                  <a:gd name="T52" fmla="*/ 311 w 317"/>
                  <a:gd name="T53" fmla="*/ 104 h 220"/>
                  <a:gd name="T54" fmla="*/ 312 w 317"/>
                  <a:gd name="T55" fmla="*/ 104 h 220"/>
                  <a:gd name="T56" fmla="*/ 312 w 317"/>
                  <a:gd name="T57" fmla="*/ 103 h 220"/>
                  <a:gd name="T58" fmla="*/ 312 w 317"/>
                  <a:gd name="T59" fmla="*/ 103 h 220"/>
                  <a:gd name="T60" fmla="*/ 316 w 317"/>
                  <a:gd name="T61" fmla="*/ 96 h 220"/>
                  <a:gd name="T62" fmla="*/ 316 w 317"/>
                  <a:gd name="T63" fmla="*/ 85 h 220"/>
                  <a:gd name="T64" fmla="*/ 52 w 317"/>
                  <a:gd name="T65" fmla="*/ 99 h 220"/>
                  <a:gd name="T66" fmla="*/ 76 w 317"/>
                  <a:gd name="T67" fmla="*/ 99 h 220"/>
                  <a:gd name="T68" fmla="*/ 201 w 317"/>
                  <a:gd name="T69" fmla="*/ 24 h 220"/>
                  <a:gd name="T70" fmla="*/ 158 w 317"/>
                  <a:gd name="T71" fmla="*/ 31 h 220"/>
                  <a:gd name="T72" fmla="*/ 119 w 317"/>
                  <a:gd name="T73" fmla="*/ 37 h 220"/>
                  <a:gd name="T74" fmla="*/ 113 w 317"/>
                  <a:gd name="T75" fmla="*/ 25 h 220"/>
                  <a:gd name="T76" fmla="*/ 158 w 317"/>
                  <a:gd name="T77" fmla="*/ 12 h 220"/>
                  <a:gd name="T78" fmla="*/ 201 w 317"/>
                  <a:gd name="T79" fmla="*/ 24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7" h="220">
                    <a:moveTo>
                      <a:pt x="316" y="85"/>
                    </a:moveTo>
                    <a:cubicBezTo>
                      <a:pt x="315" y="84"/>
                      <a:pt x="315" y="83"/>
                      <a:pt x="314" y="82"/>
                    </a:cubicBezTo>
                    <a:cubicBezTo>
                      <a:pt x="314" y="81"/>
                      <a:pt x="313" y="80"/>
                      <a:pt x="313" y="79"/>
                    </a:cubicBezTo>
                    <a:cubicBezTo>
                      <a:pt x="311" y="78"/>
                      <a:pt x="310" y="77"/>
                      <a:pt x="309" y="75"/>
                    </a:cubicBezTo>
                    <a:cubicBezTo>
                      <a:pt x="308" y="74"/>
                      <a:pt x="307" y="74"/>
                      <a:pt x="306" y="73"/>
                    </a:cubicBezTo>
                    <a:cubicBezTo>
                      <a:pt x="305" y="72"/>
                      <a:pt x="304" y="71"/>
                      <a:pt x="303" y="71"/>
                    </a:cubicBezTo>
                    <a:cubicBezTo>
                      <a:pt x="302" y="70"/>
                      <a:pt x="301" y="70"/>
                      <a:pt x="301" y="70"/>
                    </a:cubicBezTo>
                    <a:cubicBezTo>
                      <a:pt x="301" y="70"/>
                      <a:pt x="301" y="71"/>
                      <a:pt x="302" y="72"/>
                    </a:cubicBezTo>
                    <a:cubicBezTo>
                      <a:pt x="303" y="74"/>
                      <a:pt x="304" y="76"/>
                      <a:pt x="305" y="78"/>
                    </a:cubicBezTo>
                    <a:cubicBezTo>
                      <a:pt x="305" y="80"/>
                      <a:pt x="306" y="81"/>
                      <a:pt x="306" y="83"/>
                    </a:cubicBezTo>
                    <a:cubicBezTo>
                      <a:pt x="306" y="83"/>
                      <a:pt x="306" y="84"/>
                      <a:pt x="306" y="85"/>
                    </a:cubicBezTo>
                    <a:cubicBezTo>
                      <a:pt x="307" y="85"/>
                      <a:pt x="307" y="86"/>
                      <a:pt x="307" y="87"/>
                    </a:cubicBezTo>
                    <a:cubicBezTo>
                      <a:pt x="307" y="88"/>
                      <a:pt x="306" y="89"/>
                      <a:pt x="306" y="90"/>
                    </a:cubicBezTo>
                    <a:cubicBezTo>
                      <a:pt x="306" y="91"/>
                      <a:pt x="305" y="91"/>
                      <a:pt x="305" y="92"/>
                    </a:cubicBezTo>
                    <a:cubicBezTo>
                      <a:pt x="305" y="92"/>
                      <a:pt x="305" y="92"/>
                      <a:pt x="305" y="92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1" y="95"/>
                      <a:pt x="301" y="95"/>
                      <a:pt x="301" y="95"/>
                    </a:cubicBezTo>
                    <a:cubicBezTo>
                      <a:pt x="301" y="95"/>
                      <a:pt x="300" y="95"/>
                      <a:pt x="300" y="96"/>
                    </a:cubicBezTo>
                    <a:cubicBezTo>
                      <a:pt x="299" y="96"/>
                      <a:pt x="299" y="96"/>
                      <a:pt x="298" y="96"/>
                    </a:cubicBezTo>
                    <a:cubicBezTo>
                      <a:pt x="298" y="96"/>
                      <a:pt x="297" y="96"/>
                      <a:pt x="297" y="96"/>
                    </a:cubicBezTo>
                    <a:cubicBezTo>
                      <a:pt x="295" y="43"/>
                      <a:pt x="234" y="0"/>
                      <a:pt x="159" y="0"/>
                    </a:cubicBezTo>
                    <a:cubicBezTo>
                      <a:pt x="123" y="0"/>
                      <a:pt x="90" y="10"/>
                      <a:pt x="66" y="26"/>
                    </a:cubicBezTo>
                    <a:cubicBezTo>
                      <a:pt x="56" y="19"/>
                      <a:pt x="39" y="11"/>
                      <a:pt x="17" y="11"/>
                    </a:cubicBezTo>
                    <a:cubicBezTo>
                      <a:pt x="17" y="11"/>
                      <a:pt x="32" y="33"/>
                      <a:pt x="40" y="48"/>
                    </a:cubicBezTo>
                    <a:cubicBezTo>
                      <a:pt x="28" y="63"/>
                      <a:pt x="20" y="80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cubicBezTo>
                      <a:pt x="9" y="99"/>
                      <a:pt x="9" y="99"/>
                      <a:pt x="9" y="99"/>
                    </a:cubicBezTo>
                    <a:cubicBezTo>
                      <a:pt x="9" y="99"/>
                      <a:pt x="0" y="108"/>
                      <a:pt x="0" y="123"/>
                    </a:cubicBezTo>
                    <a:cubicBezTo>
                      <a:pt x="0" y="138"/>
                      <a:pt x="9" y="146"/>
                      <a:pt x="9" y="146"/>
                    </a:cubicBezTo>
                    <a:cubicBezTo>
                      <a:pt x="45" y="155"/>
                      <a:pt x="45" y="155"/>
                      <a:pt x="45" y="155"/>
                    </a:cubicBezTo>
                    <a:cubicBezTo>
                      <a:pt x="57" y="167"/>
                      <a:pt x="72" y="177"/>
                      <a:pt x="91" y="185"/>
                    </a:cubicBezTo>
                    <a:cubicBezTo>
                      <a:pt x="99" y="216"/>
                      <a:pt x="99" y="216"/>
                      <a:pt x="99" y="216"/>
                    </a:cubicBezTo>
                    <a:cubicBezTo>
                      <a:pt x="99" y="216"/>
                      <a:pt x="101" y="220"/>
                      <a:pt x="113" y="220"/>
                    </a:cubicBezTo>
                    <a:cubicBezTo>
                      <a:pt x="126" y="220"/>
                      <a:pt x="130" y="216"/>
                      <a:pt x="130" y="216"/>
                    </a:cubicBezTo>
                    <a:cubicBezTo>
                      <a:pt x="135" y="196"/>
                      <a:pt x="135" y="196"/>
                      <a:pt x="135" y="196"/>
                    </a:cubicBezTo>
                    <a:cubicBezTo>
                      <a:pt x="143" y="197"/>
                      <a:pt x="151" y="197"/>
                      <a:pt x="159" y="197"/>
                    </a:cubicBezTo>
                    <a:cubicBezTo>
                      <a:pt x="165" y="197"/>
                      <a:pt x="171" y="197"/>
                      <a:pt x="177" y="197"/>
                    </a:cubicBezTo>
                    <a:cubicBezTo>
                      <a:pt x="182" y="216"/>
                      <a:pt x="182" y="216"/>
                      <a:pt x="182" y="216"/>
                    </a:cubicBezTo>
                    <a:cubicBezTo>
                      <a:pt x="182" y="216"/>
                      <a:pt x="184" y="220"/>
                      <a:pt x="196" y="220"/>
                    </a:cubicBezTo>
                    <a:cubicBezTo>
                      <a:pt x="208" y="220"/>
                      <a:pt x="213" y="216"/>
                      <a:pt x="213" y="216"/>
                    </a:cubicBezTo>
                    <a:cubicBezTo>
                      <a:pt x="220" y="187"/>
                      <a:pt x="220" y="187"/>
                      <a:pt x="220" y="187"/>
                    </a:cubicBezTo>
                    <a:cubicBezTo>
                      <a:pt x="260" y="173"/>
                      <a:pt x="290" y="145"/>
                      <a:pt x="296" y="111"/>
                    </a:cubicBezTo>
                    <a:cubicBezTo>
                      <a:pt x="298" y="111"/>
                      <a:pt x="300" y="111"/>
                      <a:pt x="303" y="110"/>
                    </a:cubicBezTo>
                    <a:cubicBezTo>
                      <a:pt x="304" y="109"/>
                      <a:pt x="305" y="109"/>
                      <a:pt x="306" y="108"/>
                    </a:cubicBezTo>
                    <a:cubicBezTo>
                      <a:pt x="307" y="108"/>
                      <a:pt x="308" y="107"/>
                      <a:pt x="309" y="106"/>
                    </a:cubicBezTo>
                    <a:cubicBezTo>
                      <a:pt x="311" y="105"/>
                      <a:pt x="311" y="105"/>
                      <a:pt x="311" y="105"/>
                    </a:cubicBezTo>
                    <a:cubicBezTo>
                      <a:pt x="311" y="104"/>
                      <a:pt x="311" y="104"/>
                      <a:pt x="311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4" y="101"/>
                      <a:pt x="314" y="101"/>
                      <a:pt x="314" y="101"/>
                    </a:cubicBezTo>
                    <a:cubicBezTo>
                      <a:pt x="315" y="99"/>
                      <a:pt x="316" y="98"/>
                      <a:pt x="316" y="96"/>
                    </a:cubicBezTo>
                    <a:cubicBezTo>
                      <a:pt x="317" y="95"/>
                      <a:pt x="317" y="93"/>
                      <a:pt x="317" y="92"/>
                    </a:cubicBezTo>
                    <a:cubicBezTo>
                      <a:pt x="317" y="89"/>
                      <a:pt x="317" y="87"/>
                      <a:pt x="316" y="85"/>
                    </a:cubicBezTo>
                    <a:close/>
                    <a:moveTo>
                      <a:pt x="64" y="111"/>
                    </a:moveTo>
                    <a:cubicBezTo>
                      <a:pt x="57" y="111"/>
                      <a:pt x="52" y="106"/>
                      <a:pt x="52" y="99"/>
                    </a:cubicBezTo>
                    <a:cubicBezTo>
                      <a:pt x="52" y="93"/>
                      <a:pt x="57" y="87"/>
                      <a:pt x="64" y="87"/>
                    </a:cubicBezTo>
                    <a:cubicBezTo>
                      <a:pt x="70" y="87"/>
                      <a:pt x="76" y="93"/>
                      <a:pt x="76" y="99"/>
                    </a:cubicBezTo>
                    <a:cubicBezTo>
                      <a:pt x="76" y="106"/>
                      <a:pt x="70" y="111"/>
                      <a:pt x="64" y="111"/>
                    </a:cubicBezTo>
                    <a:close/>
                    <a:moveTo>
                      <a:pt x="201" y="24"/>
                    </a:moveTo>
                    <a:cubicBezTo>
                      <a:pt x="200" y="27"/>
                      <a:pt x="197" y="37"/>
                      <a:pt x="195" y="36"/>
                    </a:cubicBezTo>
                    <a:cubicBezTo>
                      <a:pt x="183" y="33"/>
                      <a:pt x="171" y="31"/>
                      <a:pt x="158" y="31"/>
                    </a:cubicBezTo>
                    <a:cubicBezTo>
                      <a:pt x="145" y="31"/>
                      <a:pt x="132" y="33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6" y="36"/>
                      <a:pt x="114" y="27"/>
                      <a:pt x="113" y="25"/>
                    </a:cubicBezTo>
                    <a:cubicBezTo>
                      <a:pt x="112" y="23"/>
                      <a:pt x="114" y="20"/>
                      <a:pt x="116" y="19"/>
                    </a:cubicBezTo>
                    <a:cubicBezTo>
                      <a:pt x="130" y="15"/>
                      <a:pt x="144" y="12"/>
                      <a:pt x="158" y="12"/>
                    </a:cubicBezTo>
                    <a:cubicBezTo>
                      <a:pt x="172" y="12"/>
                      <a:pt x="185" y="14"/>
                      <a:pt x="198" y="18"/>
                    </a:cubicBezTo>
                    <a:cubicBezTo>
                      <a:pt x="200" y="19"/>
                      <a:pt x="202" y="22"/>
                      <a:pt x="201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9332833" y="3121655"/>
              <a:ext cx="847714" cy="902375"/>
              <a:chOff x="9611182" y="2728115"/>
              <a:chExt cx="1025733" cy="1091874"/>
            </a:xfrm>
          </p:grpSpPr>
          <p:sp>
            <p:nvSpPr>
              <p:cNvPr id="34" name="Freeform 7"/>
              <p:cNvSpPr>
                <a:spLocks/>
              </p:cNvSpPr>
              <p:nvPr/>
            </p:nvSpPr>
            <p:spPr bwMode="auto">
              <a:xfrm>
                <a:off x="9611182" y="2728115"/>
                <a:ext cx="1025733" cy="1091874"/>
              </a:xfrm>
              <a:custGeom>
                <a:avLst/>
                <a:gdLst>
                  <a:gd name="T0" fmla="*/ 327 w 400"/>
                  <a:gd name="T1" fmla="*/ 332 h 426"/>
                  <a:gd name="T2" fmla="*/ 330 w 400"/>
                  <a:gd name="T3" fmla="*/ 75 h 426"/>
                  <a:gd name="T4" fmla="*/ 74 w 400"/>
                  <a:gd name="T5" fmla="*/ 69 h 426"/>
                  <a:gd name="T6" fmla="*/ 70 w 400"/>
                  <a:gd name="T7" fmla="*/ 326 h 426"/>
                  <a:gd name="T8" fmla="*/ 79 w 400"/>
                  <a:gd name="T9" fmla="*/ 334 h 426"/>
                  <a:gd name="T10" fmla="*/ 82 w 400"/>
                  <a:gd name="T11" fmla="*/ 426 h 426"/>
                  <a:gd name="T12" fmla="*/ 149 w 400"/>
                  <a:gd name="T13" fmla="*/ 374 h 426"/>
                  <a:gd name="T14" fmla="*/ 327 w 400"/>
                  <a:gd name="T15" fmla="*/ 332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0" h="426">
                    <a:moveTo>
                      <a:pt x="327" y="332"/>
                    </a:moveTo>
                    <a:cubicBezTo>
                      <a:pt x="399" y="263"/>
                      <a:pt x="400" y="148"/>
                      <a:pt x="330" y="75"/>
                    </a:cubicBezTo>
                    <a:cubicBezTo>
                      <a:pt x="260" y="3"/>
                      <a:pt x="146" y="0"/>
                      <a:pt x="74" y="69"/>
                    </a:cubicBezTo>
                    <a:cubicBezTo>
                      <a:pt x="2" y="138"/>
                      <a:pt x="0" y="253"/>
                      <a:pt x="70" y="326"/>
                    </a:cubicBezTo>
                    <a:cubicBezTo>
                      <a:pt x="73" y="329"/>
                      <a:pt x="76" y="331"/>
                      <a:pt x="79" y="334"/>
                    </a:cubicBezTo>
                    <a:cubicBezTo>
                      <a:pt x="82" y="426"/>
                      <a:pt x="82" y="426"/>
                      <a:pt x="82" y="426"/>
                    </a:cubicBezTo>
                    <a:cubicBezTo>
                      <a:pt x="149" y="374"/>
                      <a:pt x="149" y="374"/>
                      <a:pt x="149" y="374"/>
                    </a:cubicBezTo>
                    <a:cubicBezTo>
                      <a:pt x="210" y="393"/>
                      <a:pt x="278" y="379"/>
                      <a:pt x="327" y="3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39"/>
              <p:cNvSpPr>
                <a:spLocks/>
              </p:cNvSpPr>
              <p:nvPr/>
            </p:nvSpPr>
            <p:spPr bwMode="auto">
              <a:xfrm>
                <a:off x="9787920" y="3010029"/>
                <a:ext cx="499855" cy="325285"/>
              </a:xfrm>
              <a:custGeom>
                <a:avLst/>
                <a:gdLst>
                  <a:gd name="T0" fmla="*/ 95 w 195"/>
                  <a:gd name="T1" fmla="*/ 122 h 127"/>
                  <a:gd name="T2" fmla="*/ 180 w 195"/>
                  <a:gd name="T3" fmla="*/ 65 h 127"/>
                  <a:gd name="T4" fmla="*/ 195 w 195"/>
                  <a:gd name="T5" fmla="*/ 66 h 127"/>
                  <a:gd name="T6" fmla="*/ 195 w 195"/>
                  <a:gd name="T7" fmla="*/ 63 h 127"/>
                  <a:gd name="T8" fmla="*/ 100 w 195"/>
                  <a:gd name="T9" fmla="*/ 0 h 127"/>
                  <a:gd name="T10" fmla="*/ 5 w 195"/>
                  <a:gd name="T11" fmla="*/ 63 h 127"/>
                  <a:gd name="T12" fmla="*/ 28 w 195"/>
                  <a:gd name="T13" fmla="*/ 105 h 127"/>
                  <a:gd name="T14" fmla="*/ 0 w 195"/>
                  <a:gd name="T15" fmla="*/ 125 h 127"/>
                  <a:gd name="T16" fmla="*/ 13 w 195"/>
                  <a:gd name="T17" fmla="*/ 127 h 127"/>
                  <a:gd name="T18" fmla="*/ 44 w 195"/>
                  <a:gd name="T19" fmla="*/ 115 h 127"/>
                  <a:gd name="T20" fmla="*/ 94 w 195"/>
                  <a:gd name="T21" fmla="*/ 126 h 127"/>
                  <a:gd name="T22" fmla="*/ 95 w 195"/>
                  <a:gd name="T23" fmla="*/ 12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5" h="127">
                    <a:moveTo>
                      <a:pt x="95" y="122"/>
                    </a:moveTo>
                    <a:cubicBezTo>
                      <a:pt x="102" y="89"/>
                      <a:pt x="134" y="65"/>
                      <a:pt x="180" y="65"/>
                    </a:cubicBezTo>
                    <a:cubicBezTo>
                      <a:pt x="185" y="65"/>
                      <a:pt x="190" y="65"/>
                      <a:pt x="195" y="66"/>
                    </a:cubicBezTo>
                    <a:cubicBezTo>
                      <a:pt x="195" y="65"/>
                      <a:pt x="195" y="64"/>
                      <a:pt x="195" y="63"/>
                    </a:cubicBezTo>
                    <a:cubicBezTo>
                      <a:pt x="195" y="28"/>
                      <a:pt x="152" y="0"/>
                      <a:pt x="100" y="0"/>
                    </a:cubicBezTo>
                    <a:cubicBezTo>
                      <a:pt x="47" y="0"/>
                      <a:pt x="5" y="28"/>
                      <a:pt x="5" y="63"/>
                    </a:cubicBezTo>
                    <a:cubicBezTo>
                      <a:pt x="5" y="79"/>
                      <a:pt x="14" y="94"/>
                      <a:pt x="28" y="105"/>
                    </a:cubicBezTo>
                    <a:cubicBezTo>
                      <a:pt x="21" y="114"/>
                      <a:pt x="11" y="121"/>
                      <a:pt x="0" y="125"/>
                    </a:cubicBezTo>
                    <a:cubicBezTo>
                      <a:pt x="4" y="126"/>
                      <a:pt x="8" y="127"/>
                      <a:pt x="13" y="127"/>
                    </a:cubicBezTo>
                    <a:cubicBezTo>
                      <a:pt x="25" y="127"/>
                      <a:pt x="36" y="122"/>
                      <a:pt x="44" y="115"/>
                    </a:cubicBezTo>
                    <a:cubicBezTo>
                      <a:pt x="59" y="122"/>
                      <a:pt x="74" y="126"/>
                      <a:pt x="94" y="126"/>
                    </a:cubicBezTo>
                    <a:cubicBezTo>
                      <a:pt x="93" y="125"/>
                      <a:pt x="94" y="123"/>
                      <a:pt x="95" y="1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40"/>
              <p:cNvSpPr>
                <a:spLocks noEditPoints="1"/>
              </p:cNvSpPr>
              <p:nvPr/>
            </p:nvSpPr>
            <p:spPr bwMode="auto">
              <a:xfrm>
                <a:off x="10073087" y="3220380"/>
                <a:ext cx="387089" cy="251554"/>
              </a:xfrm>
              <a:custGeom>
                <a:avLst/>
                <a:gdLst>
                  <a:gd name="T0" fmla="*/ 129 w 151"/>
                  <a:gd name="T1" fmla="*/ 81 h 98"/>
                  <a:gd name="T2" fmla="*/ 147 w 151"/>
                  <a:gd name="T3" fmla="*/ 49 h 98"/>
                  <a:gd name="T4" fmla="*/ 73 w 151"/>
                  <a:gd name="T5" fmla="*/ 0 h 98"/>
                  <a:gd name="T6" fmla="*/ 0 w 151"/>
                  <a:gd name="T7" fmla="*/ 49 h 98"/>
                  <a:gd name="T8" fmla="*/ 73 w 151"/>
                  <a:gd name="T9" fmla="*/ 98 h 98"/>
                  <a:gd name="T10" fmla="*/ 116 w 151"/>
                  <a:gd name="T11" fmla="*/ 88 h 98"/>
                  <a:gd name="T12" fmla="*/ 140 w 151"/>
                  <a:gd name="T13" fmla="*/ 98 h 98"/>
                  <a:gd name="T14" fmla="*/ 151 w 151"/>
                  <a:gd name="T15" fmla="*/ 96 h 98"/>
                  <a:gd name="T16" fmla="*/ 129 w 151"/>
                  <a:gd name="T17" fmla="*/ 81 h 98"/>
                  <a:gd name="T18" fmla="*/ 46 w 151"/>
                  <a:gd name="T19" fmla="*/ 57 h 98"/>
                  <a:gd name="T20" fmla="*/ 37 w 151"/>
                  <a:gd name="T21" fmla="*/ 49 h 98"/>
                  <a:gd name="T22" fmla="*/ 46 w 151"/>
                  <a:gd name="T23" fmla="*/ 40 h 98"/>
                  <a:gd name="T24" fmla="*/ 54 w 151"/>
                  <a:gd name="T25" fmla="*/ 49 h 98"/>
                  <a:gd name="T26" fmla="*/ 46 w 151"/>
                  <a:gd name="T27" fmla="*/ 57 h 98"/>
                  <a:gd name="T28" fmla="*/ 76 w 151"/>
                  <a:gd name="T29" fmla="*/ 57 h 98"/>
                  <a:gd name="T30" fmla="*/ 67 w 151"/>
                  <a:gd name="T31" fmla="*/ 49 h 98"/>
                  <a:gd name="T32" fmla="*/ 76 w 151"/>
                  <a:gd name="T33" fmla="*/ 40 h 98"/>
                  <a:gd name="T34" fmla="*/ 84 w 151"/>
                  <a:gd name="T35" fmla="*/ 49 h 98"/>
                  <a:gd name="T36" fmla="*/ 76 w 151"/>
                  <a:gd name="T37" fmla="*/ 57 h 98"/>
                  <a:gd name="T38" fmla="*/ 106 w 151"/>
                  <a:gd name="T39" fmla="*/ 57 h 98"/>
                  <a:gd name="T40" fmla="*/ 97 w 151"/>
                  <a:gd name="T41" fmla="*/ 49 h 98"/>
                  <a:gd name="T42" fmla="*/ 106 w 151"/>
                  <a:gd name="T43" fmla="*/ 40 h 98"/>
                  <a:gd name="T44" fmla="*/ 114 w 151"/>
                  <a:gd name="T45" fmla="*/ 49 h 98"/>
                  <a:gd name="T46" fmla="*/ 106 w 151"/>
                  <a:gd name="T47" fmla="*/ 5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1" h="98">
                    <a:moveTo>
                      <a:pt x="129" y="81"/>
                    </a:moveTo>
                    <a:cubicBezTo>
                      <a:pt x="140" y="72"/>
                      <a:pt x="147" y="61"/>
                      <a:pt x="147" y="49"/>
                    </a:cubicBezTo>
                    <a:cubicBezTo>
                      <a:pt x="147" y="22"/>
                      <a:pt x="114" y="0"/>
                      <a:pt x="73" y="0"/>
                    </a:cubicBezTo>
                    <a:cubicBezTo>
                      <a:pt x="33" y="0"/>
                      <a:pt x="0" y="22"/>
                      <a:pt x="0" y="49"/>
                    </a:cubicBezTo>
                    <a:cubicBezTo>
                      <a:pt x="0" y="76"/>
                      <a:pt x="33" y="98"/>
                      <a:pt x="73" y="98"/>
                    </a:cubicBezTo>
                    <a:cubicBezTo>
                      <a:pt x="89" y="98"/>
                      <a:pt x="104" y="94"/>
                      <a:pt x="116" y="88"/>
                    </a:cubicBezTo>
                    <a:cubicBezTo>
                      <a:pt x="123" y="94"/>
                      <a:pt x="131" y="98"/>
                      <a:pt x="140" y="98"/>
                    </a:cubicBezTo>
                    <a:cubicBezTo>
                      <a:pt x="144" y="98"/>
                      <a:pt x="147" y="97"/>
                      <a:pt x="151" y="96"/>
                    </a:cubicBezTo>
                    <a:cubicBezTo>
                      <a:pt x="142" y="93"/>
                      <a:pt x="134" y="88"/>
                      <a:pt x="129" y="81"/>
                    </a:cubicBezTo>
                    <a:close/>
                    <a:moveTo>
                      <a:pt x="46" y="57"/>
                    </a:moveTo>
                    <a:cubicBezTo>
                      <a:pt x="41" y="57"/>
                      <a:pt x="37" y="54"/>
                      <a:pt x="37" y="49"/>
                    </a:cubicBezTo>
                    <a:cubicBezTo>
                      <a:pt x="37" y="44"/>
                      <a:pt x="41" y="40"/>
                      <a:pt x="46" y="40"/>
                    </a:cubicBezTo>
                    <a:cubicBezTo>
                      <a:pt x="50" y="40"/>
                      <a:pt x="54" y="44"/>
                      <a:pt x="54" y="49"/>
                    </a:cubicBezTo>
                    <a:cubicBezTo>
                      <a:pt x="54" y="54"/>
                      <a:pt x="50" y="57"/>
                      <a:pt x="46" y="57"/>
                    </a:cubicBezTo>
                    <a:close/>
                    <a:moveTo>
                      <a:pt x="76" y="57"/>
                    </a:moveTo>
                    <a:cubicBezTo>
                      <a:pt x="71" y="57"/>
                      <a:pt x="67" y="54"/>
                      <a:pt x="67" y="49"/>
                    </a:cubicBezTo>
                    <a:cubicBezTo>
                      <a:pt x="67" y="44"/>
                      <a:pt x="71" y="40"/>
                      <a:pt x="76" y="40"/>
                    </a:cubicBezTo>
                    <a:cubicBezTo>
                      <a:pt x="80" y="40"/>
                      <a:pt x="84" y="44"/>
                      <a:pt x="84" y="49"/>
                    </a:cubicBezTo>
                    <a:cubicBezTo>
                      <a:pt x="84" y="54"/>
                      <a:pt x="80" y="57"/>
                      <a:pt x="76" y="57"/>
                    </a:cubicBezTo>
                    <a:close/>
                    <a:moveTo>
                      <a:pt x="106" y="57"/>
                    </a:moveTo>
                    <a:cubicBezTo>
                      <a:pt x="101" y="57"/>
                      <a:pt x="97" y="54"/>
                      <a:pt x="97" y="49"/>
                    </a:cubicBezTo>
                    <a:cubicBezTo>
                      <a:pt x="97" y="44"/>
                      <a:pt x="101" y="40"/>
                      <a:pt x="106" y="40"/>
                    </a:cubicBezTo>
                    <a:cubicBezTo>
                      <a:pt x="110" y="40"/>
                      <a:pt x="114" y="44"/>
                      <a:pt x="114" y="49"/>
                    </a:cubicBezTo>
                    <a:cubicBezTo>
                      <a:pt x="114" y="54"/>
                      <a:pt x="110" y="57"/>
                      <a:pt x="106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0146494" y="3213057"/>
              <a:ext cx="1055608" cy="1012596"/>
              <a:chOff x="10595712" y="2838712"/>
              <a:chExt cx="1277286" cy="1225241"/>
            </a:xfrm>
          </p:grpSpPr>
          <p:sp>
            <p:nvSpPr>
              <p:cNvPr id="38" name="Freeform 12"/>
              <p:cNvSpPr>
                <a:spLocks/>
              </p:cNvSpPr>
              <p:nvPr/>
            </p:nvSpPr>
            <p:spPr bwMode="auto">
              <a:xfrm>
                <a:off x="10595712" y="2838712"/>
                <a:ext cx="1277286" cy="1225241"/>
              </a:xfrm>
              <a:custGeom>
                <a:avLst/>
                <a:gdLst>
                  <a:gd name="T0" fmla="*/ 314 w 498"/>
                  <a:gd name="T1" fmla="*/ 456 h 478"/>
                  <a:gd name="T2" fmla="*/ 465 w 498"/>
                  <a:gd name="T3" fmla="*/ 187 h 478"/>
                  <a:gd name="T4" fmla="*/ 197 w 498"/>
                  <a:gd name="T5" fmla="*/ 32 h 478"/>
                  <a:gd name="T6" fmla="*/ 46 w 498"/>
                  <a:gd name="T7" fmla="*/ 302 h 478"/>
                  <a:gd name="T8" fmla="*/ 50 w 498"/>
                  <a:gd name="T9" fmla="*/ 316 h 478"/>
                  <a:gd name="T10" fmla="*/ 0 w 498"/>
                  <a:gd name="T11" fmla="*/ 415 h 478"/>
                  <a:gd name="T12" fmla="*/ 101 w 498"/>
                  <a:gd name="T13" fmla="*/ 398 h 478"/>
                  <a:gd name="T14" fmla="*/ 314 w 498"/>
                  <a:gd name="T15" fmla="*/ 456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8" h="478">
                    <a:moveTo>
                      <a:pt x="314" y="456"/>
                    </a:moveTo>
                    <a:cubicBezTo>
                      <a:pt x="430" y="425"/>
                      <a:pt x="498" y="304"/>
                      <a:pt x="465" y="187"/>
                    </a:cubicBezTo>
                    <a:cubicBezTo>
                      <a:pt x="433" y="69"/>
                      <a:pt x="313" y="0"/>
                      <a:pt x="197" y="32"/>
                    </a:cubicBezTo>
                    <a:cubicBezTo>
                      <a:pt x="81" y="64"/>
                      <a:pt x="14" y="185"/>
                      <a:pt x="46" y="302"/>
                    </a:cubicBezTo>
                    <a:cubicBezTo>
                      <a:pt x="47" y="307"/>
                      <a:pt x="49" y="312"/>
                      <a:pt x="50" y="316"/>
                    </a:cubicBezTo>
                    <a:cubicBezTo>
                      <a:pt x="0" y="415"/>
                      <a:pt x="0" y="415"/>
                      <a:pt x="0" y="415"/>
                    </a:cubicBezTo>
                    <a:cubicBezTo>
                      <a:pt x="101" y="398"/>
                      <a:pt x="101" y="398"/>
                      <a:pt x="101" y="398"/>
                    </a:cubicBezTo>
                    <a:cubicBezTo>
                      <a:pt x="155" y="453"/>
                      <a:pt x="235" y="478"/>
                      <a:pt x="314" y="4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41"/>
              <p:cNvSpPr>
                <a:spLocks noEditPoints="1"/>
              </p:cNvSpPr>
              <p:nvPr/>
            </p:nvSpPr>
            <p:spPr bwMode="auto">
              <a:xfrm>
                <a:off x="10931840" y="3214959"/>
                <a:ext cx="651655" cy="477085"/>
              </a:xfrm>
              <a:custGeom>
                <a:avLst/>
                <a:gdLst>
                  <a:gd name="T0" fmla="*/ 223 w 254"/>
                  <a:gd name="T1" fmla="*/ 0 h 186"/>
                  <a:gd name="T2" fmla="*/ 31 w 254"/>
                  <a:gd name="T3" fmla="*/ 0 h 186"/>
                  <a:gd name="T4" fmla="*/ 0 w 254"/>
                  <a:gd name="T5" fmla="*/ 31 h 186"/>
                  <a:gd name="T6" fmla="*/ 0 w 254"/>
                  <a:gd name="T7" fmla="*/ 155 h 186"/>
                  <a:gd name="T8" fmla="*/ 31 w 254"/>
                  <a:gd name="T9" fmla="*/ 186 h 186"/>
                  <a:gd name="T10" fmla="*/ 223 w 254"/>
                  <a:gd name="T11" fmla="*/ 186 h 186"/>
                  <a:gd name="T12" fmla="*/ 254 w 254"/>
                  <a:gd name="T13" fmla="*/ 155 h 186"/>
                  <a:gd name="T14" fmla="*/ 254 w 254"/>
                  <a:gd name="T15" fmla="*/ 31 h 186"/>
                  <a:gd name="T16" fmla="*/ 223 w 254"/>
                  <a:gd name="T17" fmla="*/ 0 h 186"/>
                  <a:gd name="T18" fmla="*/ 216 w 254"/>
                  <a:gd name="T19" fmla="*/ 24 h 186"/>
                  <a:gd name="T20" fmla="*/ 129 w 254"/>
                  <a:gd name="T21" fmla="*/ 86 h 186"/>
                  <a:gd name="T22" fmla="*/ 47 w 254"/>
                  <a:gd name="T23" fmla="*/ 24 h 186"/>
                  <a:gd name="T24" fmla="*/ 216 w 254"/>
                  <a:gd name="T25" fmla="*/ 24 h 186"/>
                  <a:gd name="T26" fmla="*/ 223 w 254"/>
                  <a:gd name="T27" fmla="*/ 162 h 186"/>
                  <a:gd name="T28" fmla="*/ 31 w 254"/>
                  <a:gd name="T29" fmla="*/ 162 h 186"/>
                  <a:gd name="T30" fmla="*/ 24 w 254"/>
                  <a:gd name="T31" fmla="*/ 155 h 186"/>
                  <a:gd name="T32" fmla="*/ 24 w 254"/>
                  <a:gd name="T33" fmla="*/ 36 h 186"/>
                  <a:gd name="T34" fmla="*/ 128 w 254"/>
                  <a:gd name="T35" fmla="*/ 115 h 186"/>
                  <a:gd name="T36" fmla="*/ 230 w 254"/>
                  <a:gd name="T37" fmla="*/ 43 h 186"/>
                  <a:gd name="T38" fmla="*/ 230 w 254"/>
                  <a:gd name="T39" fmla="*/ 155 h 186"/>
                  <a:gd name="T40" fmla="*/ 223 w 254"/>
                  <a:gd name="T41" fmla="*/ 16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4" h="186">
                    <a:moveTo>
                      <a:pt x="223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72"/>
                      <a:pt x="14" y="186"/>
                      <a:pt x="31" y="186"/>
                    </a:cubicBezTo>
                    <a:cubicBezTo>
                      <a:pt x="223" y="186"/>
                      <a:pt x="223" y="186"/>
                      <a:pt x="223" y="186"/>
                    </a:cubicBezTo>
                    <a:cubicBezTo>
                      <a:pt x="240" y="186"/>
                      <a:pt x="254" y="172"/>
                      <a:pt x="254" y="155"/>
                    </a:cubicBezTo>
                    <a:cubicBezTo>
                      <a:pt x="254" y="31"/>
                      <a:pt x="254" y="31"/>
                      <a:pt x="254" y="31"/>
                    </a:cubicBezTo>
                    <a:cubicBezTo>
                      <a:pt x="254" y="14"/>
                      <a:pt x="240" y="0"/>
                      <a:pt x="223" y="0"/>
                    </a:cubicBezTo>
                    <a:close/>
                    <a:moveTo>
                      <a:pt x="216" y="24"/>
                    </a:moveTo>
                    <a:cubicBezTo>
                      <a:pt x="129" y="86"/>
                      <a:pt x="129" y="86"/>
                      <a:pt x="129" y="86"/>
                    </a:cubicBezTo>
                    <a:cubicBezTo>
                      <a:pt x="47" y="24"/>
                      <a:pt x="47" y="24"/>
                      <a:pt x="47" y="24"/>
                    </a:cubicBezTo>
                    <a:lnTo>
                      <a:pt x="216" y="24"/>
                    </a:lnTo>
                    <a:close/>
                    <a:moveTo>
                      <a:pt x="223" y="162"/>
                    </a:moveTo>
                    <a:cubicBezTo>
                      <a:pt x="31" y="162"/>
                      <a:pt x="31" y="162"/>
                      <a:pt x="31" y="162"/>
                    </a:cubicBezTo>
                    <a:cubicBezTo>
                      <a:pt x="27" y="162"/>
                      <a:pt x="24" y="159"/>
                      <a:pt x="24" y="155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128" y="115"/>
                      <a:pt x="128" y="115"/>
                      <a:pt x="128" y="115"/>
                    </a:cubicBezTo>
                    <a:cubicBezTo>
                      <a:pt x="230" y="43"/>
                      <a:pt x="230" y="43"/>
                      <a:pt x="230" y="43"/>
                    </a:cubicBezTo>
                    <a:cubicBezTo>
                      <a:pt x="230" y="155"/>
                      <a:pt x="230" y="155"/>
                      <a:pt x="230" y="155"/>
                    </a:cubicBezTo>
                    <a:cubicBezTo>
                      <a:pt x="230" y="159"/>
                      <a:pt x="227" y="162"/>
                      <a:pt x="223" y="1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7855160" y="2471085"/>
              <a:ext cx="805596" cy="898791"/>
              <a:chOff x="7823198" y="1940925"/>
              <a:chExt cx="974771" cy="1087537"/>
            </a:xfrm>
          </p:grpSpPr>
          <p:sp>
            <p:nvSpPr>
              <p:cNvPr id="41" name="Freeform 9"/>
              <p:cNvSpPr>
                <a:spLocks/>
              </p:cNvSpPr>
              <p:nvPr/>
            </p:nvSpPr>
            <p:spPr bwMode="auto">
              <a:xfrm>
                <a:off x="7823198" y="1940925"/>
                <a:ext cx="974771" cy="1087537"/>
              </a:xfrm>
              <a:custGeom>
                <a:avLst/>
                <a:gdLst>
                  <a:gd name="T0" fmla="*/ 347 w 380"/>
                  <a:gd name="T1" fmla="*/ 249 h 424"/>
                  <a:gd name="T2" fmla="*/ 250 w 380"/>
                  <a:gd name="T3" fmla="*/ 33 h 424"/>
                  <a:gd name="T4" fmla="*/ 33 w 380"/>
                  <a:gd name="T5" fmla="*/ 129 h 424"/>
                  <a:gd name="T6" fmla="*/ 131 w 380"/>
                  <a:gd name="T7" fmla="*/ 344 h 424"/>
                  <a:gd name="T8" fmla="*/ 141 w 380"/>
                  <a:gd name="T9" fmla="*/ 348 h 424"/>
                  <a:gd name="T10" fmla="*/ 179 w 380"/>
                  <a:gd name="T11" fmla="*/ 424 h 424"/>
                  <a:gd name="T12" fmla="*/ 215 w 380"/>
                  <a:gd name="T13" fmla="*/ 354 h 424"/>
                  <a:gd name="T14" fmla="*/ 347 w 380"/>
                  <a:gd name="T15" fmla="*/ 249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0" h="424">
                    <a:moveTo>
                      <a:pt x="347" y="249"/>
                    </a:moveTo>
                    <a:cubicBezTo>
                      <a:pt x="380" y="163"/>
                      <a:pt x="337" y="67"/>
                      <a:pt x="250" y="33"/>
                    </a:cubicBezTo>
                    <a:cubicBezTo>
                      <a:pt x="163" y="0"/>
                      <a:pt x="66" y="43"/>
                      <a:pt x="33" y="129"/>
                    </a:cubicBezTo>
                    <a:cubicBezTo>
                      <a:pt x="0" y="215"/>
                      <a:pt x="44" y="311"/>
                      <a:pt x="131" y="344"/>
                    </a:cubicBezTo>
                    <a:cubicBezTo>
                      <a:pt x="134" y="346"/>
                      <a:pt x="138" y="347"/>
                      <a:pt x="141" y="348"/>
                    </a:cubicBezTo>
                    <a:cubicBezTo>
                      <a:pt x="179" y="424"/>
                      <a:pt x="179" y="424"/>
                      <a:pt x="179" y="424"/>
                    </a:cubicBezTo>
                    <a:cubicBezTo>
                      <a:pt x="215" y="354"/>
                      <a:pt x="215" y="354"/>
                      <a:pt x="215" y="354"/>
                    </a:cubicBezTo>
                    <a:cubicBezTo>
                      <a:pt x="273" y="346"/>
                      <a:pt x="325" y="307"/>
                      <a:pt x="347" y="2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 42"/>
              <p:cNvSpPr>
                <a:spLocks noEditPoints="1"/>
              </p:cNvSpPr>
              <p:nvPr/>
            </p:nvSpPr>
            <p:spPr bwMode="auto">
              <a:xfrm>
                <a:off x="8051982" y="2176215"/>
                <a:ext cx="497686" cy="510698"/>
              </a:xfrm>
              <a:custGeom>
                <a:avLst/>
                <a:gdLst>
                  <a:gd name="T0" fmla="*/ 142 w 194"/>
                  <a:gd name="T1" fmla="*/ 189 h 199"/>
                  <a:gd name="T2" fmla="*/ 89 w 194"/>
                  <a:gd name="T3" fmla="*/ 199 h 199"/>
                  <a:gd name="T4" fmla="*/ 0 w 194"/>
                  <a:gd name="T5" fmla="*/ 109 h 199"/>
                  <a:gd name="T6" fmla="*/ 107 w 194"/>
                  <a:gd name="T7" fmla="*/ 0 h 199"/>
                  <a:gd name="T8" fmla="*/ 194 w 194"/>
                  <a:gd name="T9" fmla="*/ 83 h 199"/>
                  <a:gd name="T10" fmla="*/ 139 w 194"/>
                  <a:gd name="T11" fmla="*/ 151 h 199"/>
                  <a:gd name="T12" fmla="*/ 115 w 194"/>
                  <a:gd name="T13" fmla="*/ 129 h 199"/>
                  <a:gd name="T14" fmla="*/ 114 w 194"/>
                  <a:gd name="T15" fmla="*/ 129 h 199"/>
                  <a:gd name="T16" fmla="*/ 77 w 194"/>
                  <a:gd name="T17" fmla="*/ 151 h 199"/>
                  <a:gd name="T18" fmla="*/ 45 w 194"/>
                  <a:gd name="T19" fmla="*/ 114 h 199"/>
                  <a:gd name="T20" fmla="*/ 112 w 194"/>
                  <a:gd name="T21" fmla="*/ 47 h 199"/>
                  <a:gd name="T22" fmla="*/ 146 w 194"/>
                  <a:gd name="T23" fmla="*/ 54 h 199"/>
                  <a:gd name="T24" fmla="*/ 138 w 194"/>
                  <a:gd name="T25" fmla="*/ 107 h 199"/>
                  <a:gd name="T26" fmla="*/ 145 w 194"/>
                  <a:gd name="T27" fmla="*/ 132 h 199"/>
                  <a:gd name="T28" fmla="*/ 173 w 194"/>
                  <a:gd name="T29" fmla="*/ 84 h 199"/>
                  <a:gd name="T30" fmla="*/ 104 w 194"/>
                  <a:gd name="T31" fmla="*/ 17 h 199"/>
                  <a:gd name="T32" fmla="*/ 22 w 194"/>
                  <a:gd name="T33" fmla="*/ 106 h 199"/>
                  <a:gd name="T34" fmla="*/ 95 w 194"/>
                  <a:gd name="T35" fmla="*/ 181 h 199"/>
                  <a:gd name="T36" fmla="*/ 137 w 194"/>
                  <a:gd name="T37" fmla="*/ 173 h 199"/>
                  <a:gd name="T38" fmla="*/ 142 w 194"/>
                  <a:gd name="T39" fmla="*/ 189 h 199"/>
                  <a:gd name="T40" fmla="*/ 117 w 194"/>
                  <a:gd name="T41" fmla="*/ 71 h 199"/>
                  <a:gd name="T42" fmla="*/ 108 w 194"/>
                  <a:gd name="T43" fmla="*/ 70 h 199"/>
                  <a:gd name="T44" fmla="*/ 74 w 194"/>
                  <a:gd name="T45" fmla="*/ 110 h 199"/>
                  <a:gd name="T46" fmla="*/ 88 w 194"/>
                  <a:gd name="T47" fmla="*/ 128 h 199"/>
                  <a:gd name="T48" fmla="*/ 113 w 194"/>
                  <a:gd name="T49" fmla="*/ 98 h 199"/>
                  <a:gd name="T50" fmla="*/ 117 w 194"/>
                  <a:gd name="T51" fmla="*/ 7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4" h="199">
                    <a:moveTo>
                      <a:pt x="142" y="189"/>
                    </a:moveTo>
                    <a:cubicBezTo>
                      <a:pt x="125" y="197"/>
                      <a:pt x="110" y="199"/>
                      <a:pt x="89" y="199"/>
                    </a:cubicBezTo>
                    <a:cubicBezTo>
                      <a:pt x="42" y="199"/>
                      <a:pt x="0" y="165"/>
                      <a:pt x="0" y="109"/>
                    </a:cubicBezTo>
                    <a:cubicBezTo>
                      <a:pt x="0" y="51"/>
                      <a:pt x="43" y="0"/>
                      <a:pt x="107" y="0"/>
                    </a:cubicBezTo>
                    <a:cubicBezTo>
                      <a:pt x="158" y="0"/>
                      <a:pt x="194" y="35"/>
                      <a:pt x="194" y="83"/>
                    </a:cubicBezTo>
                    <a:cubicBezTo>
                      <a:pt x="194" y="125"/>
                      <a:pt x="170" y="151"/>
                      <a:pt x="139" y="151"/>
                    </a:cubicBezTo>
                    <a:cubicBezTo>
                      <a:pt x="126" y="151"/>
                      <a:pt x="116" y="144"/>
                      <a:pt x="115" y="129"/>
                    </a:cubicBezTo>
                    <a:cubicBezTo>
                      <a:pt x="114" y="129"/>
                      <a:pt x="114" y="129"/>
                      <a:pt x="114" y="129"/>
                    </a:cubicBezTo>
                    <a:cubicBezTo>
                      <a:pt x="105" y="143"/>
                      <a:pt x="92" y="151"/>
                      <a:pt x="77" y="151"/>
                    </a:cubicBezTo>
                    <a:cubicBezTo>
                      <a:pt x="59" y="151"/>
                      <a:pt x="45" y="137"/>
                      <a:pt x="45" y="114"/>
                    </a:cubicBezTo>
                    <a:cubicBezTo>
                      <a:pt x="45" y="78"/>
                      <a:pt x="71" y="47"/>
                      <a:pt x="112" y="47"/>
                    </a:cubicBezTo>
                    <a:cubicBezTo>
                      <a:pt x="125" y="47"/>
                      <a:pt x="139" y="50"/>
                      <a:pt x="146" y="54"/>
                    </a:cubicBezTo>
                    <a:cubicBezTo>
                      <a:pt x="138" y="107"/>
                      <a:pt x="138" y="107"/>
                      <a:pt x="138" y="107"/>
                    </a:cubicBezTo>
                    <a:cubicBezTo>
                      <a:pt x="135" y="124"/>
                      <a:pt x="137" y="132"/>
                      <a:pt x="145" y="132"/>
                    </a:cubicBezTo>
                    <a:cubicBezTo>
                      <a:pt x="157" y="132"/>
                      <a:pt x="173" y="117"/>
                      <a:pt x="173" y="84"/>
                    </a:cubicBezTo>
                    <a:cubicBezTo>
                      <a:pt x="173" y="46"/>
                      <a:pt x="149" y="17"/>
                      <a:pt x="104" y="17"/>
                    </a:cubicBezTo>
                    <a:cubicBezTo>
                      <a:pt x="60" y="17"/>
                      <a:pt x="22" y="51"/>
                      <a:pt x="22" y="106"/>
                    </a:cubicBezTo>
                    <a:cubicBezTo>
                      <a:pt x="22" y="154"/>
                      <a:pt x="52" y="181"/>
                      <a:pt x="95" y="181"/>
                    </a:cubicBezTo>
                    <a:cubicBezTo>
                      <a:pt x="110" y="181"/>
                      <a:pt x="125" y="178"/>
                      <a:pt x="137" y="173"/>
                    </a:cubicBezTo>
                    <a:lnTo>
                      <a:pt x="142" y="189"/>
                    </a:lnTo>
                    <a:close/>
                    <a:moveTo>
                      <a:pt x="117" y="71"/>
                    </a:moveTo>
                    <a:cubicBezTo>
                      <a:pt x="114" y="70"/>
                      <a:pt x="111" y="70"/>
                      <a:pt x="108" y="70"/>
                    </a:cubicBezTo>
                    <a:cubicBezTo>
                      <a:pt x="89" y="70"/>
                      <a:pt x="74" y="88"/>
                      <a:pt x="74" y="110"/>
                    </a:cubicBezTo>
                    <a:cubicBezTo>
                      <a:pt x="74" y="121"/>
                      <a:pt x="79" y="128"/>
                      <a:pt x="88" y="128"/>
                    </a:cubicBezTo>
                    <a:cubicBezTo>
                      <a:pt x="99" y="128"/>
                      <a:pt x="110" y="114"/>
                      <a:pt x="113" y="98"/>
                    </a:cubicBezTo>
                    <a:lnTo>
                      <a:pt x="117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9455598" y="4119913"/>
              <a:ext cx="1051128" cy="1015285"/>
              <a:chOff x="9759729" y="3936007"/>
              <a:chExt cx="1271865" cy="1228494"/>
            </a:xfrm>
          </p:grpSpPr>
          <p:sp>
            <p:nvSpPr>
              <p:cNvPr id="44" name="Freeform 14"/>
              <p:cNvSpPr>
                <a:spLocks/>
              </p:cNvSpPr>
              <p:nvPr/>
            </p:nvSpPr>
            <p:spPr bwMode="auto">
              <a:xfrm>
                <a:off x="9759729" y="3936007"/>
                <a:ext cx="1271865" cy="1228494"/>
              </a:xfrm>
              <a:custGeom>
                <a:avLst/>
                <a:gdLst>
                  <a:gd name="T0" fmla="*/ 315 w 496"/>
                  <a:gd name="T1" fmla="*/ 456 h 479"/>
                  <a:gd name="T2" fmla="*/ 462 w 496"/>
                  <a:gd name="T3" fmla="*/ 184 h 479"/>
                  <a:gd name="T4" fmla="*/ 191 w 496"/>
                  <a:gd name="T5" fmla="*/ 34 h 479"/>
                  <a:gd name="T6" fmla="*/ 44 w 496"/>
                  <a:gd name="T7" fmla="*/ 307 h 479"/>
                  <a:gd name="T8" fmla="*/ 49 w 496"/>
                  <a:gd name="T9" fmla="*/ 321 h 479"/>
                  <a:gd name="T10" fmla="*/ 0 w 496"/>
                  <a:gd name="T11" fmla="*/ 420 h 479"/>
                  <a:gd name="T12" fmla="*/ 101 w 496"/>
                  <a:gd name="T13" fmla="*/ 402 h 479"/>
                  <a:gd name="T14" fmla="*/ 315 w 496"/>
                  <a:gd name="T15" fmla="*/ 456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6" h="479">
                    <a:moveTo>
                      <a:pt x="315" y="456"/>
                    </a:moveTo>
                    <a:cubicBezTo>
                      <a:pt x="430" y="422"/>
                      <a:pt x="496" y="300"/>
                      <a:pt x="462" y="184"/>
                    </a:cubicBezTo>
                    <a:cubicBezTo>
                      <a:pt x="427" y="67"/>
                      <a:pt x="306" y="0"/>
                      <a:pt x="191" y="34"/>
                    </a:cubicBezTo>
                    <a:cubicBezTo>
                      <a:pt x="75" y="68"/>
                      <a:pt x="10" y="190"/>
                      <a:pt x="44" y="307"/>
                    </a:cubicBezTo>
                    <a:cubicBezTo>
                      <a:pt x="46" y="311"/>
                      <a:pt x="47" y="316"/>
                      <a:pt x="49" y="321"/>
                    </a:cubicBezTo>
                    <a:cubicBezTo>
                      <a:pt x="0" y="420"/>
                      <a:pt x="0" y="420"/>
                      <a:pt x="0" y="420"/>
                    </a:cubicBezTo>
                    <a:cubicBezTo>
                      <a:pt x="101" y="402"/>
                      <a:pt x="101" y="402"/>
                      <a:pt x="101" y="402"/>
                    </a:cubicBezTo>
                    <a:cubicBezTo>
                      <a:pt x="156" y="456"/>
                      <a:pt x="237" y="479"/>
                      <a:pt x="315" y="4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10011283" y="4235270"/>
                <a:ext cx="535636" cy="518288"/>
              </a:xfrm>
              <a:custGeom>
                <a:avLst/>
                <a:gdLst>
                  <a:gd name="T0" fmla="*/ 11 w 209"/>
                  <a:gd name="T1" fmla="*/ 202 h 202"/>
                  <a:gd name="T2" fmla="*/ 26 w 209"/>
                  <a:gd name="T3" fmla="*/ 166 h 202"/>
                  <a:gd name="T4" fmla="*/ 79 w 209"/>
                  <a:gd name="T5" fmla="*/ 119 h 202"/>
                  <a:gd name="T6" fmla="*/ 52 w 209"/>
                  <a:gd name="T7" fmla="*/ 63 h 202"/>
                  <a:gd name="T8" fmla="*/ 107 w 209"/>
                  <a:gd name="T9" fmla="*/ 0 h 202"/>
                  <a:gd name="T10" fmla="*/ 159 w 209"/>
                  <a:gd name="T11" fmla="*/ 68 h 202"/>
                  <a:gd name="T12" fmla="*/ 134 w 209"/>
                  <a:gd name="T13" fmla="*/ 121 h 202"/>
                  <a:gd name="T14" fmla="*/ 190 w 209"/>
                  <a:gd name="T15" fmla="*/ 163 h 202"/>
                  <a:gd name="T16" fmla="*/ 209 w 209"/>
                  <a:gd name="T17" fmla="*/ 202 h 202"/>
                  <a:gd name="T18" fmla="*/ 11 w 209"/>
                  <a:gd name="T1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9" h="202">
                    <a:moveTo>
                      <a:pt x="11" y="202"/>
                    </a:moveTo>
                    <a:cubicBezTo>
                      <a:pt x="11" y="202"/>
                      <a:pt x="0" y="174"/>
                      <a:pt x="26" y="166"/>
                    </a:cubicBezTo>
                    <a:cubicBezTo>
                      <a:pt x="52" y="158"/>
                      <a:pt x="79" y="149"/>
                      <a:pt x="79" y="119"/>
                    </a:cubicBezTo>
                    <a:cubicBezTo>
                      <a:pt x="79" y="119"/>
                      <a:pt x="52" y="108"/>
                      <a:pt x="52" y="63"/>
                    </a:cubicBezTo>
                    <a:cubicBezTo>
                      <a:pt x="52" y="23"/>
                      <a:pt x="73" y="0"/>
                      <a:pt x="107" y="0"/>
                    </a:cubicBezTo>
                    <a:cubicBezTo>
                      <a:pt x="140" y="0"/>
                      <a:pt x="159" y="25"/>
                      <a:pt x="159" y="68"/>
                    </a:cubicBezTo>
                    <a:cubicBezTo>
                      <a:pt x="159" y="68"/>
                      <a:pt x="152" y="111"/>
                      <a:pt x="134" y="121"/>
                    </a:cubicBezTo>
                    <a:cubicBezTo>
                      <a:pt x="135" y="128"/>
                      <a:pt x="130" y="154"/>
                      <a:pt x="190" y="163"/>
                    </a:cubicBezTo>
                    <a:cubicBezTo>
                      <a:pt x="208" y="165"/>
                      <a:pt x="209" y="183"/>
                      <a:pt x="209" y="202"/>
                    </a:cubicBezTo>
                    <a:lnTo>
                      <a:pt x="11" y="2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10482946" y="4304664"/>
                <a:ext cx="345887" cy="446725"/>
              </a:xfrm>
              <a:custGeom>
                <a:avLst/>
                <a:gdLst>
                  <a:gd name="T0" fmla="*/ 40 w 135"/>
                  <a:gd name="T1" fmla="*/ 174 h 174"/>
                  <a:gd name="T2" fmla="*/ 135 w 135"/>
                  <a:gd name="T3" fmla="*/ 174 h 174"/>
                  <a:gd name="T4" fmla="*/ 119 w 135"/>
                  <a:gd name="T5" fmla="*/ 141 h 174"/>
                  <a:gd name="T6" fmla="*/ 70 w 135"/>
                  <a:gd name="T7" fmla="*/ 104 h 174"/>
                  <a:gd name="T8" fmla="*/ 92 w 135"/>
                  <a:gd name="T9" fmla="*/ 59 h 174"/>
                  <a:gd name="T10" fmla="*/ 47 w 135"/>
                  <a:gd name="T11" fmla="*/ 0 h 174"/>
                  <a:gd name="T12" fmla="*/ 0 w 135"/>
                  <a:gd name="T13" fmla="*/ 55 h 174"/>
                  <a:gd name="T14" fmla="*/ 23 w 135"/>
                  <a:gd name="T15" fmla="*/ 103 h 174"/>
                  <a:gd name="T16" fmla="*/ 14 w 135"/>
                  <a:gd name="T17" fmla="*/ 124 h 174"/>
                  <a:gd name="T18" fmla="*/ 38 w 135"/>
                  <a:gd name="T19" fmla="*/ 146 h 174"/>
                  <a:gd name="T20" fmla="*/ 40 w 135"/>
                  <a:gd name="T21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" h="174">
                    <a:moveTo>
                      <a:pt x="40" y="174"/>
                    </a:moveTo>
                    <a:cubicBezTo>
                      <a:pt x="135" y="174"/>
                      <a:pt x="135" y="174"/>
                      <a:pt x="135" y="174"/>
                    </a:cubicBezTo>
                    <a:cubicBezTo>
                      <a:pt x="135" y="158"/>
                      <a:pt x="134" y="143"/>
                      <a:pt x="119" y="141"/>
                    </a:cubicBezTo>
                    <a:cubicBezTo>
                      <a:pt x="67" y="133"/>
                      <a:pt x="71" y="111"/>
                      <a:pt x="70" y="104"/>
                    </a:cubicBezTo>
                    <a:cubicBezTo>
                      <a:pt x="86" y="96"/>
                      <a:pt x="92" y="59"/>
                      <a:pt x="92" y="59"/>
                    </a:cubicBezTo>
                    <a:cubicBezTo>
                      <a:pt x="92" y="22"/>
                      <a:pt x="76" y="0"/>
                      <a:pt x="47" y="0"/>
                    </a:cubicBezTo>
                    <a:cubicBezTo>
                      <a:pt x="18" y="0"/>
                      <a:pt x="0" y="20"/>
                      <a:pt x="0" y="55"/>
                    </a:cubicBezTo>
                    <a:cubicBezTo>
                      <a:pt x="0" y="93"/>
                      <a:pt x="23" y="103"/>
                      <a:pt x="23" y="103"/>
                    </a:cubicBezTo>
                    <a:cubicBezTo>
                      <a:pt x="23" y="115"/>
                      <a:pt x="18" y="121"/>
                      <a:pt x="14" y="124"/>
                    </a:cubicBezTo>
                    <a:cubicBezTo>
                      <a:pt x="14" y="124"/>
                      <a:pt x="33" y="129"/>
                      <a:pt x="38" y="146"/>
                    </a:cubicBezTo>
                    <a:cubicBezTo>
                      <a:pt x="42" y="158"/>
                      <a:pt x="40" y="174"/>
                      <a:pt x="40" y="1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300422" y="3401239"/>
              <a:ext cx="887141" cy="826206"/>
              <a:chOff x="5941965" y="3066412"/>
              <a:chExt cx="1073441" cy="999710"/>
            </a:xfrm>
          </p:grpSpPr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5941965" y="3066412"/>
                <a:ext cx="1073441" cy="999710"/>
              </a:xfrm>
              <a:custGeom>
                <a:avLst/>
                <a:gdLst>
                  <a:gd name="T0" fmla="*/ 311 w 419"/>
                  <a:gd name="T1" fmla="*/ 64 h 390"/>
                  <a:gd name="T2" fmla="*/ 65 w 419"/>
                  <a:gd name="T3" fmla="*/ 79 h 390"/>
                  <a:gd name="T4" fmla="*/ 77 w 419"/>
                  <a:gd name="T5" fmla="*/ 326 h 390"/>
                  <a:gd name="T6" fmla="*/ 323 w 419"/>
                  <a:gd name="T7" fmla="*/ 311 h 390"/>
                  <a:gd name="T8" fmla="*/ 331 w 419"/>
                  <a:gd name="T9" fmla="*/ 302 h 390"/>
                  <a:gd name="T10" fmla="*/ 419 w 419"/>
                  <a:gd name="T11" fmla="*/ 293 h 390"/>
                  <a:gd name="T12" fmla="*/ 364 w 419"/>
                  <a:gd name="T13" fmla="*/ 232 h 390"/>
                  <a:gd name="T14" fmla="*/ 311 w 419"/>
                  <a:gd name="T15" fmla="*/ 64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9" h="390">
                    <a:moveTo>
                      <a:pt x="311" y="64"/>
                    </a:moveTo>
                    <a:cubicBezTo>
                      <a:pt x="240" y="0"/>
                      <a:pt x="129" y="7"/>
                      <a:pt x="65" y="79"/>
                    </a:cubicBezTo>
                    <a:cubicBezTo>
                      <a:pt x="0" y="151"/>
                      <a:pt x="5" y="262"/>
                      <a:pt x="77" y="326"/>
                    </a:cubicBezTo>
                    <a:cubicBezTo>
                      <a:pt x="148" y="390"/>
                      <a:pt x="259" y="383"/>
                      <a:pt x="323" y="311"/>
                    </a:cubicBezTo>
                    <a:cubicBezTo>
                      <a:pt x="326" y="308"/>
                      <a:pt x="328" y="305"/>
                      <a:pt x="331" y="302"/>
                    </a:cubicBezTo>
                    <a:cubicBezTo>
                      <a:pt x="419" y="293"/>
                      <a:pt x="419" y="293"/>
                      <a:pt x="419" y="293"/>
                    </a:cubicBezTo>
                    <a:cubicBezTo>
                      <a:pt x="364" y="232"/>
                      <a:pt x="364" y="232"/>
                      <a:pt x="364" y="232"/>
                    </a:cubicBezTo>
                    <a:cubicBezTo>
                      <a:pt x="378" y="173"/>
                      <a:pt x="360" y="108"/>
                      <a:pt x="311" y="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9" name="Freeform 45"/>
              <p:cNvSpPr>
                <a:spLocks/>
              </p:cNvSpPr>
              <p:nvPr/>
            </p:nvSpPr>
            <p:spPr bwMode="auto">
              <a:xfrm>
                <a:off x="6159906" y="3286521"/>
                <a:ext cx="481422" cy="512866"/>
              </a:xfrm>
              <a:custGeom>
                <a:avLst/>
                <a:gdLst>
                  <a:gd name="T0" fmla="*/ 188 w 188"/>
                  <a:gd name="T1" fmla="*/ 9 h 200"/>
                  <a:gd name="T2" fmla="*/ 179 w 188"/>
                  <a:gd name="T3" fmla="*/ 0 h 200"/>
                  <a:gd name="T4" fmla="*/ 48 w 188"/>
                  <a:gd name="T5" fmla="*/ 42 h 200"/>
                  <a:gd name="T6" fmla="*/ 48 w 188"/>
                  <a:gd name="T7" fmla="*/ 154 h 200"/>
                  <a:gd name="T8" fmla="*/ 34 w 188"/>
                  <a:gd name="T9" fmla="*/ 151 h 200"/>
                  <a:gd name="T10" fmla="*/ 0 w 188"/>
                  <a:gd name="T11" fmla="*/ 176 h 200"/>
                  <a:gd name="T12" fmla="*/ 34 w 188"/>
                  <a:gd name="T13" fmla="*/ 200 h 200"/>
                  <a:gd name="T14" fmla="*/ 68 w 188"/>
                  <a:gd name="T15" fmla="*/ 176 h 200"/>
                  <a:gd name="T16" fmla="*/ 68 w 188"/>
                  <a:gd name="T17" fmla="*/ 172 h 200"/>
                  <a:gd name="T18" fmla="*/ 68 w 188"/>
                  <a:gd name="T19" fmla="*/ 80 h 200"/>
                  <a:gd name="T20" fmla="*/ 159 w 188"/>
                  <a:gd name="T21" fmla="*/ 50 h 200"/>
                  <a:gd name="T22" fmla="*/ 159 w 188"/>
                  <a:gd name="T23" fmla="*/ 120 h 200"/>
                  <a:gd name="T24" fmla="*/ 145 w 188"/>
                  <a:gd name="T25" fmla="*/ 117 h 200"/>
                  <a:gd name="T26" fmla="*/ 111 w 188"/>
                  <a:gd name="T27" fmla="*/ 142 h 200"/>
                  <a:gd name="T28" fmla="*/ 145 w 188"/>
                  <a:gd name="T29" fmla="*/ 166 h 200"/>
                  <a:gd name="T30" fmla="*/ 179 w 188"/>
                  <a:gd name="T31" fmla="*/ 142 h 200"/>
                  <a:gd name="T32" fmla="*/ 178 w 188"/>
                  <a:gd name="T33" fmla="*/ 137 h 200"/>
                  <a:gd name="T34" fmla="*/ 179 w 188"/>
                  <a:gd name="T35" fmla="*/ 137 h 200"/>
                  <a:gd name="T36" fmla="*/ 188 w 188"/>
                  <a:gd name="T37" fmla="*/ 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" h="200">
                    <a:moveTo>
                      <a:pt x="188" y="9"/>
                    </a:moveTo>
                    <a:cubicBezTo>
                      <a:pt x="179" y="0"/>
                      <a:pt x="179" y="0"/>
                      <a:pt x="179" y="0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8" y="154"/>
                      <a:pt x="48" y="154"/>
                      <a:pt x="48" y="154"/>
                    </a:cubicBezTo>
                    <a:cubicBezTo>
                      <a:pt x="44" y="152"/>
                      <a:pt x="39" y="151"/>
                      <a:pt x="34" y="151"/>
                    </a:cubicBezTo>
                    <a:cubicBezTo>
                      <a:pt x="15" y="151"/>
                      <a:pt x="0" y="162"/>
                      <a:pt x="0" y="176"/>
                    </a:cubicBezTo>
                    <a:cubicBezTo>
                      <a:pt x="0" y="189"/>
                      <a:pt x="15" y="200"/>
                      <a:pt x="34" y="200"/>
                    </a:cubicBezTo>
                    <a:cubicBezTo>
                      <a:pt x="53" y="200"/>
                      <a:pt x="68" y="189"/>
                      <a:pt x="68" y="176"/>
                    </a:cubicBezTo>
                    <a:cubicBezTo>
                      <a:pt x="68" y="174"/>
                      <a:pt x="68" y="173"/>
                      <a:pt x="68" y="172"/>
                    </a:cubicBezTo>
                    <a:cubicBezTo>
                      <a:pt x="68" y="80"/>
                      <a:pt x="68" y="80"/>
                      <a:pt x="68" y="80"/>
                    </a:cubicBezTo>
                    <a:cubicBezTo>
                      <a:pt x="159" y="50"/>
                      <a:pt x="159" y="50"/>
                      <a:pt x="159" y="50"/>
                    </a:cubicBezTo>
                    <a:cubicBezTo>
                      <a:pt x="159" y="120"/>
                      <a:pt x="159" y="120"/>
                      <a:pt x="159" y="120"/>
                    </a:cubicBezTo>
                    <a:cubicBezTo>
                      <a:pt x="155" y="118"/>
                      <a:pt x="150" y="117"/>
                      <a:pt x="145" y="117"/>
                    </a:cubicBezTo>
                    <a:cubicBezTo>
                      <a:pt x="126" y="117"/>
                      <a:pt x="111" y="128"/>
                      <a:pt x="111" y="142"/>
                    </a:cubicBezTo>
                    <a:cubicBezTo>
                      <a:pt x="111" y="155"/>
                      <a:pt x="126" y="166"/>
                      <a:pt x="145" y="166"/>
                    </a:cubicBezTo>
                    <a:cubicBezTo>
                      <a:pt x="164" y="166"/>
                      <a:pt x="179" y="155"/>
                      <a:pt x="179" y="142"/>
                    </a:cubicBezTo>
                    <a:cubicBezTo>
                      <a:pt x="179" y="140"/>
                      <a:pt x="179" y="138"/>
                      <a:pt x="178" y="137"/>
                    </a:cubicBezTo>
                    <a:cubicBezTo>
                      <a:pt x="179" y="137"/>
                      <a:pt x="179" y="137"/>
                      <a:pt x="179" y="137"/>
                    </a:cubicBezTo>
                    <a:lnTo>
                      <a:pt x="188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202648" y="3165770"/>
              <a:ext cx="964206" cy="1080699"/>
              <a:chOff x="6913484" y="2576315"/>
              <a:chExt cx="1166689" cy="1307646"/>
            </a:xfrm>
          </p:grpSpPr>
          <p:sp>
            <p:nvSpPr>
              <p:cNvPr id="51" name="Freeform 10"/>
              <p:cNvSpPr>
                <a:spLocks/>
              </p:cNvSpPr>
              <p:nvPr/>
            </p:nvSpPr>
            <p:spPr bwMode="auto">
              <a:xfrm>
                <a:off x="6913484" y="2576315"/>
                <a:ext cx="1166689" cy="1307646"/>
              </a:xfrm>
              <a:custGeom>
                <a:avLst/>
                <a:gdLst>
                  <a:gd name="T0" fmla="*/ 449 w 455"/>
                  <a:gd name="T1" fmla="*/ 209 h 510"/>
                  <a:gd name="T2" fmla="*/ 212 w 455"/>
                  <a:gd name="T3" fmla="*/ 10 h 510"/>
                  <a:gd name="T4" fmla="*/ 10 w 455"/>
                  <a:gd name="T5" fmla="*/ 245 h 510"/>
                  <a:gd name="T6" fmla="*/ 247 w 455"/>
                  <a:gd name="T7" fmla="*/ 444 h 510"/>
                  <a:gd name="T8" fmla="*/ 262 w 455"/>
                  <a:gd name="T9" fmla="*/ 442 h 510"/>
                  <a:gd name="T10" fmla="*/ 349 w 455"/>
                  <a:gd name="T11" fmla="*/ 510 h 510"/>
                  <a:gd name="T12" fmla="*/ 352 w 455"/>
                  <a:gd name="T13" fmla="*/ 408 h 510"/>
                  <a:gd name="T14" fmla="*/ 449 w 455"/>
                  <a:gd name="T15" fmla="*/ 209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5" h="510">
                    <a:moveTo>
                      <a:pt x="449" y="209"/>
                    </a:moveTo>
                    <a:cubicBezTo>
                      <a:pt x="439" y="90"/>
                      <a:pt x="333" y="0"/>
                      <a:pt x="212" y="10"/>
                    </a:cubicBezTo>
                    <a:cubicBezTo>
                      <a:pt x="91" y="20"/>
                      <a:pt x="0" y="125"/>
                      <a:pt x="10" y="245"/>
                    </a:cubicBezTo>
                    <a:cubicBezTo>
                      <a:pt x="20" y="365"/>
                      <a:pt x="126" y="454"/>
                      <a:pt x="247" y="444"/>
                    </a:cubicBezTo>
                    <a:cubicBezTo>
                      <a:pt x="252" y="444"/>
                      <a:pt x="257" y="443"/>
                      <a:pt x="262" y="442"/>
                    </a:cubicBezTo>
                    <a:cubicBezTo>
                      <a:pt x="349" y="510"/>
                      <a:pt x="349" y="510"/>
                      <a:pt x="349" y="510"/>
                    </a:cubicBezTo>
                    <a:cubicBezTo>
                      <a:pt x="352" y="408"/>
                      <a:pt x="352" y="408"/>
                      <a:pt x="352" y="408"/>
                    </a:cubicBezTo>
                    <a:cubicBezTo>
                      <a:pt x="416" y="365"/>
                      <a:pt x="455" y="291"/>
                      <a:pt x="449" y="2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2" name="Freeform 46"/>
              <p:cNvSpPr>
                <a:spLocks/>
              </p:cNvSpPr>
              <p:nvPr/>
            </p:nvSpPr>
            <p:spPr bwMode="auto">
              <a:xfrm>
                <a:off x="7118413" y="2850639"/>
                <a:ext cx="669003" cy="628885"/>
              </a:xfrm>
              <a:custGeom>
                <a:avLst/>
                <a:gdLst>
                  <a:gd name="T0" fmla="*/ 245 w 261"/>
                  <a:gd name="T1" fmla="*/ 61 h 245"/>
                  <a:gd name="T2" fmla="*/ 168 w 261"/>
                  <a:gd name="T3" fmla="*/ 18 h 245"/>
                  <a:gd name="T4" fmla="*/ 122 w 261"/>
                  <a:gd name="T5" fmla="*/ 70 h 245"/>
                  <a:gd name="T6" fmla="*/ 55 w 261"/>
                  <a:gd name="T7" fmla="*/ 54 h 245"/>
                  <a:gd name="T8" fmla="*/ 17 w 261"/>
                  <a:gd name="T9" fmla="*/ 134 h 245"/>
                  <a:gd name="T10" fmla="*/ 86 w 261"/>
                  <a:gd name="T11" fmla="*/ 204 h 245"/>
                  <a:gd name="T12" fmla="*/ 179 w 261"/>
                  <a:gd name="T13" fmla="*/ 245 h 245"/>
                  <a:gd name="T14" fmla="*/ 179 w 261"/>
                  <a:gd name="T15" fmla="*/ 245 h 245"/>
                  <a:gd name="T16" fmla="*/ 179 w 261"/>
                  <a:gd name="T17" fmla="*/ 245 h 245"/>
                  <a:gd name="T18" fmla="*/ 179 w 261"/>
                  <a:gd name="T19" fmla="*/ 245 h 245"/>
                  <a:gd name="T20" fmla="*/ 179 w 261"/>
                  <a:gd name="T21" fmla="*/ 245 h 245"/>
                  <a:gd name="T22" fmla="*/ 230 w 261"/>
                  <a:gd name="T23" fmla="*/ 158 h 245"/>
                  <a:gd name="T24" fmla="*/ 245 w 261"/>
                  <a:gd name="T25" fmla="*/ 61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1" h="245">
                    <a:moveTo>
                      <a:pt x="245" y="61"/>
                    </a:moveTo>
                    <a:cubicBezTo>
                      <a:pt x="222" y="0"/>
                      <a:pt x="168" y="18"/>
                      <a:pt x="168" y="18"/>
                    </a:cubicBezTo>
                    <a:cubicBezTo>
                      <a:pt x="131" y="28"/>
                      <a:pt x="123" y="68"/>
                      <a:pt x="122" y="70"/>
                    </a:cubicBezTo>
                    <a:cubicBezTo>
                      <a:pt x="121" y="68"/>
                      <a:pt x="91" y="41"/>
                      <a:pt x="55" y="54"/>
                    </a:cubicBezTo>
                    <a:cubicBezTo>
                      <a:pt x="55" y="54"/>
                      <a:pt x="0" y="71"/>
                      <a:pt x="17" y="134"/>
                    </a:cubicBezTo>
                    <a:cubicBezTo>
                      <a:pt x="17" y="134"/>
                      <a:pt x="28" y="176"/>
                      <a:pt x="86" y="204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230" y="158"/>
                      <a:pt x="230" y="158"/>
                      <a:pt x="230" y="158"/>
                    </a:cubicBezTo>
                    <a:cubicBezTo>
                      <a:pt x="261" y="101"/>
                      <a:pt x="245" y="61"/>
                      <a:pt x="245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232318" y="2301721"/>
              <a:ext cx="983024" cy="1076219"/>
              <a:chOff x="5859560" y="1735995"/>
              <a:chExt cx="1189459" cy="1302225"/>
            </a:xfrm>
          </p:grpSpPr>
          <p:sp>
            <p:nvSpPr>
              <p:cNvPr id="54" name="Freeform 13"/>
              <p:cNvSpPr>
                <a:spLocks/>
              </p:cNvSpPr>
              <p:nvPr/>
            </p:nvSpPr>
            <p:spPr bwMode="auto">
              <a:xfrm>
                <a:off x="5859560" y="1735995"/>
                <a:ext cx="1189459" cy="1302225"/>
              </a:xfrm>
              <a:custGeom>
                <a:avLst/>
                <a:gdLst>
                  <a:gd name="T0" fmla="*/ 453 w 464"/>
                  <a:gd name="T1" fmla="*/ 202 h 508"/>
                  <a:gd name="T2" fmla="*/ 205 w 464"/>
                  <a:gd name="T3" fmla="*/ 17 h 508"/>
                  <a:gd name="T4" fmla="*/ 17 w 464"/>
                  <a:gd name="T5" fmla="*/ 263 h 508"/>
                  <a:gd name="T6" fmla="*/ 265 w 464"/>
                  <a:gd name="T7" fmla="*/ 448 h 508"/>
                  <a:gd name="T8" fmla="*/ 280 w 464"/>
                  <a:gd name="T9" fmla="*/ 445 h 508"/>
                  <a:gd name="T10" fmla="*/ 371 w 464"/>
                  <a:gd name="T11" fmla="*/ 508 h 508"/>
                  <a:gd name="T12" fmla="*/ 368 w 464"/>
                  <a:gd name="T13" fmla="*/ 406 h 508"/>
                  <a:gd name="T14" fmla="*/ 453 w 464"/>
                  <a:gd name="T15" fmla="*/ 202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4" h="508">
                    <a:moveTo>
                      <a:pt x="453" y="202"/>
                    </a:moveTo>
                    <a:cubicBezTo>
                      <a:pt x="436" y="83"/>
                      <a:pt x="325" y="0"/>
                      <a:pt x="205" y="17"/>
                    </a:cubicBezTo>
                    <a:cubicBezTo>
                      <a:pt x="84" y="34"/>
                      <a:pt x="0" y="144"/>
                      <a:pt x="17" y="263"/>
                    </a:cubicBezTo>
                    <a:cubicBezTo>
                      <a:pt x="34" y="382"/>
                      <a:pt x="145" y="465"/>
                      <a:pt x="265" y="448"/>
                    </a:cubicBezTo>
                    <a:cubicBezTo>
                      <a:pt x="270" y="447"/>
                      <a:pt x="275" y="446"/>
                      <a:pt x="280" y="445"/>
                    </a:cubicBezTo>
                    <a:cubicBezTo>
                      <a:pt x="371" y="508"/>
                      <a:pt x="371" y="508"/>
                      <a:pt x="371" y="508"/>
                    </a:cubicBezTo>
                    <a:cubicBezTo>
                      <a:pt x="368" y="406"/>
                      <a:pt x="368" y="406"/>
                      <a:pt x="368" y="406"/>
                    </a:cubicBezTo>
                    <a:cubicBezTo>
                      <a:pt x="429" y="359"/>
                      <a:pt x="464" y="283"/>
                      <a:pt x="453" y="2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47"/>
              <p:cNvSpPr>
                <a:spLocks noEditPoints="1"/>
              </p:cNvSpPr>
              <p:nvPr/>
            </p:nvSpPr>
            <p:spPr bwMode="auto">
              <a:xfrm>
                <a:off x="6023287" y="2030921"/>
                <a:ext cx="841404" cy="702616"/>
              </a:xfrm>
              <a:custGeom>
                <a:avLst/>
                <a:gdLst>
                  <a:gd name="T0" fmla="*/ 328 w 328"/>
                  <a:gd name="T1" fmla="*/ 42 h 274"/>
                  <a:gd name="T2" fmla="*/ 163 w 328"/>
                  <a:gd name="T3" fmla="*/ 0 h 274"/>
                  <a:gd name="T4" fmla="*/ 0 w 328"/>
                  <a:gd name="T5" fmla="*/ 42 h 274"/>
                  <a:gd name="T6" fmla="*/ 1 w 328"/>
                  <a:gd name="T7" fmla="*/ 53 h 274"/>
                  <a:gd name="T8" fmla="*/ 66 w 328"/>
                  <a:gd name="T9" fmla="*/ 70 h 274"/>
                  <a:gd name="T10" fmla="*/ 66 w 328"/>
                  <a:gd name="T11" fmla="*/ 150 h 274"/>
                  <a:gd name="T12" fmla="*/ 160 w 328"/>
                  <a:gd name="T13" fmla="*/ 197 h 274"/>
                  <a:gd name="T14" fmla="*/ 261 w 328"/>
                  <a:gd name="T15" fmla="*/ 150 h 274"/>
                  <a:gd name="T16" fmla="*/ 262 w 328"/>
                  <a:gd name="T17" fmla="*/ 71 h 274"/>
                  <a:gd name="T18" fmla="*/ 266 w 328"/>
                  <a:gd name="T19" fmla="*/ 70 h 274"/>
                  <a:gd name="T20" fmla="*/ 272 w 328"/>
                  <a:gd name="T21" fmla="*/ 134 h 274"/>
                  <a:gd name="T22" fmla="*/ 269 w 328"/>
                  <a:gd name="T23" fmla="*/ 204 h 274"/>
                  <a:gd name="T24" fmla="*/ 258 w 328"/>
                  <a:gd name="T25" fmla="*/ 216 h 274"/>
                  <a:gd name="T26" fmla="*/ 267 w 328"/>
                  <a:gd name="T27" fmla="*/ 228 h 274"/>
                  <a:gd name="T28" fmla="*/ 252 w 328"/>
                  <a:gd name="T29" fmla="*/ 272 h 274"/>
                  <a:gd name="T30" fmla="*/ 256 w 328"/>
                  <a:gd name="T31" fmla="*/ 273 h 274"/>
                  <a:gd name="T32" fmla="*/ 263 w 328"/>
                  <a:gd name="T33" fmla="*/ 256 h 274"/>
                  <a:gd name="T34" fmla="*/ 259 w 328"/>
                  <a:gd name="T35" fmla="*/ 273 h 274"/>
                  <a:gd name="T36" fmla="*/ 264 w 328"/>
                  <a:gd name="T37" fmla="*/ 274 h 274"/>
                  <a:gd name="T38" fmla="*/ 266 w 328"/>
                  <a:gd name="T39" fmla="*/ 261 h 274"/>
                  <a:gd name="T40" fmla="*/ 267 w 328"/>
                  <a:gd name="T41" fmla="*/ 274 h 274"/>
                  <a:gd name="T42" fmla="*/ 272 w 328"/>
                  <a:gd name="T43" fmla="*/ 274 h 274"/>
                  <a:gd name="T44" fmla="*/ 272 w 328"/>
                  <a:gd name="T45" fmla="*/ 261 h 274"/>
                  <a:gd name="T46" fmla="*/ 274 w 328"/>
                  <a:gd name="T47" fmla="*/ 274 h 274"/>
                  <a:gd name="T48" fmla="*/ 278 w 328"/>
                  <a:gd name="T49" fmla="*/ 274 h 274"/>
                  <a:gd name="T50" fmla="*/ 276 w 328"/>
                  <a:gd name="T51" fmla="*/ 259 h 274"/>
                  <a:gd name="T52" fmla="*/ 281 w 328"/>
                  <a:gd name="T53" fmla="*/ 273 h 274"/>
                  <a:gd name="T54" fmla="*/ 284 w 328"/>
                  <a:gd name="T55" fmla="*/ 272 h 274"/>
                  <a:gd name="T56" fmla="*/ 274 w 328"/>
                  <a:gd name="T57" fmla="*/ 228 h 274"/>
                  <a:gd name="T58" fmla="*/ 283 w 328"/>
                  <a:gd name="T59" fmla="*/ 216 h 274"/>
                  <a:gd name="T60" fmla="*/ 274 w 328"/>
                  <a:gd name="T61" fmla="*/ 204 h 274"/>
                  <a:gd name="T62" fmla="*/ 277 w 328"/>
                  <a:gd name="T63" fmla="*/ 134 h 274"/>
                  <a:gd name="T64" fmla="*/ 271 w 328"/>
                  <a:gd name="T65" fmla="*/ 68 h 274"/>
                  <a:gd name="T66" fmla="*/ 327 w 328"/>
                  <a:gd name="T67" fmla="*/ 54 h 274"/>
                  <a:gd name="T68" fmla="*/ 328 w 328"/>
                  <a:gd name="T69" fmla="*/ 42 h 274"/>
                  <a:gd name="T70" fmla="*/ 162 w 328"/>
                  <a:gd name="T71" fmla="*/ 57 h 274"/>
                  <a:gd name="T72" fmla="*/ 66 w 328"/>
                  <a:gd name="T73" fmla="*/ 40 h 274"/>
                  <a:gd name="T74" fmla="*/ 162 w 328"/>
                  <a:gd name="T75" fmla="*/ 23 h 274"/>
                  <a:gd name="T76" fmla="*/ 258 w 328"/>
                  <a:gd name="T77" fmla="*/ 40 h 274"/>
                  <a:gd name="T78" fmla="*/ 162 w 328"/>
                  <a:gd name="T79" fmla="*/ 57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8" h="274">
                    <a:moveTo>
                      <a:pt x="328" y="42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66" y="70"/>
                      <a:pt x="66" y="70"/>
                      <a:pt x="66" y="70"/>
                    </a:cubicBezTo>
                    <a:cubicBezTo>
                      <a:pt x="66" y="150"/>
                      <a:pt x="66" y="150"/>
                      <a:pt x="66" y="150"/>
                    </a:cubicBezTo>
                    <a:cubicBezTo>
                      <a:pt x="80" y="195"/>
                      <a:pt x="160" y="197"/>
                      <a:pt x="160" y="197"/>
                    </a:cubicBezTo>
                    <a:cubicBezTo>
                      <a:pt x="253" y="196"/>
                      <a:pt x="261" y="150"/>
                      <a:pt x="261" y="150"/>
                    </a:cubicBezTo>
                    <a:cubicBezTo>
                      <a:pt x="262" y="71"/>
                      <a:pt x="262" y="71"/>
                      <a:pt x="262" y="71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70" y="80"/>
                      <a:pt x="274" y="99"/>
                      <a:pt x="272" y="134"/>
                    </a:cubicBezTo>
                    <a:cubicBezTo>
                      <a:pt x="269" y="182"/>
                      <a:pt x="268" y="196"/>
                      <a:pt x="269" y="204"/>
                    </a:cubicBezTo>
                    <a:cubicBezTo>
                      <a:pt x="263" y="204"/>
                      <a:pt x="258" y="210"/>
                      <a:pt x="258" y="216"/>
                    </a:cubicBezTo>
                    <a:cubicBezTo>
                      <a:pt x="258" y="222"/>
                      <a:pt x="262" y="226"/>
                      <a:pt x="267" y="228"/>
                    </a:cubicBezTo>
                    <a:cubicBezTo>
                      <a:pt x="266" y="234"/>
                      <a:pt x="261" y="251"/>
                      <a:pt x="252" y="272"/>
                    </a:cubicBezTo>
                    <a:cubicBezTo>
                      <a:pt x="256" y="273"/>
                      <a:pt x="256" y="273"/>
                      <a:pt x="256" y="273"/>
                    </a:cubicBezTo>
                    <a:cubicBezTo>
                      <a:pt x="256" y="273"/>
                      <a:pt x="262" y="260"/>
                      <a:pt x="263" y="256"/>
                    </a:cubicBezTo>
                    <a:cubicBezTo>
                      <a:pt x="262" y="259"/>
                      <a:pt x="260" y="272"/>
                      <a:pt x="259" y="273"/>
                    </a:cubicBezTo>
                    <a:cubicBezTo>
                      <a:pt x="264" y="274"/>
                      <a:pt x="264" y="274"/>
                      <a:pt x="264" y="274"/>
                    </a:cubicBezTo>
                    <a:cubicBezTo>
                      <a:pt x="264" y="274"/>
                      <a:pt x="267" y="263"/>
                      <a:pt x="266" y="261"/>
                    </a:cubicBezTo>
                    <a:cubicBezTo>
                      <a:pt x="266" y="261"/>
                      <a:pt x="267" y="273"/>
                      <a:pt x="267" y="274"/>
                    </a:cubicBezTo>
                    <a:cubicBezTo>
                      <a:pt x="272" y="274"/>
                      <a:pt x="272" y="274"/>
                      <a:pt x="272" y="274"/>
                    </a:cubicBezTo>
                    <a:cubicBezTo>
                      <a:pt x="272" y="274"/>
                      <a:pt x="271" y="263"/>
                      <a:pt x="272" y="261"/>
                    </a:cubicBezTo>
                    <a:cubicBezTo>
                      <a:pt x="272" y="261"/>
                      <a:pt x="274" y="268"/>
                      <a:pt x="274" y="274"/>
                    </a:cubicBezTo>
                    <a:cubicBezTo>
                      <a:pt x="278" y="274"/>
                      <a:pt x="278" y="274"/>
                      <a:pt x="278" y="274"/>
                    </a:cubicBezTo>
                    <a:cubicBezTo>
                      <a:pt x="278" y="274"/>
                      <a:pt x="277" y="261"/>
                      <a:pt x="276" y="259"/>
                    </a:cubicBezTo>
                    <a:cubicBezTo>
                      <a:pt x="276" y="259"/>
                      <a:pt x="280" y="266"/>
                      <a:pt x="281" y="273"/>
                    </a:cubicBezTo>
                    <a:cubicBezTo>
                      <a:pt x="284" y="272"/>
                      <a:pt x="284" y="272"/>
                      <a:pt x="284" y="272"/>
                    </a:cubicBezTo>
                    <a:cubicBezTo>
                      <a:pt x="284" y="272"/>
                      <a:pt x="277" y="237"/>
                      <a:pt x="274" y="228"/>
                    </a:cubicBezTo>
                    <a:cubicBezTo>
                      <a:pt x="279" y="226"/>
                      <a:pt x="283" y="221"/>
                      <a:pt x="283" y="216"/>
                    </a:cubicBezTo>
                    <a:cubicBezTo>
                      <a:pt x="283" y="210"/>
                      <a:pt x="279" y="205"/>
                      <a:pt x="274" y="204"/>
                    </a:cubicBezTo>
                    <a:cubicBezTo>
                      <a:pt x="274" y="196"/>
                      <a:pt x="274" y="183"/>
                      <a:pt x="277" y="134"/>
                    </a:cubicBezTo>
                    <a:cubicBezTo>
                      <a:pt x="279" y="105"/>
                      <a:pt x="277" y="83"/>
                      <a:pt x="271" y="68"/>
                    </a:cubicBezTo>
                    <a:cubicBezTo>
                      <a:pt x="327" y="54"/>
                      <a:pt x="327" y="54"/>
                      <a:pt x="327" y="54"/>
                    </a:cubicBezTo>
                    <a:lnTo>
                      <a:pt x="328" y="42"/>
                    </a:lnTo>
                    <a:close/>
                    <a:moveTo>
                      <a:pt x="162" y="57"/>
                    </a:moveTo>
                    <a:cubicBezTo>
                      <a:pt x="109" y="57"/>
                      <a:pt x="66" y="50"/>
                      <a:pt x="66" y="40"/>
                    </a:cubicBezTo>
                    <a:cubicBezTo>
                      <a:pt x="66" y="30"/>
                      <a:pt x="109" y="23"/>
                      <a:pt x="162" y="23"/>
                    </a:cubicBezTo>
                    <a:cubicBezTo>
                      <a:pt x="215" y="23"/>
                      <a:pt x="258" y="30"/>
                      <a:pt x="258" y="40"/>
                    </a:cubicBezTo>
                    <a:cubicBezTo>
                      <a:pt x="258" y="50"/>
                      <a:pt x="215" y="57"/>
                      <a:pt x="162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9020988" y="2621630"/>
              <a:ext cx="612934" cy="675661"/>
              <a:chOff x="9233851" y="2123085"/>
              <a:chExt cx="741650" cy="817550"/>
            </a:xfrm>
          </p:grpSpPr>
          <p:sp>
            <p:nvSpPr>
              <p:cNvPr id="57" name="Freeform 16"/>
              <p:cNvSpPr>
                <a:spLocks/>
              </p:cNvSpPr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8020490" y="4111471"/>
              <a:ext cx="612934" cy="675661"/>
              <a:chOff x="9233851" y="2123085"/>
              <a:chExt cx="741650" cy="817550"/>
            </a:xfrm>
          </p:grpSpPr>
          <p:sp>
            <p:nvSpPr>
              <p:cNvPr id="61" name="Freeform 16"/>
              <p:cNvSpPr>
                <a:spLocks/>
              </p:cNvSpPr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4" name="Rectangle 73"/>
          <p:cNvSpPr/>
          <p:nvPr/>
        </p:nvSpPr>
        <p:spPr>
          <a:xfrm>
            <a:off x="1019175" y="644525"/>
            <a:ext cx="10896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…. Theo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276949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8286795" y="1765611"/>
            <a:ext cx="489569" cy="546684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8286797" y="2379507"/>
            <a:ext cx="3451700" cy="543268"/>
            <a:chOff x="5128064" y="2256183"/>
            <a:chExt cx="3273083" cy="515155"/>
          </a:xfrm>
        </p:grpSpPr>
        <p:sp>
          <p:nvSpPr>
            <p:cNvPr id="4" name="Pentagon 3"/>
            <p:cNvSpPr/>
            <p:nvPr/>
          </p:nvSpPr>
          <p:spPr>
            <a:xfrm>
              <a:off x="5128064" y="2256184"/>
              <a:ext cx="3273083" cy="515154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3200" dirty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Arial" panose="020B0604020202020204" pitchFamily="34" charset="0"/>
                </a:rPr>
                <a:t>Ý </a:t>
              </a:r>
              <a:r>
                <a:rPr lang="en-US" sz="3200" dirty="0" err="1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Arial" panose="020B0604020202020204" pitchFamily="34" charset="0"/>
                </a:rPr>
                <a:t>kiến</a:t>
              </a:r>
              <a:r>
                <a:rPr lang="en-US" sz="3200" dirty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Arial" panose="020B0604020202020204" pitchFamily="34" charset="0"/>
                </a:rPr>
                <a:t> 1</a:t>
              </a:r>
              <a:endParaRPr lang="en-GB" sz="320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28064" y="2256183"/>
              <a:ext cx="464234" cy="51515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320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286797" y="3264225"/>
            <a:ext cx="3451700" cy="543268"/>
            <a:chOff x="5128064" y="3095119"/>
            <a:chExt cx="3273083" cy="515155"/>
          </a:xfrm>
        </p:grpSpPr>
        <p:sp>
          <p:nvSpPr>
            <p:cNvPr id="6" name="Pentagon 5"/>
            <p:cNvSpPr/>
            <p:nvPr/>
          </p:nvSpPr>
          <p:spPr>
            <a:xfrm>
              <a:off x="5128064" y="3095119"/>
              <a:ext cx="3273083" cy="515154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3200" dirty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Arial" panose="020B0604020202020204" pitchFamily="34" charset="0"/>
                </a:rPr>
                <a:t>Ý </a:t>
              </a:r>
              <a:r>
                <a:rPr lang="en-US" sz="3200" dirty="0" err="1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Arial" panose="020B0604020202020204" pitchFamily="34" charset="0"/>
                </a:rPr>
                <a:t>kiến</a:t>
              </a:r>
              <a:r>
                <a:rPr lang="en-US" sz="3200" dirty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Arial" panose="020B0604020202020204" pitchFamily="34" charset="0"/>
                </a:rPr>
                <a:t> 2</a:t>
              </a:r>
              <a:endParaRPr lang="en-GB" sz="320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28064" y="3095119"/>
              <a:ext cx="464234" cy="51515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320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286797" y="4148941"/>
            <a:ext cx="3451700" cy="543268"/>
            <a:chOff x="5128064" y="3934054"/>
            <a:chExt cx="3273083" cy="515155"/>
          </a:xfrm>
        </p:grpSpPr>
        <p:sp>
          <p:nvSpPr>
            <p:cNvPr id="7" name="Pentagon 6"/>
            <p:cNvSpPr/>
            <p:nvPr/>
          </p:nvSpPr>
          <p:spPr>
            <a:xfrm>
              <a:off x="5128064" y="3934054"/>
              <a:ext cx="3273083" cy="515154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3200" dirty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Arial" panose="020B0604020202020204" pitchFamily="34" charset="0"/>
                </a:rPr>
                <a:t>Ý </a:t>
              </a:r>
              <a:r>
                <a:rPr lang="en-US" sz="3200" dirty="0" err="1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Arial" panose="020B0604020202020204" pitchFamily="34" charset="0"/>
                </a:rPr>
                <a:t>kiến</a:t>
              </a:r>
              <a:r>
                <a:rPr lang="en-US" sz="3200" dirty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Arial" panose="020B0604020202020204" pitchFamily="34" charset="0"/>
                </a:rPr>
                <a:t> 3</a:t>
              </a:r>
              <a:endParaRPr lang="en-GB" sz="320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28064" y="3934054"/>
              <a:ext cx="464234" cy="51515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320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286796" y="5033658"/>
            <a:ext cx="3451701" cy="543269"/>
            <a:chOff x="5128064" y="4772988"/>
            <a:chExt cx="3273084" cy="515156"/>
          </a:xfrm>
        </p:grpSpPr>
        <p:sp>
          <p:nvSpPr>
            <p:cNvPr id="8" name="Pentagon 7"/>
            <p:cNvSpPr/>
            <p:nvPr/>
          </p:nvSpPr>
          <p:spPr>
            <a:xfrm>
              <a:off x="5128065" y="4772990"/>
              <a:ext cx="3273083" cy="515154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3200" dirty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Arial" panose="020B0604020202020204" pitchFamily="34" charset="0"/>
                </a:rPr>
                <a:t>Ý </a:t>
              </a:r>
              <a:r>
                <a:rPr lang="en-US" sz="3200" dirty="0" err="1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Arial" panose="020B0604020202020204" pitchFamily="34" charset="0"/>
                </a:rPr>
                <a:t>kiến</a:t>
              </a:r>
              <a:r>
                <a:rPr lang="en-US" sz="3200" dirty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Arial" panose="020B0604020202020204" pitchFamily="34" charset="0"/>
                </a:rPr>
                <a:t> 4</a:t>
              </a:r>
              <a:endParaRPr lang="en-GB" sz="320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28064" y="4772988"/>
              <a:ext cx="464234" cy="5151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320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5057775" y="415925"/>
            <a:ext cx="2109553" cy="69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en-GB" altLang="zh-CN" sz="3600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829175" y="187325"/>
            <a:ext cx="3180358" cy="1089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Tranh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luận</a:t>
            </a:r>
            <a:endParaRPr lang="en-GB" altLang="zh-CN" sz="5400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42975" y="2379505"/>
            <a:ext cx="7341498" cy="3197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247776" y="2473325"/>
            <a:ext cx="6705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Vì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sao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mỗi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người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cần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trách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nhiệm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đóng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góp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tinh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thần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dâng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hiến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cuộc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đời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Nhập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vào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bản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“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hòa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ca”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chung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cộng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đồng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phải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chăng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sẽ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mất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tính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không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còn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chính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mình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1875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39" grpId="0"/>
      <p:bldP spid="40" grpId="0" animBg="1"/>
      <p:bldP spid="2048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31" name="Picture 27" descr="Cover">
            <a:extLst>
              <a:ext uri="{FF2B5EF4-FFF2-40B4-BE49-F238E27FC236}">
                <a16:creationId xmlns:a16="http://schemas.microsoft.com/office/drawing/2014/main" id="{4957C3DB-8BB3-4C0C-86A5-95E1AF862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34" y="6208914"/>
            <a:ext cx="3741956" cy="87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0" name="Picture 26" descr="Cover">
            <a:extLst>
              <a:ext uri="{FF2B5EF4-FFF2-40B4-BE49-F238E27FC236}">
                <a16:creationId xmlns:a16="http://schemas.microsoft.com/office/drawing/2014/main" id="{642E32BB-C7D2-4F22-9639-1C59F8CCD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436" y="4191602"/>
            <a:ext cx="1446822" cy="224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9" name="Picture 25" descr="Cover">
            <a:extLst>
              <a:ext uri="{FF2B5EF4-FFF2-40B4-BE49-F238E27FC236}">
                <a16:creationId xmlns:a16="http://schemas.microsoft.com/office/drawing/2014/main" id="{C2D3E0AF-0CEA-4FF2-9F8E-A132B5F920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1"/>
          <a:stretch/>
        </p:blipFill>
        <p:spPr bwMode="auto">
          <a:xfrm>
            <a:off x="11178" y="4331143"/>
            <a:ext cx="3008629" cy="155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8" name="Picture 24" descr="Cover">
            <a:extLst>
              <a:ext uri="{FF2B5EF4-FFF2-40B4-BE49-F238E27FC236}">
                <a16:creationId xmlns:a16="http://schemas.microsoft.com/office/drawing/2014/main" id="{C2CD22FB-F483-49F3-86F4-10E7C7A7D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124" y="4207585"/>
            <a:ext cx="2305023" cy="82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7" name="Picture 23" descr="Cover">
            <a:extLst>
              <a:ext uri="{FF2B5EF4-FFF2-40B4-BE49-F238E27FC236}">
                <a16:creationId xmlns:a16="http://schemas.microsoft.com/office/drawing/2014/main" id="{7F596DDB-9228-49E9-9206-E3DD49D5C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691" y="5966125"/>
            <a:ext cx="3046074" cy="103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6" name="Picture 22" descr="Cover">
            <a:extLst>
              <a:ext uri="{FF2B5EF4-FFF2-40B4-BE49-F238E27FC236}">
                <a16:creationId xmlns:a16="http://schemas.microsoft.com/office/drawing/2014/main" id="{5777E84F-AC99-45E3-A3B5-18E55CD8D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9280">
            <a:off x="5335163" y="4285641"/>
            <a:ext cx="1654572" cy="184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5" name="Picture 21" descr="Cover">
            <a:extLst>
              <a:ext uri="{FF2B5EF4-FFF2-40B4-BE49-F238E27FC236}">
                <a16:creationId xmlns:a16="http://schemas.microsoft.com/office/drawing/2014/main" id="{5A3DC181-3680-4CA9-BF53-7D2FEA1C0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76"/>
          <a:stretch/>
        </p:blipFill>
        <p:spPr bwMode="auto">
          <a:xfrm>
            <a:off x="-16386" y="2987087"/>
            <a:ext cx="2535961" cy="113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4" name="Picture 20" descr="Cover">
            <a:extLst>
              <a:ext uri="{FF2B5EF4-FFF2-40B4-BE49-F238E27FC236}">
                <a16:creationId xmlns:a16="http://schemas.microsoft.com/office/drawing/2014/main" id="{6C21A2A5-CEC9-4AD9-8D1E-CF3E4DC6B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712" y="3221925"/>
            <a:ext cx="3155806" cy="127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3" name="Picture 19" descr="Cover">
            <a:extLst>
              <a:ext uri="{FF2B5EF4-FFF2-40B4-BE49-F238E27FC236}">
                <a16:creationId xmlns:a16="http://schemas.microsoft.com/office/drawing/2014/main" id="{3D4927F5-1206-4F2D-B37F-DECC07134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14" y="431546"/>
            <a:ext cx="2891991" cy="155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2" name="Picture 18" descr="Cover">
            <a:extLst>
              <a:ext uri="{FF2B5EF4-FFF2-40B4-BE49-F238E27FC236}">
                <a16:creationId xmlns:a16="http://schemas.microsoft.com/office/drawing/2014/main" id="{94F0C69B-51BE-4F98-9359-0319E8E93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197" y="1303686"/>
            <a:ext cx="2869215" cy="70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1" name="Picture 17" descr="Cover">
            <a:extLst>
              <a:ext uri="{FF2B5EF4-FFF2-40B4-BE49-F238E27FC236}">
                <a16:creationId xmlns:a16="http://schemas.microsoft.com/office/drawing/2014/main" id="{BB1A16D5-FE8B-440E-8709-4B8B98FB8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1844269"/>
            <a:ext cx="3210215" cy="55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Picture 16" descr="Cover">
            <a:extLst>
              <a:ext uri="{FF2B5EF4-FFF2-40B4-BE49-F238E27FC236}">
                <a16:creationId xmlns:a16="http://schemas.microsoft.com/office/drawing/2014/main" id="{483A6ADF-9EB6-4963-AA69-8C1C08C9C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005" y="1775727"/>
            <a:ext cx="934871" cy="195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 descr="Cover">
            <a:extLst>
              <a:ext uri="{FF2B5EF4-FFF2-40B4-BE49-F238E27FC236}">
                <a16:creationId xmlns:a16="http://schemas.microsoft.com/office/drawing/2014/main" id="{A7F3F5E9-67F1-43B5-A813-E51DA5D9F8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8"/>
          <a:stretch/>
        </p:blipFill>
        <p:spPr bwMode="auto">
          <a:xfrm>
            <a:off x="8820433" y="271365"/>
            <a:ext cx="3500911" cy="137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 descr="Cover">
            <a:extLst>
              <a:ext uri="{FF2B5EF4-FFF2-40B4-BE49-F238E27FC236}">
                <a16:creationId xmlns:a16="http://schemas.microsoft.com/office/drawing/2014/main" id="{A40861F4-67A9-4CCE-A6FF-427422AC3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987" y="1177925"/>
            <a:ext cx="3979381" cy="54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 descr="Cover">
            <a:extLst>
              <a:ext uri="{FF2B5EF4-FFF2-40B4-BE49-F238E27FC236}">
                <a16:creationId xmlns:a16="http://schemas.microsoft.com/office/drawing/2014/main" id="{EBB0B05A-5D4B-4E11-8C28-0EF14F255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3059">
            <a:off x="6707009" y="1015031"/>
            <a:ext cx="2332227" cy="208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Cover">
            <a:extLst>
              <a:ext uri="{FF2B5EF4-FFF2-40B4-BE49-F238E27FC236}">
                <a16:creationId xmlns:a16="http://schemas.microsoft.com/office/drawing/2014/main" id="{9F37113E-E7E0-42B8-929C-0C00AAB68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225" y="1834849"/>
            <a:ext cx="3306673" cy="114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Cover">
            <a:extLst>
              <a:ext uri="{FF2B5EF4-FFF2-40B4-BE49-F238E27FC236}">
                <a16:creationId xmlns:a16="http://schemas.microsoft.com/office/drawing/2014/main" id="{6870C844-315F-4CAA-BC28-839E18DD3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994" y="2544489"/>
            <a:ext cx="3230000" cy="12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over">
            <a:extLst>
              <a:ext uri="{FF2B5EF4-FFF2-40B4-BE49-F238E27FC236}">
                <a16:creationId xmlns:a16="http://schemas.microsoft.com/office/drawing/2014/main" id="{39FC48D2-DC0B-4307-AC9F-5295C3D28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816">
            <a:off x="6831324" y="2006386"/>
            <a:ext cx="2847599" cy="151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>
            <a:extLst>
              <a:ext uri="{FF2B5EF4-FFF2-40B4-BE49-F238E27FC236}">
                <a16:creationId xmlns:a16="http://schemas.microsoft.com/office/drawing/2014/main" id="{5708F002-6AE1-4917-BDBC-9F349BF76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090" y="3942539"/>
            <a:ext cx="3853482" cy="81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>
            <a:extLst>
              <a:ext uri="{FF2B5EF4-FFF2-40B4-BE49-F238E27FC236}">
                <a16:creationId xmlns:a16="http://schemas.microsoft.com/office/drawing/2014/main" id="{794618FD-5859-4465-8892-7067FDAD9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175" y="4638167"/>
            <a:ext cx="3805712" cy="7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>
            <a:extLst>
              <a:ext uri="{FF2B5EF4-FFF2-40B4-BE49-F238E27FC236}">
                <a16:creationId xmlns:a16="http://schemas.microsoft.com/office/drawing/2014/main" id="{9FD73B54-3AB6-43A3-9EC5-7D9B3308F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294" y="4704826"/>
            <a:ext cx="2982681" cy="127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>
            <a:extLst>
              <a:ext uri="{FF2B5EF4-FFF2-40B4-BE49-F238E27FC236}">
                <a16:creationId xmlns:a16="http://schemas.microsoft.com/office/drawing/2014/main" id="{12BA7AAC-3BFE-4B9D-B9DC-DC1DADA79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100">
            <a:off x="6722625" y="3211514"/>
            <a:ext cx="2431726" cy="151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>
            <a:extLst>
              <a:ext uri="{FF2B5EF4-FFF2-40B4-BE49-F238E27FC236}">
                <a16:creationId xmlns:a16="http://schemas.microsoft.com/office/drawing/2014/main" id="{A962BC5F-5BEF-4138-A732-BFC34998B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5921">
            <a:off x="5194828" y="2620741"/>
            <a:ext cx="1928318" cy="173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>
            <a:extLst>
              <a:ext uri="{FF2B5EF4-FFF2-40B4-BE49-F238E27FC236}">
                <a16:creationId xmlns:a16="http://schemas.microsoft.com/office/drawing/2014/main" id="{5062E5E1-7AEB-4166-B680-1EA41E3DE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961" y="3415622"/>
            <a:ext cx="2034375" cy="115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3" name="Picture 29" descr="ANd9GcT0vXERc59I0oY3UMfkyTNceoCTWgp93tf9n9cb_rtDt_LEx6Rlg-iXL9u7">
            <a:extLst>
              <a:ext uri="{FF2B5EF4-FFF2-40B4-BE49-F238E27FC236}">
                <a16:creationId xmlns:a16="http://schemas.microsoft.com/office/drawing/2014/main" id="{52BC40C0-782F-4407-A1AF-F94E6A111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1" y="286764"/>
            <a:ext cx="1662779" cy="159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35" name="AutoShape 31" descr="2Q==">
            <a:extLst>
              <a:ext uri="{FF2B5EF4-FFF2-40B4-BE49-F238E27FC236}">
                <a16:creationId xmlns:a16="http://schemas.microsoft.com/office/drawing/2014/main" id="{3F3A508B-4A4B-4636-B795-A30A8C5CE4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68650" y="3522458"/>
            <a:ext cx="474855" cy="47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5400000">
            <a:off x="-712341" y="2528441"/>
            <a:ext cx="4419600" cy="2480568"/>
            <a:chOff x="3232593" y="1968492"/>
            <a:chExt cx="5424627" cy="3642231"/>
          </a:xfrm>
        </p:grpSpPr>
        <p:grpSp>
          <p:nvGrpSpPr>
            <p:cNvPr id="114" name="Group 113"/>
            <p:cNvGrpSpPr/>
            <p:nvPr/>
          </p:nvGrpSpPr>
          <p:grpSpPr>
            <a:xfrm>
              <a:off x="3232593" y="1968492"/>
              <a:ext cx="5424627" cy="3642231"/>
              <a:chOff x="2814101" y="2265723"/>
              <a:chExt cx="6563799" cy="4407100"/>
            </a:xfrm>
          </p:grpSpPr>
          <p:sp>
            <p:nvSpPr>
              <p:cNvPr id="115" name="泪滴形 1"/>
              <p:cNvSpPr/>
              <p:nvPr/>
            </p:nvSpPr>
            <p:spPr>
              <a:xfrm rot="10343435">
                <a:off x="5905548" y="3205317"/>
                <a:ext cx="2477265" cy="2290260"/>
              </a:xfrm>
              <a:custGeom>
                <a:avLst/>
                <a:gdLst/>
                <a:ahLst/>
                <a:cxnLst/>
                <a:rect l="l" t="t" r="r" b="b"/>
                <a:pathLst>
                  <a:path w="5141341" h="5055454">
                    <a:moveTo>
                      <a:pt x="4266139" y="0"/>
                    </a:moveTo>
                    <a:lnTo>
                      <a:pt x="5141341" y="839651"/>
                    </a:lnTo>
                    <a:cubicBezTo>
                      <a:pt x="4913270" y="1480691"/>
                      <a:pt x="4731076" y="2140225"/>
                      <a:pt x="4392488" y="2855214"/>
                    </a:cubicBezTo>
                    <a:cubicBezTo>
                      <a:pt x="3881044" y="4068165"/>
                      <a:pt x="3533182" y="4973967"/>
                      <a:pt x="2196244" y="5051458"/>
                    </a:cubicBezTo>
                    <a:cubicBezTo>
                      <a:pt x="859306" y="5128949"/>
                      <a:pt x="0" y="4068166"/>
                      <a:pt x="0" y="2855214"/>
                    </a:cubicBezTo>
                    <a:cubicBezTo>
                      <a:pt x="0" y="1642262"/>
                      <a:pt x="1040596" y="1027385"/>
                      <a:pt x="2196244" y="658970"/>
                    </a:cubicBezTo>
                    <a:cubicBezTo>
                      <a:pt x="3023077" y="395380"/>
                      <a:pt x="3676191" y="223591"/>
                      <a:pt x="4266139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>
                <a:softEdge rad="127000"/>
              </a:effectLst>
            </p:spPr>
            <p:txBody>
              <a:bodyPr rtlCol="0" anchor="ctr"/>
              <a:lstStyle/>
              <a:p>
                <a:pPr algn="just" defTabSz="837363">
                  <a:lnSpc>
                    <a:spcPct val="120000"/>
                  </a:lnSpc>
                  <a:defRPr/>
                </a:pPr>
                <a:endParaRPr lang="en-US" sz="900" ker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2814101" y="2265723"/>
                <a:ext cx="6563799" cy="4407100"/>
                <a:chOff x="2814101" y="2265723"/>
                <a:chExt cx="6563799" cy="4407100"/>
              </a:xfrm>
            </p:grpSpPr>
            <p:sp>
              <p:nvSpPr>
                <p:cNvPr id="117" name="泪滴形 1"/>
                <p:cNvSpPr/>
                <p:nvPr/>
              </p:nvSpPr>
              <p:spPr>
                <a:xfrm rot="6787574">
                  <a:off x="4485117" y="2915181"/>
                  <a:ext cx="2477265" cy="229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1341" h="5055454">
                      <a:moveTo>
                        <a:pt x="4266139" y="0"/>
                      </a:moveTo>
                      <a:lnTo>
                        <a:pt x="5141341" y="839651"/>
                      </a:lnTo>
                      <a:cubicBezTo>
                        <a:pt x="4913270" y="1480691"/>
                        <a:pt x="4731076" y="2140225"/>
                        <a:pt x="4392488" y="2855214"/>
                      </a:cubicBezTo>
                      <a:cubicBezTo>
                        <a:pt x="3881044" y="4068165"/>
                        <a:pt x="3533182" y="4973967"/>
                        <a:pt x="2196244" y="5051458"/>
                      </a:cubicBezTo>
                      <a:cubicBezTo>
                        <a:pt x="859306" y="5128949"/>
                        <a:pt x="0" y="4068166"/>
                        <a:pt x="0" y="2855214"/>
                      </a:cubicBezTo>
                      <a:cubicBezTo>
                        <a:pt x="0" y="1642262"/>
                        <a:pt x="1040596" y="1027385"/>
                        <a:pt x="2196244" y="658970"/>
                      </a:cubicBezTo>
                      <a:cubicBezTo>
                        <a:pt x="3023077" y="395380"/>
                        <a:pt x="3676191" y="223591"/>
                        <a:pt x="4266139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25400" cap="flat" cmpd="sng" algn="ctr">
                  <a:noFill/>
                  <a:prstDash val="solid"/>
                </a:ln>
                <a:effectLst>
                  <a:softEdge rad="127000"/>
                </a:effectLst>
              </p:spPr>
              <p:txBody>
                <a:bodyPr rtlCol="0" anchor="ctr"/>
                <a:lstStyle/>
                <a:p>
                  <a:pPr algn="just" defTabSz="837363">
                    <a:lnSpc>
                      <a:spcPct val="120000"/>
                    </a:lnSpc>
                    <a:defRPr/>
                  </a:pPr>
                  <a:endParaRPr lang="en-US" sz="900" ker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8" name="泪滴形 1"/>
                <p:cNvSpPr/>
                <p:nvPr/>
              </p:nvSpPr>
              <p:spPr>
                <a:xfrm rot="3472831">
                  <a:off x="3369184" y="3784807"/>
                  <a:ext cx="2477265" cy="229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1341" h="5055454">
                      <a:moveTo>
                        <a:pt x="4266139" y="0"/>
                      </a:moveTo>
                      <a:lnTo>
                        <a:pt x="5141341" y="839651"/>
                      </a:lnTo>
                      <a:cubicBezTo>
                        <a:pt x="4913270" y="1480691"/>
                        <a:pt x="4731076" y="2140225"/>
                        <a:pt x="4392488" y="2855214"/>
                      </a:cubicBezTo>
                      <a:cubicBezTo>
                        <a:pt x="3881044" y="4068165"/>
                        <a:pt x="3533182" y="4973967"/>
                        <a:pt x="2196244" y="5051458"/>
                      </a:cubicBezTo>
                      <a:cubicBezTo>
                        <a:pt x="859306" y="5128949"/>
                        <a:pt x="0" y="4068166"/>
                        <a:pt x="0" y="2855214"/>
                      </a:cubicBezTo>
                      <a:cubicBezTo>
                        <a:pt x="0" y="1642262"/>
                        <a:pt x="1040596" y="1027385"/>
                        <a:pt x="2196244" y="658970"/>
                      </a:cubicBezTo>
                      <a:cubicBezTo>
                        <a:pt x="3023077" y="395380"/>
                        <a:pt x="3676191" y="223591"/>
                        <a:pt x="4266139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25400" cap="flat" cmpd="sng" algn="ctr">
                  <a:noFill/>
                  <a:prstDash val="solid"/>
                </a:ln>
                <a:effectLst>
                  <a:softEdge rad="127000"/>
                </a:effectLst>
              </p:spPr>
              <p:txBody>
                <a:bodyPr rtlCol="0" anchor="ctr"/>
                <a:lstStyle/>
                <a:p>
                  <a:pPr algn="just" defTabSz="837363">
                    <a:lnSpc>
                      <a:spcPct val="120000"/>
                    </a:lnSpc>
                    <a:defRPr/>
                  </a:pPr>
                  <a:endParaRPr lang="en-US" sz="900" ker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119" name="Group 118"/>
                <p:cNvGrpSpPr/>
                <p:nvPr/>
              </p:nvGrpSpPr>
              <p:grpSpPr>
                <a:xfrm>
                  <a:off x="2814101" y="2265723"/>
                  <a:ext cx="6563799" cy="4407100"/>
                  <a:chOff x="2814101" y="2265723"/>
                  <a:chExt cx="6563799" cy="4407100"/>
                </a:xfrm>
              </p:grpSpPr>
              <p:sp>
                <p:nvSpPr>
                  <p:cNvPr id="122" name="泪滴形 1"/>
                  <p:cNvSpPr/>
                  <p:nvPr/>
                </p:nvSpPr>
                <p:spPr>
                  <a:xfrm rot="13192496">
                    <a:off x="6462030" y="3665645"/>
                    <a:ext cx="2915870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363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3" name="泪滴形 1"/>
                  <p:cNvSpPr/>
                  <p:nvPr/>
                </p:nvSpPr>
                <p:spPr>
                  <a:xfrm rot="10111243">
                    <a:off x="5582872" y="2468369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363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4" name="泪滴形 1"/>
                  <p:cNvSpPr/>
                  <p:nvPr/>
                </p:nvSpPr>
                <p:spPr>
                  <a:xfrm rot="6430905">
                    <a:off x="3833458" y="2290078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363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5" name="泪滴形 1"/>
                  <p:cNvSpPr/>
                  <p:nvPr/>
                </p:nvSpPr>
                <p:spPr>
                  <a:xfrm rot="3031563">
                    <a:off x="2789746" y="3781309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363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6" name="椭圆 30"/>
                  <p:cNvSpPr/>
                  <p:nvPr/>
                </p:nvSpPr>
                <p:spPr>
                  <a:xfrm rot="19870947">
                    <a:off x="5859728" y="5019672"/>
                    <a:ext cx="648361" cy="648360"/>
                  </a:xfrm>
                  <a:prstGeom prst="ellipse">
                    <a:avLst/>
                  </a:prstGeom>
                  <a:solidFill>
                    <a:schemeClr val="bg2"/>
                  </a:solidFill>
                  <a:ln w="295275" cap="flat" cmpd="sng" algn="ctr">
                    <a:solidFill>
                      <a:schemeClr val="tx2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363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131" name="AutoShape 59"/>
            <p:cNvSpPr>
              <a:spLocks/>
            </p:cNvSpPr>
            <p:nvPr/>
          </p:nvSpPr>
          <p:spPr bwMode="auto">
            <a:xfrm>
              <a:off x="4918729" y="2285167"/>
              <a:ext cx="384412" cy="383755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2" name="AutoShape 112"/>
            <p:cNvSpPr>
              <a:spLocks/>
            </p:cNvSpPr>
            <p:nvPr/>
          </p:nvSpPr>
          <p:spPr bwMode="auto">
            <a:xfrm>
              <a:off x="4074347" y="3708683"/>
              <a:ext cx="308602" cy="496149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33" name="Group 132"/>
            <p:cNvGrpSpPr/>
            <p:nvPr/>
          </p:nvGrpSpPr>
          <p:grpSpPr>
            <a:xfrm>
              <a:off x="6843607" y="2534299"/>
              <a:ext cx="384412" cy="323404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34" name="AutoShape 120"/>
              <p:cNvSpPr>
                <a:spLocks/>
              </p:cNvSpPr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5" name="AutoShape 121"/>
              <p:cNvSpPr>
                <a:spLocks/>
              </p:cNvSpPr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6" name="AutoShape 122"/>
              <p:cNvSpPr>
                <a:spLocks/>
              </p:cNvSpPr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7681436" y="3866045"/>
              <a:ext cx="383755" cy="383755"/>
              <a:chOff x="4439444" y="2582069"/>
              <a:chExt cx="464344" cy="464344"/>
            </a:xfrm>
            <a:solidFill>
              <a:schemeClr val="bg2"/>
            </a:solidFill>
          </p:grpSpPr>
          <p:sp>
            <p:nvSpPr>
              <p:cNvPr id="138" name="AutoShape 123"/>
              <p:cNvSpPr>
                <a:spLocks/>
              </p:cNvSpPr>
              <p:nvPr/>
            </p:nvSpPr>
            <p:spPr bwMode="auto">
              <a:xfrm>
                <a:off x="4439444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9" name="AutoShape 124"/>
              <p:cNvSpPr>
                <a:spLocks/>
              </p:cNvSpPr>
              <p:nvPr/>
            </p:nvSpPr>
            <p:spPr bwMode="auto">
              <a:xfrm>
                <a:off x="4570413" y="271224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0" name="AutoShape 125"/>
              <p:cNvSpPr>
                <a:spLocks/>
              </p:cNvSpPr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3" name="Rectangle 42"/>
          <p:cNvSpPr/>
          <p:nvPr/>
        </p:nvSpPr>
        <p:spPr>
          <a:xfrm>
            <a:off x="3609975" y="12196"/>
            <a:ext cx="5205271" cy="1089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Hướng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dẫn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tự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học</a:t>
            </a:r>
            <a:endParaRPr lang="en-GB" altLang="zh-CN" sz="5400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4829175" y="1583750"/>
            <a:ext cx="7391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thuộc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thơ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AutoShape 112"/>
          <p:cNvSpPr>
            <a:spLocks/>
          </p:cNvSpPr>
          <p:nvPr/>
        </p:nvSpPr>
        <p:spPr bwMode="auto">
          <a:xfrm rot="5400000">
            <a:off x="3876673" y="1673227"/>
            <a:ext cx="533402" cy="457199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lIns="17447" tIns="17447" rIns="17447" bIns="17447" anchor="ctr"/>
          <a:lstStyle/>
          <a:p>
            <a:pPr algn="just" defTabSz="209342" hangingPunct="0">
              <a:lnSpc>
                <a:spcPct val="120000"/>
              </a:lnSpc>
            </a:pPr>
            <a:endParaRPr lang="en-US" sz="9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AutoShape 59"/>
          <p:cNvSpPr>
            <a:spLocks/>
          </p:cNvSpPr>
          <p:nvPr/>
        </p:nvSpPr>
        <p:spPr bwMode="auto">
          <a:xfrm rot="5400000">
            <a:off x="3990974" y="3006724"/>
            <a:ext cx="457201" cy="457200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lIns="17447" tIns="17447" rIns="17447" bIns="17447" anchor="ctr"/>
          <a:lstStyle/>
          <a:p>
            <a:pPr algn="just" defTabSz="209342" hangingPunct="0">
              <a:lnSpc>
                <a:spcPct val="120000"/>
              </a:lnSpc>
            </a:pPr>
            <a:endParaRPr lang="en-US" sz="9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829175" y="4145022"/>
            <a:ext cx="741106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01663" algn="l"/>
              </a:tabLst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Tìm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nghe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hát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Tự</a:t>
            </a:r>
            <a:r>
              <a:rPr kumimoji="0" lang="en-US" sz="3200" b="0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nguyện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Trương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Quốc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Khánh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Khát</a:t>
            </a:r>
            <a:r>
              <a:rPr kumimoji="0" lang="en-US" sz="3200" b="0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vọng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Phạm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Minh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Tuấn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tìm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điểm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chung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về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nội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dung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hát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thơ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vừa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829174" y="2473325"/>
            <a:ext cx="73152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1" name="AutoShape 122"/>
          <p:cNvSpPr>
            <a:spLocks/>
          </p:cNvSpPr>
          <p:nvPr/>
        </p:nvSpPr>
        <p:spPr bwMode="auto">
          <a:xfrm>
            <a:off x="3990975" y="4839165"/>
            <a:ext cx="487004" cy="2964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9199"/>
                </a:moveTo>
                <a:cubicBezTo>
                  <a:pt x="20249" y="19642"/>
                  <a:pt x="19948" y="19999"/>
                  <a:pt x="19575" y="19999"/>
                </a:cubicBezTo>
                <a:lnTo>
                  <a:pt x="2024" y="19999"/>
                </a:lnTo>
                <a:cubicBezTo>
                  <a:pt x="1651" y="19999"/>
                  <a:pt x="1349" y="19642"/>
                  <a:pt x="1349" y="19199"/>
                </a:cubicBezTo>
                <a:lnTo>
                  <a:pt x="1349" y="7200"/>
                </a:lnTo>
                <a:cubicBezTo>
                  <a:pt x="1349" y="6809"/>
                  <a:pt x="1588" y="6475"/>
                  <a:pt x="1914" y="6411"/>
                </a:cubicBezTo>
                <a:lnTo>
                  <a:pt x="5588" y="5684"/>
                </a:lnTo>
                <a:lnTo>
                  <a:pt x="6797" y="2103"/>
                </a:lnTo>
                <a:cubicBezTo>
                  <a:pt x="6900" y="1799"/>
                  <a:pt x="7148" y="1600"/>
                  <a:pt x="7424" y="1600"/>
                </a:cubicBezTo>
                <a:lnTo>
                  <a:pt x="14174" y="1600"/>
                </a:lnTo>
                <a:cubicBezTo>
                  <a:pt x="14450" y="1600"/>
                  <a:pt x="14698" y="1799"/>
                  <a:pt x="14801" y="2103"/>
                </a:cubicBezTo>
                <a:lnTo>
                  <a:pt x="16010" y="5684"/>
                </a:lnTo>
                <a:lnTo>
                  <a:pt x="19685" y="6411"/>
                </a:lnTo>
                <a:cubicBezTo>
                  <a:pt x="20011" y="6475"/>
                  <a:pt x="20249" y="6809"/>
                  <a:pt x="20249" y="7200"/>
                </a:cubicBezTo>
                <a:cubicBezTo>
                  <a:pt x="20249" y="7200"/>
                  <a:pt x="20249" y="19199"/>
                  <a:pt x="20249" y="19199"/>
                </a:cubicBezTo>
                <a:close/>
                <a:moveTo>
                  <a:pt x="19907" y="4832"/>
                </a:moveTo>
                <a:lnTo>
                  <a:pt x="16981" y="4254"/>
                </a:lnTo>
                <a:lnTo>
                  <a:pt x="16054" y="1507"/>
                </a:lnTo>
                <a:cubicBezTo>
                  <a:pt x="15745" y="591"/>
                  <a:pt x="15006" y="0"/>
                  <a:pt x="14174" y="0"/>
                </a:cubicBezTo>
                <a:lnTo>
                  <a:pt x="7424" y="0"/>
                </a:lnTo>
                <a:cubicBezTo>
                  <a:pt x="6593" y="0"/>
                  <a:pt x="5854" y="591"/>
                  <a:pt x="5543" y="1509"/>
                </a:cubicBezTo>
                <a:lnTo>
                  <a:pt x="4618" y="4254"/>
                </a:lnTo>
                <a:lnTo>
                  <a:pt x="1692" y="4832"/>
                </a:lnTo>
                <a:cubicBezTo>
                  <a:pt x="711" y="5025"/>
                  <a:pt x="0" y="6020"/>
                  <a:pt x="0" y="7200"/>
                </a:cubicBezTo>
                <a:lnTo>
                  <a:pt x="0" y="19199"/>
                </a:lnTo>
                <a:cubicBezTo>
                  <a:pt x="0" y="20523"/>
                  <a:pt x="908" y="21600"/>
                  <a:pt x="2024" y="21600"/>
                </a:cubicBezTo>
                <a:lnTo>
                  <a:pt x="19575" y="21600"/>
                </a:lnTo>
                <a:cubicBezTo>
                  <a:pt x="20691" y="21600"/>
                  <a:pt x="21600" y="20523"/>
                  <a:pt x="21600" y="19199"/>
                </a:cubicBezTo>
                <a:lnTo>
                  <a:pt x="21600" y="7200"/>
                </a:lnTo>
                <a:cubicBezTo>
                  <a:pt x="21600" y="6020"/>
                  <a:pt x="20888" y="5025"/>
                  <a:pt x="19907" y="4832"/>
                </a:cubicBezTo>
              </a:path>
            </a:pathLst>
          </a:custGeom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lIns="17447" tIns="17447" rIns="17447" bIns="17447" anchor="ctr"/>
          <a:lstStyle/>
          <a:p>
            <a:pPr algn="just" defTabSz="209342" hangingPunct="0">
              <a:lnSpc>
                <a:spcPct val="120000"/>
              </a:lnSpc>
            </a:pPr>
            <a:endParaRPr lang="en-US" sz="9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4143375" y="490702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utoShape 123"/>
          <p:cNvSpPr>
            <a:spLocks/>
          </p:cNvSpPr>
          <p:nvPr/>
        </p:nvSpPr>
        <p:spPr bwMode="auto">
          <a:xfrm rot="5400000">
            <a:off x="4029076" y="6356668"/>
            <a:ext cx="380998" cy="4571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180" y="12132"/>
                </a:moveTo>
                <a:cubicBezTo>
                  <a:pt x="17710" y="12226"/>
                  <a:pt x="17327" y="12561"/>
                  <a:pt x="17170" y="13012"/>
                </a:cubicBezTo>
                <a:cubicBezTo>
                  <a:pt x="17083" y="13261"/>
                  <a:pt x="16981" y="13503"/>
                  <a:pt x="16868" y="13738"/>
                </a:cubicBezTo>
                <a:cubicBezTo>
                  <a:pt x="16658" y="14169"/>
                  <a:pt x="16694" y="14677"/>
                  <a:pt x="16959" y="15075"/>
                </a:cubicBezTo>
                <a:lnTo>
                  <a:pt x="18131" y="16833"/>
                </a:lnTo>
                <a:lnTo>
                  <a:pt x="16832" y="18132"/>
                </a:lnTo>
                <a:lnTo>
                  <a:pt x="15075" y="16960"/>
                </a:lnTo>
                <a:cubicBezTo>
                  <a:pt x="14850" y="16810"/>
                  <a:pt x="14589" y="16733"/>
                  <a:pt x="14326" y="16733"/>
                </a:cubicBezTo>
                <a:cubicBezTo>
                  <a:pt x="14126" y="16733"/>
                  <a:pt x="13924" y="16778"/>
                  <a:pt x="13738" y="16868"/>
                </a:cubicBezTo>
                <a:cubicBezTo>
                  <a:pt x="13504" y="16981"/>
                  <a:pt x="13262" y="17083"/>
                  <a:pt x="13012" y="17170"/>
                </a:cubicBezTo>
                <a:cubicBezTo>
                  <a:pt x="12561" y="17327"/>
                  <a:pt x="12226" y="17712"/>
                  <a:pt x="12133" y="18180"/>
                </a:cubicBezTo>
                <a:lnTo>
                  <a:pt x="11717" y="20249"/>
                </a:lnTo>
                <a:lnTo>
                  <a:pt x="9881" y="20249"/>
                </a:lnTo>
                <a:lnTo>
                  <a:pt x="9467" y="18180"/>
                </a:lnTo>
                <a:cubicBezTo>
                  <a:pt x="9373" y="17712"/>
                  <a:pt x="9039" y="17327"/>
                  <a:pt x="8588" y="17170"/>
                </a:cubicBezTo>
                <a:cubicBezTo>
                  <a:pt x="8339" y="17083"/>
                  <a:pt x="8096" y="16983"/>
                  <a:pt x="7861" y="16869"/>
                </a:cubicBezTo>
                <a:cubicBezTo>
                  <a:pt x="7675" y="16778"/>
                  <a:pt x="7474" y="16733"/>
                  <a:pt x="7273" y="16733"/>
                </a:cubicBezTo>
                <a:cubicBezTo>
                  <a:pt x="7011" y="16733"/>
                  <a:pt x="6750" y="16810"/>
                  <a:pt x="6525" y="16960"/>
                </a:cubicBezTo>
                <a:lnTo>
                  <a:pt x="4767" y="18132"/>
                </a:lnTo>
                <a:lnTo>
                  <a:pt x="3468" y="16833"/>
                </a:lnTo>
                <a:lnTo>
                  <a:pt x="4639" y="15075"/>
                </a:lnTo>
                <a:cubicBezTo>
                  <a:pt x="4904" y="14677"/>
                  <a:pt x="4939" y="14169"/>
                  <a:pt x="4732" y="13738"/>
                </a:cubicBezTo>
                <a:cubicBezTo>
                  <a:pt x="4618" y="13504"/>
                  <a:pt x="4516" y="13263"/>
                  <a:pt x="4429" y="13013"/>
                </a:cubicBezTo>
                <a:cubicBezTo>
                  <a:pt x="4273" y="12561"/>
                  <a:pt x="3888" y="12227"/>
                  <a:pt x="3419" y="12133"/>
                </a:cubicBezTo>
                <a:lnTo>
                  <a:pt x="1350" y="11718"/>
                </a:lnTo>
                <a:lnTo>
                  <a:pt x="1349" y="9882"/>
                </a:lnTo>
                <a:lnTo>
                  <a:pt x="3419" y="9468"/>
                </a:lnTo>
                <a:cubicBezTo>
                  <a:pt x="3888" y="9374"/>
                  <a:pt x="4273" y="9039"/>
                  <a:pt x="4429" y="8588"/>
                </a:cubicBezTo>
                <a:cubicBezTo>
                  <a:pt x="4516" y="8338"/>
                  <a:pt x="4617" y="8096"/>
                  <a:pt x="4731" y="7862"/>
                </a:cubicBezTo>
                <a:cubicBezTo>
                  <a:pt x="4940" y="7431"/>
                  <a:pt x="4905" y="6923"/>
                  <a:pt x="4639" y="6524"/>
                </a:cubicBezTo>
                <a:lnTo>
                  <a:pt x="3468" y="4767"/>
                </a:lnTo>
                <a:lnTo>
                  <a:pt x="4767" y="3468"/>
                </a:lnTo>
                <a:lnTo>
                  <a:pt x="6525" y="4639"/>
                </a:lnTo>
                <a:cubicBezTo>
                  <a:pt x="6750" y="4790"/>
                  <a:pt x="7011" y="4866"/>
                  <a:pt x="7273" y="4866"/>
                </a:cubicBezTo>
                <a:cubicBezTo>
                  <a:pt x="7474" y="4866"/>
                  <a:pt x="7674" y="4822"/>
                  <a:pt x="7861" y="4732"/>
                </a:cubicBezTo>
                <a:cubicBezTo>
                  <a:pt x="8095" y="4619"/>
                  <a:pt x="8337" y="4517"/>
                  <a:pt x="8586" y="4430"/>
                </a:cubicBezTo>
                <a:cubicBezTo>
                  <a:pt x="9039" y="4272"/>
                  <a:pt x="9373" y="3888"/>
                  <a:pt x="9467" y="3420"/>
                </a:cubicBezTo>
                <a:lnTo>
                  <a:pt x="9881" y="1350"/>
                </a:lnTo>
                <a:lnTo>
                  <a:pt x="11717" y="1350"/>
                </a:lnTo>
                <a:lnTo>
                  <a:pt x="12131" y="3420"/>
                </a:lnTo>
                <a:cubicBezTo>
                  <a:pt x="12225" y="3888"/>
                  <a:pt x="12560" y="4272"/>
                  <a:pt x="13012" y="4430"/>
                </a:cubicBezTo>
                <a:cubicBezTo>
                  <a:pt x="13261" y="4517"/>
                  <a:pt x="13502" y="4617"/>
                  <a:pt x="13737" y="4731"/>
                </a:cubicBezTo>
                <a:cubicBezTo>
                  <a:pt x="13924" y="4822"/>
                  <a:pt x="14125" y="4866"/>
                  <a:pt x="14326" y="4866"/>
                </a:cubicBezTo>
                <a:cubicBezTo>
                  <a:pt x="14589" y="4866"/>
                  <a:pt x="14850" y="4790"/>
                  <a:pt x="15075" y="4639"/>
                </a:cubicBezTo>
                <a:lnTo>
                  <a:pt x="16832" y="3468"/>
                </a:lnTo>
                <a:lnTo>
                  <a:pt x="18131" y="4767"/>
                </a:lnTo>
                <a:lnTo>
                  <a:pt x="16959" y="6524"/>
                </a:lnTo>
                <a:cubicBezTo>
                  <a:pt x="16694" y="6923"/>
                  <a:pt x="16660" y="7431"/>
                  <a:pt x="16867" y="7861"/>
                </a:cubicBezTo>
                <a:cubicBezTo>
                  <a:pt x="16980" y="8096"/>
                  <a:pt x="17083" y="8337"/>
                  <a:pt x="17170" y="8587"/>
                </a:cubicBezTo>
                <a:cubicBezTo>
                  <a:pt x="17327" y="9039"/>
                  <a:pt x="17710" y="9373"/>
                  <a:pt x="18180" y="9467"/>
                </a:cubicBezTo>
                <a:lnTo>
                  <a:pt x="20248" y="9882"/>
                </a:lnTo>
                <a:lnTo>
                  <a:pt x="20250" y="11718"/>
                </a:lnTo>
                <a:cubicBezTo>
                  <a:pt x="20250" y="11718"/>
                  <a:pt x="18180" y="12132"/>
                  <a:pt x="18180" y="12132"/>
                </a:cubicBezTo>
                <a:close/>
                <a:moveTo>
                  <a:pt x="20513" y="8558"/>
                </a:moveTo>
                <a:lnTo>
                  <a:pt x="18445" y="8143"/>
                </a:lnTo>
                <a:cubicBezTo>
                  <a:pt x="18341" y="7844"/>
                  <a:pt x="18218" y="7554"/>
                  <a:pt x="18082" y="7273"/>
                </a:cubicBezTo>
                <a:lnTo>
                  <a:pt x="19254" y="5516"/>
                </a:lnTo>
                <a:cubicBezTo>
                  <a:pt x="19611" y="4980"/>
                  <a:pt x="19540" y="4268"/>
                  <a:pt x="19085" y="3813"/>
                </a:cubicBezTo>
                <a:lnTo>
                  <a:pt x="17787" y="2514"/>
                </a:lnTo>
                <a:cubicBezTo>
                  <a:pt x="17526" y="2253"/>
                  <a:pt x="17181" y="2118"/>
                  <a:pt x="16831" y="2118"/>
                </a:cubicBezTo>
                <a:cubicBezTo>
                  <a:pt x="16573" y="2118"/>
                  <a:pt x="16312" y="2193"/>
                  <a:pt x="16084" y="2345"/>
                </a:cubicBezTo>
                <a:lnTo>
                  <a:pt x="14326" y="3516"/>
                </a:lnTo>
                <a:cubicBezTo>
                  <a:pt x="14044" y="3380"/>
                  <a:pt x="13754" y="3258"/>
                  <a:pt x="13455" y="3155"/>
                </a:cubicBezTo>
                <a:lnTo>
                  <a:pt x="13041" y="1085"/>
                </a:lnTo>
                <a:cubicBezTo>
                  <a:pt x="12916" y="454"/>
                  <a:pt x="12361" y="0"/>
                  <a:pt x="11717" y="0"/>
                </a:cubicBezTo>
                <a:lnTo>
                  <a:pt x="9881" y="0"/>
                </a:lnTo>
                <a:cubicBezTo>
                  <a:pt x="9238" y="0"/>
                  <a:pt x="8684" y="454"/>
                  <a:pt x="8557" y="1085"/>
                </a:cubicBezTo>
                <a:lnTo>
                  <a:pt x="8143" y="3155"/>
                </a:lnTo>
                <a:cubicBezTo>
                  <a:pt x="7843" y="3258"/>
                  <a:pt x="7554" y="3381"/>
                  <a:pt x="7273" y="3516"/>
                </a:cubicBezTo>
                <a:lnTo>
                  <a:pt x="5516" y="2345"/>
                </a:lnTo>
                <a:cubicBezTo>
                  <a:pt x="5287" y="2193"/>
                  <a:pt x="5026" y="2118"/>
                  <a:pt x="4767" y="2118"/>
                </a:cubicBezTo>
                <a:cubicBezTo>
                  <a:pt x="4419" y="2118"/>
                  <a:pt x="4073" y="2253"/>
                  <a:pt x="3812" y="2514"/>
                </a:cubicBezTo>
                <a:lnTo>
                  <a:pt x="2514" y="3813"/>
                </a:lnTo>
                <a:cubicBezTo>
                  <a:pt x="2059" y="4268"/>
                  <a:pt x="1988" y="4980"/>
                  <a:pt x="2345" y="5516"/>
                </a:cubicBezTo>
                <a:lnTo>
                  <a:pt x="3516" y="7273"/>
                </a:lnTo>
                <a:cubicBezTo>
                  <a:pt x="3380" y="7555"/>
                  <a:pt x="3258" y="7844"/>
                  <a:pt x="3154" y="8144"/>
                </a:cubicBezTo>
                <a:lnTo>
                  <a:pt x="1085" y="8558"/>
                </a:lnTo>
                <a:cubicBezTo>
                  <a:pt x="454" y="8684"/>
                  <a:pt x="0" y="9238"/>
                  <a:pt x="0" y="9882"/>
                </a:cubicBezTo>
                <a:lnTo>
                  <a:pt x="0" y="11718"/>
                </a:lnTo>
                <a:cubicBezTo>
                  <a:pt x="0" y="12361"/>
                  <a:pt x="454" y="12916"/>
                  <a:pt x="1085" y="13042"/>
                </a:cubicBezTo>
                <a:lnTo>
                  <a:pt x="3154" y="13456"/>
                </a:lnTo>
                <a:cubicBezTo>
                  <a:pt x="3258" y="13755"/>
                  <a:pt x="3380" y="14046"/>
                  <a:pt x="3516" y="14326"/>
                </a:cubicBezTo>
                <a:lnTo>
                  <a:pt x="2345" y="16083"/>
                </a:lnTo>
                <a:cubicBezTo>
                  <a:pt x="1988" y="16619"/>
                  <a:pt x="2059" y="17332"/>
                  <a:pt x="2514" y="17787"/>
                </a:cubicBezTo>
                <a:lnTo>
                  <a:pt x="3812" y="19086"/>
                </a:lnTo>
                <a:cubicBezTo>
                  <a:pt x="4073" y="19346"/>
                  <a:pt x="4419" y="19482"/>
                  <a:pt x="4767" y="19482"/>
                </a:cubicBezTo>
                <a:cubicBezTo>
                  <a:pt x="5026" y="19482"/>
                  <a:pt x="5287" y="19406"/>
                  <a:pt x="5516" y="19254"/>
                </a:cubicBezTo>
                <a:lnTo>
                  <a:pt x="7273" y="18083"/>
                </a:lnTo>
                <a:cubicBezTo>
                  <a:pt x="7554" y="18220"/>
                  <a:pt x="7843" y="18341"/>
                  <a:pt x="8143" y="18445"/>
                </a:cubicBezTo>
                <a:lnTo>
                  <a:pt x="8557" y="20514"/>
                </a:lnTo>
                <a:cubicBezTo>
                  <a:pt x="8684" y="21146"/>
                  <a:pt x="9238" y="21599"/>
                  <a:pt x="9881" y="21599"/>
                </a:cubicBezTo>
                <a:lnTo>
                  <a:pt x="11717" y="21599"/>
                </a:lnTo>
                <a:cubicBezTo>
                  <a:pt x="12361" y="21599"/>
                  <a:pt x="12916" y="21146"/>
                  <a:pt x="13041" y="20514"/>
                </a:cubicBezTo>
                <a:lnTo>
                  <a:pt x="13456" y="18445"/>
                </a:lnTo>
                <a:cubicBezTo>
                  <a:pt x="13755" y="18341"/>
                  <a:pt x="14046" y="18219"/>
                  <a:pt x="14326" y="18083"/>
                </a:cubicBezTo>
                <a:lnTo>
                  <a:pt x="16084" y="19254"/>
                </a:lnTo>
                <a:cubicBezTo>
                  <a:pt x="16312" y="19406"/>
                  <a:pt x="16573" y="19482"/>
                  <a:pt x="16831" y="19482"/>
                </a:cubicBezTo>
                <a:cubicBezTo>
                  <a:pt x="17181" y="19482"/>
                  <a:pt x="17526" y="19346"/>
                  <a:pt x="17787" y="19086"/>
                </a:cubicBezTo>
                <a:lnTo>
                  <a:pt x="19085" y="17787"/>
                </a:lnTo>
                <a:cubicBezTo>
                  <a:pt x="19540" y="17332"/>
                  <a:pt x="19611" y="16619"/>
                  <a:pt x="19254" y="16083"/>
                </a:cubicBezTo>
                <a:lnTo>
                  <a:pt x="18082" y="14326"/>
                </a:lnTo>
                <a:cubicBezTo>
                  <a:pt x="18219" y="14045"/>
                  <a:pt x="18341" y="13755"/>
                  <a:pt x="18445" y="13456"/>
                </a:cubicBezTo>
                <a:lnTo>
                  <a:pt x="20513" y="13042"/>
                </a:lnTo>
                <a:cubicBezTo>
                  <a:pt x="21145" y="12916"/>
                  <a:pt x="21599" y="12361"/>
                  <a:pt x="21599" y="11718"/>
                </a:cubicBezTo>
                <a:lnTo>
                  <a:pt x="21599" y="9882"/>
                </a:lnTo>
                <a:cubicBezTo>
                  <a:pt x="21599" y="9238"/>
                  <a:pt x="21145" y="8684"/>
                  <a:pt x="20513" y="8558"/>
                </a:cubicBezTo>
              </a:path>
            </a:pathLst>
          </a:custGeom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lIns="17447" tIns="17447" rIns="17447" bIns="17447" anchor="ctr"/>
          <a:lstStyle/>
          <a:p>
            <a:pPr algn="just" defTabSz="209342" hangingPunct="0">
              <a:lnSpc>
                <a:spcPct val="120000"/>
              </a:lnSpc>
            </a:pPr>
            <a:endParaRPr lang="en-US" sz="9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AutoShape 125"/>
          <p:cNvSpPr>
            <a:spLocks/>
          </p:cNvSpPr>
          <p:nvPr/>
        </p:nvSpPr>
        <p:spPr bwMode="auto">
          <a:xfrm rot="5400000">
            <a:off x="4164028" y="6548156"/>
            <a:ext cx="97713" cy="957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18900"/>
                </a:moveTo>
                <a:cubicBezTo>
                  <a:pt x="6328" y="18900"/>
                  <a:pt x="2699" y="15271"/>
                  <a:pt x="2699" y="10800"/>
                </a:cubicBezTo>
                <a:cubicBezTo>
                  <a:pt x="2699" y="6329"/>
                  <a:pt x="6328" y="2700"/>
                  <a:pt x="10800" y="2700"/>
                </a:cubicBezTo>
                <a:cubicBezTo>
                  <a:pt x="15271" y="2700"/>
                  <a:pt x="18899" y="6329"/>
                  <a:pt x="18899" y="10800"/>
                </a:cubicBezTo>
                <a:cubicBezTo>
                  <a:pt x="18899" y="15271"/>
                  <a:pt x="15271" y="18900"/>
                  <a:pt x="10800" y="18900"/>
                </a:cubicBezTo>
                <a:moveTo>
                  <a:pt x="10800" y="0"/>
                </a:moveTo>
                <a:cubicBezTo>
                  <a:pt x="4830" y="0"/>
                  <a:pt x="0" y="4833"/>
                  <a:pt x="0" y="10800"/>
                </a:cubicBezTo>
                <a:cubicBezTo>
                  <a:pt x="0" y="16766"/>
                  <a:pt x="4830" y="21599"/>
                  <a:pt x="10800" y="21599"/>
                </a:cubicBezTo>
                <a:cubicBezTo>
                  <a:pt x="16764" y="21599"/>
                  <a:pt x="21600" y="16766"/>
                  <a:pt x="21600" y="10800"/>
                </a:cubicBezTo>
                <a:cubicBezTo>
                  <a:pt x="21600" y="4833"/>
                  <a:pt x="16764" y="0"/>
                  <a:pt x="10800" y="0"/>
                </a:cubicBezTo>
              </a:path>
            </a:pathLst>
          </a:custGeom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lIns="17447" tIns="17447" rIns="17447" bIns="17447" anchor="ctr"/>
          <a:lstStyle/>
          <a:p>
            <a:pPr algn="just" defTabSz="209342" hangingPunct="0">
              <a:lnSpc>
                <a:spcPct val="120000"/>
              </a:lnSpc>
            </a:pPr>
            <a:endParaRPr lang="en-US" sz="9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752975" y="6308150"/>
            <a:ext cx="723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Viếng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9150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 animBg="1"/>
      <p:bldP spid="46" grpId="0" animBg="1"/>
      <p:bldP spid="10241" grpId="0"/>
      <p:bldP spid="48" grpId="0"/>
      <p:bldP spid="51" grpId="0" animBg="1"/>
      <p:bldP spid="54" grpId="0" animBg="1"/>
      <p:bldP spid="5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3" t="6019" r="23063" b="11172"/>
          <a:stretch/>
        </p:blipFill>
        <p:spPr>
          <a:xfrm>
            <a:off x="2984331" y="275771"/>
            <a:ext cx="7296488" cy="6308524"/>
          </a:xfrm>
          <a:prstGeom prst="rect">
            <a:avLst/>
          </a:prstGeom>
        </p:spPr>
      </p:pic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4125119" y="3040261"/>
            <a:ext cx="4608512" cy="9233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zh-CN" altLang="en-US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9251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795587" y="193893"/>
            <a:ext cx="3659187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vi-VN" sz="2400" dirty="0">
                <a:latin typeface="+mj-lt"/>
              </a:rPr>
              <a:t>Mọc giữa dòng sông xanh 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Một bông hoa tím biếc 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Ơi con chim chiền chiện 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Hót chi mà vang trời 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Từng giọt long lanh rơi 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Tôi đưa tay tôi hứng. </a:t>
            </a:r>
            <a:br>
              <a:rPr lang="vi-VN" sz="2400" dirty="0">
                <a:latin typeface="+mj-lt"/>
              </a:rPr>
            </a:b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Mùa xuân người cầm súng 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Lộc giắt đầy quanh lưng 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Mùa xuân người ra đồng 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Lộc trải dài nương mạ 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Tất cả như hối hả 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Tất cả như xôn xao </a:t>
            </a:r>
            <a:br>
              <a:rPr lang="vi-VN" sz="2400" dirty="0">
                <a:latin typeface="+mj-lt"/>
              </a:rPr>
            </a:b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Ðất nước bốn nghìn năm 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Vất vả và gian lao 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Ðất nước như vì sao 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Cứ đi lên phía trước. 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064375" y="859016"/>
            <a:ext cx="40894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9388" lvl="1"/>
            <a:r>
              <a:rPr lang="en-US" sz="2400" dirty="0">
                <a:latin typeface="+mj-lt"/>
              </a:rPr>
              <a:t>  </a:t>
            </a:r>
            <a:r>
              <a:rPr lang="vi-VN" sz="2400" dirty="0">
                <a:latin typeface="+mj-lt"/>
              </a:rPr>
              <a:t>Ta làm con chim hót 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Ta làm một cành hoa 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Ta nhập vào hoà ca 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Một nốt trầm xao xuyến. </a:t>
            </a:r>
            <a:br>
              <a:rPr lang="vi-VN" sz="2400" dirty="0">
                <a:latin typeface="+mj-lt"/>
              </a:rPr>
            </a:b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Một mùa xuân nho nhỏ 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Lặng lẽ dâng cho đời 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Dù là tuổi hai mươi 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Dù là khi tóc bạc. </a:t>
            </a:r>
            <a:br>
              <a:rPr lang="vi-VN" sz="2400" dirty="0">
                <a:latin typeface="+mj-lt"/>
              </a:rPr>
            </a:b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Mùa xuân ta xin hát 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Câu Nam ai, Nam bình 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Nước non ngàn dặm mình 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Nước non ngàn dặm tình 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Nhịp phách tiền đất Huế... </a:t>
            </a:r>
          </a:p>
          <a:p>
            <a:pPr>
              <a:spcBef>
                <a:spcPct val="50000"/>
              </a:spcBef>
            </a:pPr>
            <a:endParaRPr lang="vi-VN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27204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7877175" y="1330325"/>
            <a:ext cx="4981575" cy="5902325"/>
            <a:chOff x="2977484" y="1071882"/>
            <a:chExt cx="3246853" cy="4071617"/>
          </a:xfrm>
        </p:grpSpPr>
        <p:pic>
          <p:nvPicPr>
            <p:cNvPr id="34837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7484" y="1071882"/>
              <a:ext cx="3246853" cy="4071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3402791" y="1409022"/>
              <a:ext cx="2066021" cy="2740346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64307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24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30" name="Picture 7" descr="Nhà thơ Thanh Hải và Mùa xuân nho nhỏ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76880" y="1254125"/>
            <a:ext cx="3615095" cy="4976654"/>
          </a:xfrm>
          <a:prstGeom prst="rect">
            <a:avLst/>
          </a:prstGeom>
          <a:noFill/>
        </p:spPr>
      </p:pic>
      <p:sp>
        <p:nvSpPr>
          <p:cNvPr id="31" name="Freeform 31"/>
          <p:cNvSpPr>
            <a:spLocks noChangeAspect="1" noEditPoints="1"/>
          </p:cNvSpPr>
          <p:nvPr/>
        </p:nvSpPr>
        <p:spPr bwMode="auto">
          <a:xfrm>
            <a:off x="411683" y="2093293"/>
            <a:ext cx="607492" cy="608632"/>
          </a:xfrm>
          <a:custGeom>
            <a:avLst/>
            <a:gdLst>
              <a:gd name="T0" fmla="*/ 216000 w 280"/>
              <a:gd name="T1" fmla="*/ 0 h 280"/>
              <a:gd name="T2" fmla="*/ 0 w 280"/>
              <a:gd name="T3" fmla="*/ 216426 h 280"/>
              <a:gd name="T4" fmla="*/ 216000 w 280"/>
              <a:gd name="T5" fmla="*/ 432851 h 280"/>
              <a:gd name="T6" fmla="*/ 432000 w 280"/>
              <a:gd name="T7" fmla="*/ 216426 h 280"/>
              <a:gd name="T8" fmla="*/ 216000 w 280"/>
              <a:gd name="T9" fmla="*/ 0 h 280"/>
              <a:gd name="T10" fmla="*/ 285429 w 280"/>
              <a:gd name="T11" fmla="*/ 106667 h 280"/>
              <a:gd name="T12" fmla="*/ 325543 w 280"/>
              <a:gd name="T13" fmla="*/ 146860 h 280"/>
              <a:gd name="T14" fmla="*/ 285429 w 280"/>
              <a:gd name="T15" fmla="*/ 188599 h 280"/>
              <a:gd name="T16" fmla="*/ 268457 w 280"/>
              <a:gd name="T17" fmla="*/ 183962 h 280"/>
              <a:gd name="T18" fmla="*/ 243771 w 280"/>
              <a:gd name="T19" fmla="*/ 146860 h 280"/>
              <a:gd name="T20" fmla="*/ 285429 w 280"/>
              <a:gd name="T21" fmla="*/ 106667 h 280"/>
              <a:gd name="T22" fmla="*/ 217543 w 280"/>
              <a:gd name="T23" fmla="*/ 148406 h 280"/>
              <a:gd name="T24" fmla="*/ 257657 w 280"/>
              <a:gd name="T25" fmla="*/ 190145 h 280"/>
              <a:gd name="T26" fmla="*/ 217543 w 280"/>
              <a:gd name="T27" fmla="*/ 230339 h 280"/>
              <a:gd name="T28" fmla="*/ 177429 w 280"/>
              <a:gd name="T29" fmla="*/ 190145 h 280"/>
              <a:gd name="T30" fmla="*/ 217543 w 280"/>
              <a:gd name="T31" fmla="*/ 148406 h 280"/>
              <a:gd name="T32" fmla="*/ 146571 w 280"/>
              <a:gd name="T33" fmla="*/ 106667 h 280"/>
              <a:gd name="T34" fmla="*/ 186686 w 280"/>
              <a:gd name="T35" fmla="*/ 146860 h 280"/>
              <a:gd name="T36" fmla="*/ 186686 w 280"/>
              <a:gd name="T37" fmla="*/ 149952 h 280"/>
              <a:gd name="T38" fmla="*/ 168171 w 280"/>
              <a:gd name="T39" fmla="*/ 182416 h 280"/>
              <a:gd name="T40" fmla="*/ 146571 w 280"/>
              <a:gd name="T41" fmla="*/ 188599 h 280"/>
              <a:gd name="T42" fmla="*/ 104914 w 280"/>
              <a:gd name="T43" fmla="*/ 146860 h 280"/>
              <a:gd name="T44" fmla="*/ 146571 w 280"/>
              <a:gd name="T45" fmla="*/ 106667 h 280"/>
              <a:gd name="T46" fmla="*/ 138857 w 280"/>
              <a:gd name="T47" fmla="*/ 298358 h 280"/>
              <a:gd name="T48" fmla="*/ 80229 w 280"/>
              <a:gd name="T49" fmla="*/ 287537 h 280"/>
              <a:gd name="T50" fmla="*/ 77143 w 280"/>
              <a:gd name="T51" fmla="*/ 285991 h 280"/>
              <a:gd name="T52" fmla="*/ 77143 w 280"/>
              <a:gd name="T53" fmla="*/ 285991 h 280"/>
              <a:gd name="T54" fmla="*/ 77143 w 280"/>
              <a:gd name="T55" fmla="*/ 242706 h 280"/>
              <a:gd name="T56" fmla="*/ 129600 w 280"/>
              <a:gd name="T57" fmla="*/ 191691 h 280"/>
              <a:gd name="T58" fmla="*/ 163543 w 280"/>
              <a:gd name="T59" fmla="*/ 191691 h 280"/>
              <a:gd name="T60" fmla="*/ 166629 w 280"/>
              <a:gd name="T61" fmla="*/ 191691 h 280"/>
              <a:gd name="T62" fmla="*/ 182057 w 280"/>
              <a:gd name="T63" fmla="*/ 225701 h 280"/>
              <a:gd name="T64" fmla="*/ 138857 w 280"/>
              <a:gd name="T65" fmla="*/ 285991 h 280"/>
              <a:gd name="T66" fmla="*/ 138857 w 280"/>
              <a:gd name="T67" fmla="*/ 298358 h 280"/>
              <a:gd name="T68" fmla="*/ 286971 w 280"/>
              <a:gd name="T69" fmla="*/ 327730 h 280"/>
              <a:gd name="T70" fmla="*/ 286971 w 280"/>
              <a:gd name="T71" fmla="*/ 327730 h 280"/>
              <a:gd name="T72" fmla="*/ 283886 w 280"/>
              <a:gd name="T73" fmla="*/ 329276 h 280"/>
              <a:gd name="T74" fmla="*/ 222171 w 280"/>
              <a:gd name="T75" fmla="*/ 340097 h 280"/>
              <a:gd name="T76" fmla="*/ 151200 w 280"/>
              <a:gd name="T77" fmla="*/ 329276 h 280"/>
              <a:gd name="T78" fmla="*/ 148114 w 280"/>
              <a:gd name="T79" fmla="*/ 327730 h 280"/>
              <a:gd name="T80" fmla="*/ 148114 w 280"/>
              <a:gd name="T81" fmla="*/ 327730 h 280"/>
              <a:gd name="T82" fmla="*/ 148114 w 280"/>
              <a:gd name="T83" fmla="*/ 285991 h 280"/>
              <a:gd name="T84" fmla="*/ 200571 w 280"/>
              <a:gd name="T85" fmla="*/ 233430 h 280"/>
              <a:gd name="T86" fmla="*/ 234514 w 280"/>
              <a:gd name="T87" fmla="*/ 233430 h 280"/>
              <a:gd name="T88" fmla="*/ 286971 w 280"/>
              <a:gd name="T89" fmla="*/ 285991 h 280"/>
              <a:gd name="T90" fmla="*/ 286971 w 280"/>
              <a:gd name="T91" fmla="*/ 327730 h 280"/>
              <a:gd name="T92" fmla="*/ 354857 w 280"/>
              <a:gd name="T93" fmla="*/ 285991 h 280"/>
              <a:gd name="T94" fmla="*/ 354857 w 280"/>
              <a:gd name="T95" fmla="*/ 285991 h 280"/>
              <a:gd name="T96" fmla="*/ 351771 w 280"/>
              <a:gd name="T97" fmla="*/ 287537 h 280"/>
              <a:gd name="T98" fmla="*/ 296229 w 280"/>
              <a:gd name="T99" fmla="*/ 298358 h 280"/>
              <a:gd name="T100" fmla="*/ 296229 w 280"/>
              <a:gd name="T101" fmla="*/ 285991 h 280"/>
              <a:gd name="T102" fmla="*/ 253029 w 280"/>
              <a:gd name="T103" fmla="*/ 225701 h 280"/>
              <a:gd name="T104" fmla="*/ 268457 w 280"/>
              <a:gd name="T105" fmla="*/ 191691 h 280"/>
              <a:gd name="T106" fmla="*/ 302400 w 280"/>
              <a:gd name="T107" fmla="*/ 191691 h 280"/>
              <a:gd name="T108" fmla="*/ 354857 w 280"/>
              <a:gd name="T109" fmla="*/ 242706 h 280"/>
              <a:gd name="T110" fmla="*/ 354857 w 280"/>
              <a:gd name="T111" fmla="*/ 285991 h 2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435" tIns="48218" rIns="96435" bIns="48218"/>
          <a:lstStyle/>
          <a:p>
            <a:pPr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圆角矩形 1"/>
          <p:cNvSpPr/>
          <p:nvPr/>
        </p:nvSpPr>
        <p:spPr>
          <a:xfrm>
            <a:off x="781050" y="294753"/>
            <a:ext cx="3667125" cy="88317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MH_Entry_1"/>
          <p:cNvSpPr/>
          <p:nvPr>
            <p:custDataLst>
              <p:tags r:id="rId1"/>
            </p:custDataLst>
          </p:nvPr>
        </p:nvSpPr>
        <p:spPr>
          <a:xfrm>
            <a:off x="866774" y="339725"/>
            <a:ext cx="3505201" cy="738664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4800" b="1" i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a. </a:t>
            </a:r>
            <a:r>
              <a:rPr lang="en-US" altLang="zh-CN" sz="4800" b="1" i="1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Tác</a:t>
            </a:r>
            <a:r>
              <a:rPr lang="en-US" altLang="zh-CN" sz="4800" b="1" i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4800" b="1" i="1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giả</a:t>
            </a:r>
            <a:endParaRPr lang="en-US" altLang="zh-CN" sz="4800" b="1" i="1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247775" y="211715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latin typeface="+mj-lt"/>
              </a:rPr>
              <a:t>Thanh Hải tên thật là Phạm Bá Ngoãn</a:t>
            </a:r>
          </a:p>
        </p:txBody>
      </p:sp>
      <p:sp>
        <p:nvSpPr>
          <p:cNvPr id="35" name="Freeform 31"/>
          <p:cNvSpPr>
            <a:spLocks noChangeAspect="1" noEditPoints="1"/>
          </p:cNvSpPr>
          <p:nvPr/>
        </p:nvSpPr>
        <p:spPr bwMode="auto">
          <a:xfrm>
            <a:off x="409575" y="3311525"/>
            <a:ext cx="607492" cy="608632"/>
          </a:xfrm>
          <a:custGeom>
            <a:avLst/>
            <a:gdLst>
              <a:gd name="T0" fmla="*/ 216000 w 280"/>
              <a:gd name="T1" fmla="*/ 0 h 280"/>
              <a:gd name="T2" fmla="*/ 0 w 280"/>
              <a:gd name="T3" fmla="*/ 216426 h 280"/>
              <a:gd name="T4" fmla="*/ 216000 w 280"/>
              <a:gd name="T5" fmla="*/ 432851 h 280"/>
              <a:gd name="T6" fmla="*/ 432000 w 280"/>
              <a:gd name="T7" fmla="*/ 216426 h 280"/>
              <a:gd name="T8" fmla="*/ 216000 w 280"/>
              <a:gd name="T9" fmla="*/ 0 h 280"/>
              <a:gd name="T10" fmla="*/ 285429 w 280"/>
              <a:gd name="T11" fmla="*/ 106667 h 280"/>
              <a:gd name="T12" fmla="*/ 325543 w 280"/>
              <a:gd name="T13" fmla="*/ 146860 h 280"/>
              <a:gd name="T14" fmla="*/ 285429 w 280"/>
              <a:gd name="T15" fmla="*/ 188599 h 280"/>
              <a:gd name="T16" fmla="*/ 268457 w 280"/>
              <a:gd name="T17" fmla="*/ 183962 h 280"/>
              <a:gd name="T18" fmla="*/ 243771 w 280"/>
              <a:gd name="T19" fmla="*/ 146860 h 280"/>
              <a:gd name="T20" fmla="*/ 285429 w 280"/>
              <a:gd name="T21" fmla="*/ 106667 h 280"/>
              <a:gd name="T22" fmla="*/ 217543 w 280"/>
              <a:gd name="T23" fmla="*/ 148406 h 280"/>
              <a:gd name="T24" fmla="*/ 257657 w 280"/>
              <a:gd name="T25" fmla="*/ 190145 h 280"/>
              <a:gd name="T26" fmla="*/ 217543 w 280"/>
              <a:gd name="T27" fmla="*/ 230339 h 280"/>
              <a:gd name="T28" fmla="*/ 177429 w 280"/>
              <a:gd name="T29" fmla="*/ 190145 h 280"/>
              <a:gd name="T30" fmla="*/ 217543 w 280"/>
              <a:gd name="T31" fmla="*/ 148406 h 280"/>
              <a:gd name="T32" fmla="*/ 146571 w 280"/>
              <a:gd name="T33" fmla="*/ 106667 h 280"/>
              <a:gd name="T34" fmla="*/ 186686 w 280"/>
              <a:gd name="T35" fmla="*/ 146860 h 280"/>
              <a:gd name="T36" fmla="*/ 186686 w 280"/>
              <a:gd name="T37" fmla="*/ 149952 h 280"/>
              <a:gd name="T38" fmla="*/ 168171 w 280"/>
              <a:gd name="T39" fmla="*/ 182416 h 280"/>
              <a:gd name="T40" fmla="*/ 146571 w 280"/>
              <a:gd name="T41" fmla="*/ 188599 h 280"/>
              <a:gd name="T42" fmla="*/ 104914 w 280"/>
              <a:gd name="T43" fmla="*/ 146860 h 280"/>
              <a:gd name="T44" fmla="*/ 146571 w 280"/>
              <a:gd name="T45" fmla="*/ 106667 h 280"/>
              <a:gd name="T46" fmla="*/ 138857 w 280"/>
              <a:gd name="T47" fmla="*/ 298358 h 280"/>
              <a:gd name="T48" fmla="*/ 80229 w 280"/>
              <a:gd name="T49" fmla="*/ 287537 h 280"/>
              <a:gd name="T50" fmla="*/ 77143 w 280"/>
              <a:gd name="T51" fmla="*/ 285991 h 280"/>
              <a:gd name="T52" fmla="*/ 77143 w 280"/>
              <a:gd name="T53" fmla="*/ 285991 h 280"/>
              <a:gd name="T54" fmla="*/ 77143 w 280"/>
              <a:gd name="T55" fmla="*/ 242706 h 280"/>
              <a:gd name="T56" fmla="*/ 129600 w 280"/>
              <a:gd name="T57" fmla="*/ 191691 h 280"/>
              <a:gd name="T58" fmla="*/ 163543 w 280"/>
              <a:gd name="T59" fmla="*/ 191691 h 280"/>
              <a:gd name="T60" fmla="*/ 166629 w 280"/>
              <a:gd name="T61" fmla="*/ 191691 h 280"/>
              <a:gd name="T62" fmla="*/ 182057 w 280"/>
              <a:gd name="T63" fmla="*/ 225701 h 280"/>
              <a:gd name="T64" fmla="*/ 138857 w 280"/>
              <a:gd name="T65" fmla="*/ 285991 h 280"/>
              <a:gd name="T66" fmla="*/ 138857 w 280"/>
              <a:gd name="T67" fmla="*/ 298358 h 280"/>
              <a:gd name="T68" fmla="*/ 286971 w 280"/>
              <a:gd name="T69" fmla="*/ 327730 h 280"/>
              <a:gd name="T70" fmla="*/ 286971 w 280"/>
              <a:gd name="T71" fmla="*/ 327730 h 280"/>
              <a:gd name="T72" fmla="*/ 283886 w 280"/>
              <a:gd name="T73" fmla="*/ 329276 h 280"/>
              <a:gd name="T74" fmla="*/ 222171 w 280"/>
              <a:gd name="T75" fmla="*/ 340097 h 280"/>
              <a:gd name="T76" fmla="*/ 151200 w 280"/>
              <a:gd name="T77" fmla="*/ 329276 h 280"/>
              <a:gd name="T78" fmla="*/ 148114 w 280"/>
              <a:gd name="T79" fmla="*/ 327730 h 280"/>
              <a:gd name="T80" fmla="*/ 148114 w 280"/>
              <a:gd name="T81" fmla="*/ 327730 h 280"/>
              <a:gd name="T82" fmla="*/ 148114 w 280"/>
              <a:gd name="T83" fmla="*/ 285991 h 280"/>
              <a:gd name="T84" fmla="*/ 200571 w 280"/>
              <a:gd name="T85" fmla="*/ 233430 h 280"/>
              <a:gd name="T86" fmla="*/ 234514 w 280"/>
              <a:gd name="T87" fmla="*/ 233430 h 280"/>
              <a:gd name="T88" fmla="*/ 286971 w 280"/>
              <a:gd name="T89" fmla="*/ 285991 h 280"/>
              <a:gd name="T90" fmla="*/ 286971 w 280"/>
              <a:gd name="T91" fmla="*/ 327730 h 280"/>
              <a:gd name="T92" fmla="*/ 354857 w 280"/>
              <a:gd name="T93" fmla="*/ 285991 h 280"/>
              <a:gd name="T94" fmla="*/ 354857 w 280"/>
              <a:gd name="T95" fmla="*/ 285991 h 280"/>
              <a:gd name="T96" fmla="*/ 351771 w 280"/>
              <a:gd name="T97" fmla="*/ 287537 h 280"/>
              <a:gd name="T98" fmla="*/ 296229 w 280"/>
              <a:gd name="T99" fmla="*/ 298358 h 280"/>
              <a:gd name="T100" fmla="*/ 296229 w 280"/>
              <a:gd name="T101" fmla="*/ 285991 h 280"/>
              <a:gd name="T102" fmla="*/ 253029 w 280"/>
              <a:gd name="T103" fmla="*/ 225701 h 280"/>
              <a:gd name="T104" fmla="*/ 268457 w 280"/>
              <a:gd name="T105" fmla="*/ 191691 h 280"/>
              <a:gd name="T106" fmla="*/ 302400 w 280"/>
              <a:gd name="T107" fmla="*/ 191691 h 280"/>
              <a:gd name="T108" fmla="*/ 354857 w 280"/>
              <a:gd name="T109" fmla="*/ 242706 h 280"/>
              <a:gd name="T110" fmla="*/ 354857 w 280"/>
              <a:gd name="T111" fmla="*/ 285991 h 2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435" tIns="48218" rIns="96435" bIns="48218"/>
          <a:lstStyle/>
          <a:p>
            <a:pPr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323975" y="3082925"/>
            <a:ext cx="6172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inh năm 1930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q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uê ở Phong Điền, Thừa Thiên. </a:t>
            </a:r>
          </a:p>
        </p:txBody>
      </p:sp>
      <p:sp>
        <p:nvSpPr>
          <p:cNvPr id="37" name="Freeform 31"/>
          <p:cNvSpPr>
            <a:spLocks noChangeAspect="1" noEditPoints="1"/>
          </p:cNvSpPr>
          <p:nvPr/>
        </p:nvSpPr>
        <p:spPr bwMode="auto">
          <a:xfrm>
            <a:off x="409575" y="4759325"/>
            <a:ext cx="607492" cy="608632"/>
          </a:xfrm>
          <a:custGeom>
            <a:avLst/>
            <a:gdLst>
              <a:gd name="T0" fmla="*/ 216000 w 280"/>
              <a:gd name="T1" fmla="*/ 0 h 280"/>
              <a:gd name="T2" fmla="*/ 0 w 280"/>
              <a:gd name="T3" fmla="*/ 216426 h 280"/>
              <a:gd name="T4" fmla="*/ 216000 w 280"/>
              <a:gd name="T5" fmla="*/ 432851 h 280"/>
              <a:gd name="T6" fmla="*/ 432000 w 280"/>
              <a:gd name="T7" fmla="*/ 216426 h 280"/>
              <a:gd name="T8" fmla="*/ 216000 w 280"/>
              <a:gd name="T9" fmla="*/ 0 h 280"/>
              <a:gd name="T10" fmla="*/ 285429 w 280"/>
              <a:gd name="T11" fmla="*/ 106667 h 280"/>
              <a:gd name="T12" fmla="*/ 325543 w 280"/>
              <a:gd name="T13" fmla="*/ 146860 h 280"/>
              <a:gd name="T14" fmla="*/ 285429 w 280"/>
              <a:gd name="T15" fmla="*/ 188599 h 280"/>
              <a:gd name="T16" fmla="*/ 268457 w 280"/>
              <a:gd name="T17" fmla="*/ 183962 h 280"/>
              <a:gd name="T18" fmla="*/ 243771 w 280"/>
              <a:gd name="T19" fmla="*/ 146860 h 280"/>
              <a:gd name="T20" fmla="*/ 285429 w 280"/>
              <a:gd name="T21" fmla="*/ 106667 h 280"/>
              <a:gd name="T22" fmla="*/ 217543 w 280"/>
              <a:gd name="T23" fmla="*/ 148406 h 280"/>
              <a:gd name="T24" fmla="*/ 257657 w 280"/>
              <a:gd name="T25" fmla="*/ 190145 h 280"/>
              <a:gd name="T26" fmla="*/ 217543 w 280"/>
              <a:gd name="T27" fmla="*/ 230339 h 280"/>
              <a:gd name="T28" fmla="*/ 177429 w 280"/>
              <a:gd name="T29" fmla="*/ 190145 h 280"/>
              <a:gd name="T30" fmla="*/ 217543 w 280"/>
              <a:gd name="T31" fmla="*/ 148406 h 280"/>
              <a:gd name="T32" fmla="*/ 146571 w 280"/>
              <a:gd name="T33" fmla="*/ 106667 h 280"/>
              <a:gd name="T34" fmla="*/ 186686 w 280"/>
              <a:gd name="T35" fmla="*/ 146860 h 280"/>
              <a:gd name="T36" fmla="*/ 186686 w 280"/>
              <a:gd name="T37" fmla="*/ 149952 h 280"/>
              <a:gd name="T38" fmla="*/ 168171 w 280"/>
              <a:gd name="T39" fmla="*/ 182416 h 280"/>
              <a:gd name="T40" fmla="*/ 146571 w 280"/>
              <a:gd name="T41" fmla="*/ 188599 h 280"/>
              <a:gd name="T42" fmla="*/ 104914 w 280"/>
              <a:gd name="T43" fmla="*/ 146860 h 280"/>
              <a:gd name="T44" fmla="*/ 146571 w 280"/>
              <a:gd name="T45" fmla="*/ 106667 h 280"/>
              <a:gd name="T46" fmla="*/ 138857 w 280"/>
              <a:gd name="T47" fmla="*/ 298358 h 280"/>
              <a:gd name="T48" fmla="*/ 80229 w 280"/>
              <a:gd name="T49" fmla="*/ 287537 h 280"/>
              <a:gd name="T50" fmla="*/ 77143 w 280"/>
              <a:gd name="T51" fmla="*/ 285991 h 280"/>
              <a:gd name="T52" fmla="*/ 77143 w 280"/>
              <a:gd name="T53" fmla="*/ 285991 h 280"/>
              <a:gd name="T54" fmla="*/ 77143 w 280"/>
              <a:gd name="T55" fmla="*/ 242706 h 280"/>
              <a:gd name="T56" fmla="*/ 129600 w 280"/>
              <a:gd name="T57" fmla="*/ 191691 h 280"/>
              <a:gd name="T58" fmla="*/ 163543 w 280"/>
              <a:gd name="T59" fmla="*/ 191691 h 280"/>
              <a:gd name="T60" fmla="*/ 166629 w 280"/>
              <a:gd name="T61" fmla="*/ 191691 h 280"/>
              <a:gd name="T62" fmla="*/ 182057 w 280"/>
              <a:gd name="T63" fmla="*/ 225701 h 280"/>
              <a:gd name="T64" fmla="*/ 138857 w 280"/>
              <a:gd name="T65" fmla="*/ 285991 h 280"/>
              <a:gd name="T66" fmla="*/ 138857 w 280"/>
              <a:gd name="T67" fmla="*/ 298358 h 280"/>
              <a:gd name="T68" fmla="*/ 286971 w 280"/>
              <a:gd name="T69" fmla="*/ 327730 h 280"/>
              <a:gd name="T70" fmla="*/ 286971 w 280"/>
              <a:gd name="T71" fmla="*/ 327730 h 280"/>
              <a:gd name="T72" fmla="*/ 283886 w 280"/>
              <a:gd name="T73" fmla="*/ 329276 h 280"/>
              <a:gd name="T74" fmla="*/ 222171 w 280"/>
              <a:gd name="T75" fmla="*/ 340097 h 280"/>
              <a:gd name="T76" fmla="*/ 151200 w 280"/>
              <a:gd name="T77" fmla="*/ 329276 h 280"/>
              <a:gd name="T78" fmla="*/ 148114 w 280"/>
              <a:gd name="T79" fmla="*/ 327730 h 280"/>
              <a:gd name="T80" fmla="*/ 148114 w 280"/>
              <a:gd name="T81" fmla="*/ 327730 h 280"/>
              <a:gd name="T82" fmla="*/ 148114 w 280"/>
              <a:gd name="T83" fmla="*/ 285991 h 280"/>
              <a:gd name="T84" fmla="*/ 200571 w 280"/>
              <a:gd name="T85" fmla="*/ 233430 h 280"/>
              <a:gd name="T86" fmla="*/ 234514 w 280"/>
              <a:gd name="T87" fmla="*/ 233430 h 280"/>
              <a:gd name="T88" fmla="*/ 286971 w 280"/>
              <a:gd name="T89" fmla="*/ 285991 h 280"/>
              <a:gd name="T90" fmla="*/ 286971 w 280"/>
              <a:gd name="T91" fmla="*/ 327730 h 280"/>
              <a:gd name="T92" fmla="*/ 354857 w 280"/>
              <a:gd name="T93" fmla="*/ 285991 h 280"/>
              <a:gd name="T94" fmla="*/ 354857 w 280"/>
              <a:gd name="T95" fmla="*/ 285991 h 280"/>
              <a:gd name="T96" fmla="*/ 351771 w 280"/>
              <a:gd name="T97" fmla="*/ 287537 h 280"/>
              <a:gd name="T98" fmla="*/ 296229 w 280"/>
              <a:gd name="T99" fmla="*/ 298358 h 280"/>
              <a:gd name="T100" fmla="*/ 296229 w 280"/>
              <a:gd name="T101" fmla="*/ 285991 h 280"/>
              <a:gd name="T102" fmla="*/ 253029 w 280"/>
              <a:gd name="T103" fmla="*/ 225701 h 280"/>
              <a:gd name="T104" fmla="*/ 268457 w 280"/>
              <a:gd name="T105" fmla="*/ 191691 h 280"/>
              <a:gd name="T106" fmla="*/ 302400 w 280"/>
              <a:gd name="T107" fmla="*/ 191691 h 280"/>
              <a:gd name="T108" fmla="*/ 354857 w 280"/>
              <a:gd name="T109" fmla="*/ 242706 h 280"/>
              <a:gd name="T110" fmla="*/ 354857 w 280"/>
              <a:gd name="T111" fmla="*/ 285991 h 2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435" tIns="48218" rIns="96435" bIns="48218"/>
          <a:lstStyle/>
          <a:p>
            <a:pPr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323975" y="4530725"/>
            <a:ext cx="6324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i="1" dirty="0">
                <a:latin typeface="Times New Roman" pitchFamily="18" charset="0"/>
                <a:cs typeface="Times New Roman" pitchFamily="18" charset="0"/>
              </a:rPr>
              <a:t>người chiến sĩ kiên trung, một lòng theo cách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i="1" dirty="0">
                <a:latin typeface="Times New Roman" pitchFamily="18" charset="0"/>
                <a:cs typeface="Times New Roman" pitchFamily="18" charset="0"/>
              </a:rPr>
              <a:t>mạng, đã có những đóng góp đang quí cho nền thơ chống Mỹ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1291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/>
      <p:bldP spid="34" grpId="0"/>
      <p:bldP spid="35" grpId="0" animBg="1"/>
      <p:bldP spid="36" grpId="0"/>
      <p:bldP spid="37" grpId="0" animBg="1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1"/>
          <p:cNvSpPr>
            <a:spLocks noChangeAspect="1" noEditPoints="1"/>
          </p:cNvSpPr>
          <p:nvPr/>
        </p:nvSpPr>
        <p:spPr bwMode="auto">
          <a:xfrm>
            <a:off x="638175" y="720725"/>
            <a:ext cx="607492" cy="608632"/>
          </a:xfrm>
          <a:custGeom>
            <a:avLst/>
            <a:gdLst>
              <a:gd name="T0" fmla="*/ 216000 w 280"/>
              <a:gd name="T1" fmla="*/ 0 h 280"/>
              <a:gd name="T2" fmla="*/ 0 w 280"/>
              <a:gd name="T3" fmla="*/ 216426 h 280"/>
              <a:gd name="T4" fmla="*/ 216000 w 280"/>
              <a:gd name="T5" fmla="*/ 432851 h 280"/>
              <a:gd name="T6" fmla="*/ 432000 w 280"/>
              <a:gd name="T7" fmla="*/ 216426 h 280"/>
              <a:gd name="T8" fmla="*/ 216000 w 280"/>
              <a:gd name="T9" fmla="*/ 0 h 280"/>
              <a:gd name="T10" fmla="*/ 285429 w 280"/>
              <a:gd name="T11" fmla="*/ 106667 h 280"/>
              <a:gd name="T12" fmla="*/ 325543 w 280"/>
              <a:gd name="T13" fmla="*/ 146860 h 280"/>
              <a:gd name="T14" fmla="*/ 285429 w 280"/>
              <a:gd name="T15" fmla="*/ 188599 h 280"/>
              <a:gd name="T16" fmla="*/ 268457 w 280"/>
              <a:gd name="T17" fmla="*/ 183962 h 280"/>
              <a:gd name="T18" fmla="*/ 243771 w 280"/>
              <a:gd name="T19" fmla="*/ 146860 h 280"/>
              <a:gd name="T20" fmla="*/ 285429 w 280"/>
              <a:gd name="T21" fmla="*/ 106667 h 280"/>
              <a:gd name="T22" fmla="*/ 217543 w 280"/>
              <a:gd name="T23" fmla="*/ 148406 h 280"/>
              <a:gd name="T24" fmla="*/ 257657 w 280"/>
              <a:gd name="T25" fmla="*/ 190145 h 280"/>
              <a:gd name="T26" fmla="*/ 217543 w 280"/>
              <a:gd name="T27" fmla="*/ 230339 h 280"/>
              <a:gd name="T28" fmla="*/ 177429 w 280"/>
              <a:gd name="T29" fmla="*/ 190145 h 280"/>
              <a:gd name="T30" fmla="*/ 217543 w 280"/>
              <a:gd name="T31" fmla="*/ 148406 h 280"/>
              <a:gd name="T32" fmla="*/ 146571 w 280"/>
              <a:gd name="T33" fmla="*/ 106667 h 280"/>
              <a:gd name="T34" fmla="*/ 186686 w 280"/>
              <a:gd name="T35" fmla="*/ 146860 h 280"/>
              <a:gd name="T36" fmla="*/ 186686 w 280"/>
              <a:gd name="T37" fmla="*/ 149952 h 280"/>
              <a:gd name="T38" fmla="*/ 168171 w 280"/>
              <a:gd name="T39" fmla="*/ 182416 h 280"/>
              <a:gd name="T40" fmla="*/ 146571 w 280"/>
              <a:gd name="T41" fmla="*/ 188599 h 280"/>
              <a:gd name="T42" fmla="*/ 104914 w 280"/>
              <a:gd name="T43" fmla="*/ 146860 h 280"/>
              <a:gd name="T44" fmla="*/ 146571 w 280"/>
              <a:gd name="T45" fmla="*/ 106667 h 280"/>
              <a:gd name="T46" fmla="*/ 138857 w 280"/>
              <a:gd name="T47" fmla="*/ 298358 h 280"/>
              <a:gd name="T48" fmla="*/ 80229 w 280"/>
              <a:gd name="T49" fmla="*/ 287537 h 280"/>
              <a:gd name="T50" fmla="*/ 77143 w 280"/>
              <a:gd name="T51" fmla="*/ 285991 h 280"/>
              <a:gd name="T52" fmla="*/ 77143 w 280"/>
              <a:gd name="T53" fmla="*/ 285991 h 280"/>
              <a:gd name="T54" fmla="*/ 77143 w 280"/>
              <a:gd name="T55" fmla="*/ 242706 h 280"/>
              <a:gd name="T56" fmla="*/ 129600 w 280"/>
              <a:gd name="T57" fmla="*/ 191691 h 280"/>
              <a:gd name="T58" fmla="*/ 163543 w 280"/>
              <a:gd name="T59" fmla="*/ 191691 h 280"/>
              <a:gd name="T60" fmla="*/ 166629 w 280"/>
              <a:gd name="T61" fmla="*/ 191691 h 280"/>
              <a:gd name="T62" fmla="*/ 182057 w 280"/>
              <a:gd name="T63" fmla="*/ 225701 h 280"/>
              <a:gd name="T64" fmla="*/ 138857 w 280"/>
              <a:gd name="T65" fmla="*/ 285991 h 280"/>
              <a:gd name="T66" fmla="*/ 138857 w 280"/>
              <a:gd name="T67" fmla="*/ 298358 h 280"/>
              <a:gd name="T68" fmla="*/ 286971 w 280"/>
              <a:gd name="T69" fmla="*/ 327730 h 280"/>
              <a:gd name="T70" fmla="*/ 286971 w 280"/>
              <a:gd name="T71" fmla="*/ 327730 h 280"/>
              <a:gd name="T72" fmla="*/ 283886 w 280"/>
              <a:gd name="T73" fmla="*/ 329276 h 280"/>
              <a:gd name="T74" fmla="*/ 222171 w 280"/>
              <a:gd name="T75" fmla="*/ 340097 h 280"/>
              <a:gd name="T76" fmla="*/ 151200 w 280"/>
              <a:gd name="T77" fmla="*/ 329276 h 280"/>
              <a:gd name="T78" fmla="*/ 148114 w 280"/>
              <a:gd name="T79" fmla="*/ 327730 h 280"/>
              <a:gd name="T80" fmla="*/ 148114 w 280"/>
              <a:gd name="T81" fmla="*/ 327730 h 280"/>
              <a:gd name="T82" fmla="*/ 148114 w 280"/>
              <a:gd name="T83" fmla="*/ 285991 h 280"/>
              <a:gd name="T84" fmla="*/ 200571 w 280"/>
              <a:gd name="T85" fmla="*/ 233430 h 280"/>
              <a:gd name="T86" fmla="*/ 234514 w 280"/>
              <a:gd name="T87" fmla="*/ 233430 h 280"/>
              <a:gd name="T88" fmla="*/ 286971 w 280"/>
              <a:gd name="T89" fmla="*/ 285991 h 280"/>
              <a:gd name="T90" fmla="*/ 286971 w 280"/>
              <a:gd name="T91" fmla="*/ 327730 h 280"/>
              <a:gd name="T92" fmla="*/ 354857 w 280"/>
              <a:gd name="T93" fmla="*/ 285991 h 280"/>
              <a:gd name="T94" fmla="*/ 354857 w 280"/>
              <a:gd name="T95" fmla="*/ 285991 h 280"/>
              <a:gd name="T96" fmla="*/ 351771 w 280"/>
              <a:gd name="T97" fmla="*/ 287537 h 280"/>
              <a:gd name="T98" fmla="*/ 296229 w 280"/>
              <a:gd name="T99" fmla="*/ 298358 h 280"/>
              <a:gd name="T100" fmla="*/ 296229 w 280"/>
              <a:gd name="T101" fmla="*/ 285991 h 280"/>
              <a:gd name="T102" fmla="*/ 253029 w 280"/>
              <a:gd name="T103" fmla="*/ 225701 h 280"/>
              <a:gd name="T104" fmla="*/ 268457 w 280"/>
              <a:gd name="T105" fmla="*/ 191691 h 280"/>
              <a:gd name="T106" fmla="*/ 302400 w 280"/>
              <a:gd name="T107" fmla="*/ 191691 h 280"/>
              <a:gd name="T108" fmla="*/ 354857 w 280"/>
              <a:gd name="T109" fmla="*/ 242706 h 280"/>
              <a:gd name="T110" fmla="*/ 354857 w 280"/>
              <a:gd name="T111" fmla="*/ 285991 h 2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435" tIns="48218" rIns="96435" bIns="48218"/>
          <a:lstStyle/>
          <a:p>
            <a:pPr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2575" y="745550"/>
            <a:ext cx="632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chính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3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575" y="1905000"/>
            <a:ext cx="2714625" cy="39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4"/>
          <p:cNvSpPr>
            <a:spLocks noChangeArrowheads="1"/>
          </p:cNvSpPr>
          <p:nvPr/>
        </p:nvSpPr>
        <p:spPr bwMode="auto">
          <a:xfrm>
            <a:off x="1019175" y="5826125"/>
            <a:ext cx="1357313" cy="748079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1962</a:t>
            </a:r>
          </a:p>
        </p:txBody>
      </p:sp>
      <p:pic>
        <p:nvPicPr>
          <p:cNvPr id="6" name="Picture 45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7575" y="2625725"/>
            <a:ext cx="2865438" cy="392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3868737" y="6054725"/>
            <a:ext cx="21034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1: 1970</a:t>
            </a:r>
          </a:p>
          <a:p>
            <a:r>
              <a:rPr lang="en-US" sz="28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2: 1975</a:t>
            </a:r>
          </a:p>
        </p:txBody>
      </p:sp>
      <p:pic>
        <p:nvPicPr>
          <p:cNvPr id="8" name="Picture 48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29411" y="1939925"/>
            <a:ext cx="2671763" cy="3619501"/>
          </a:xfrm>
          <a:prstGeom prst="rect">
            <a:avLst/>
          </a:prstGeom>
          <a:noFill/>
          <a:ln w="9525">
            <a:solidFill>
              <a:srgbClr val="336600"/>
            </a:solidFill>
            <a:miter lim="800000"/>
            <a:headEnd/>
            <a:tailEnd/>
          </a:ln>
        </p:spPr>
      </p:pic>
      <p:pic>
        <p:nvPicPr>
          <p:cNvPr id="9" name="Picture 49" descr="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34550" y="2625725"/>
            <a:ext cx="2714625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50"/>
          <p:cNvSpPr>
            <a:spLocks noChangeArrowheads="1"/>
          </p:cNvSpPr>
          <p:nvPr/>
        </p:nvSpPr>
        <p:spPr bwMode="auto">
          <a:xfrm>
            <a:off x="6958965" y="5445125"/>
            <a:ext cx="2137410" cy="99743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1977</a:t>
            </a:r>
          </a:p>
        </p:txBody>
      </p:sp>
      <p:sp>
        <p:nvSpPr>
          <p:cNvPr id="11" name="Oval 51"/>
          <p:cNvSpPr>
            <a:spLocks noChangeArrowheads="1"/>
          </p:cNvSpPr>
          <p:nvPr/>
        </p:nvSpPr>
        <p:spPr bwMode="auto">
          <a:xfrm>
            <a:off x="10315575" y="6124087"/>
            <a:ext cx="1809750" cy="99743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1982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7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1"/>
          <p:cNvSpPr>
            <a:spLocks noChangeAspect="1" noEditPoints="1"/>
          </p:cNvSpPr>
          <p:nvPr/>
        </p:nvSpPr>
        <p:spPr bwMode="auto">
          <a:xfrm>
            <a:off x="411683" y="2093293"/>
            <a:ext cx="607492" cy="608632"/>
          </a:xfrm>
          <a:custGeom>
            <a:avLst/>
            <a:gdLst>
              <a:gd name="T0" fmla="*/ 216000 w 280"/>
              <a:gd name="T1" fmla="*/ 0 h 280"/>
              <a:gd name="T2" fmla="*/ 0 w 280"/>
              <a:gd name="T3" fmla="*/ 216426 h 280"/>
              <a:gd name="T4" fmla="*/ 216000 w 280"/>
              <a:gd name="T5" fmla="*/ 432851 h 280"/>
              <a:gd name="T6" fmla="*/ 432000 w 280"/>
              <a:gd name="T7" fmla="*/ 216426 h 280"/>
              <a:gd name="T8" fmla="*/ 216000 w 280"/>
              <a:gd name="T9" fmla="*/ 0 h 280"/>
              <a:gd name="T10" fmla="*/ 285429 w 280"/>
              <a:gd name="T11" fmla="*/ 106667 h 280"/>
              <a:gd name="T12" fmla="*/ 325543 w 280"/>
              <a:gd name="T13" fmla="*/ 146860 h 280"/>
              <a:gd name="T14" fmla="*/ 285429 w 280"/>
              <a:gd name="T15" fmla="*/ 188599 h 280"/>
              <a:gd name="T16" fmla="*/ 268457 w 280"/>
              <a:gd name="T17" fmla="*/ 183962 h 280"/>
              <a:gd name="T18" fmla="*/ 243771 w 280"/>
              <a:gd name="T19" fmla="*/ 146860 h 280"/>
              <a:gd name="T20" fmla="*/ 285429 w 280"/>
              <a:gd name="T21" fmla="*/ 106667 h 280"/>
              <a:gd name="T22" fmla="*/ 217543 w 280"/>
              <a:gd name="T23" fmla="*/ 148406 h 280"/>
              <a:gd name="T24" fmla="*/ 257657 w 280"/>
              <a:gd name="T25" fmla="*/ 190145 h 280"/>
              <a:gd name="T26" fmla="*/ 217543 w 280"/>
              <a:gd name="T27" fmla="*/ 230339 h 280"/>
              <a:gd name="T28" fmla="*/ 177429 w 280"/>
              <a:gd name="T29" fmla="*/ 190145 h 280"/>
              <a:gd name="T30" fmla="*/ 217543 w 280"/>
              <a:gd name="T31" fmla="*/ 148406 h 280"/>
              <a:gd name="T32" fmla="*/ 146571 w 280"/>
              <a:gd name="T33" fmla="*/ 106667 h 280"/>
              <a:gd name="T34" fmla="*/ 186686 w 280"/>
              <a:gd name="T35" fmla="*/ 146860 h 280"/>
              <a:gd name="T36" fmla="*/ 186686 w 280"/>
              <a:gd name="T37" fmla="*/ 149952 h 280"/>
              <a:gd name="T38" fmla="*/ 168171 w 280"/>
              <a:gd name="T39" fmla="*/ 182416 h 280"/>
              <a:gd name="T40" fmla="*/ 146571 w 280"/>
              <a:gd name="T41" fmla="*/ 188599 h 280"/>
              <a:gd name="T42" fmla="*/ 104914 w 280"/>
              <a:gd name="T43" fmla="*/ 146860 h 280"/>
              <a:gd name="T44" fmla="*/ 146571 w 280"/>
              <a:gd name="T45" fmla="*/ 106667 h 280"/>
              <a:gd name="T46" fmla="*/ 138857 w 280"/>
              <a:gd name="T47" fmla="*/ 298358 h 280"/>
              <a:gd name="T48" fmla="*/ 80229 w 280"/>
              <a:gd name="T49" fmla="*/ 287537 h 280"/>
              <a:gd name="T50" fmla="*/ 77143 w 280"/>
              <a:gd name="T51" fmla="*/ 285991 h 280"/>
              <a:gd name="T52" fmla="*/ 77143 w 280"/>
              <a:gd name="T53" fmla="*/ 285991 h 280"/>
              <a:gd name="T54" fmla="*/ 77143 w 280"/>
              <a:gd name="T55" fmla="*/ 242706 h 280"/>
              <a:gd name="T56" fmla="*/ 129600 w 280"/>
              <a:gd name="T57" fmla="*/ 191691 h 280"/>
              <a:gd name="T58" fmla="*/ 163543 w 280"/>
              <a:gd name="T59" fmla="*/ 191691 h 280"/>
              <a:gd name="T60" fmla="*/ 166629 w 280"/>
              <a:gd name="T61" fmla="*/ 191691 h 280"/>
              <a:gd name="T62" fmla="*/ 182057 w 280"/>
              <a:gd name="T63" fmla="*/ 225701 h 280"/>
              <a:gd name="T64" fmla="*/ 138857 w 280"/>
              <a:gd name="T65" fmla="*/ 285991 h 280"/>
              <a:gd name="T66" fmla="*/ 138857 w 280"/>
              <a:gd name="T67" fmla="*/ 298358 h 280"/>
              <a:gd name="T68" fmla="*/ 286971 w 280"/>
              <a:gd name="T69" fmla="*/ 327730 h 280"/>
              <a:gd name="T70" fmla="*/ 286971 w 280"/>
              <a:gd name="T71" fmla="*/ 327730 h 280"/>
              <a:gd name="T72" fmla="*/ 283886 w 280"/>
              <a:gd name="T73" fmla="*/ 329276 h 280"/>
              <a:gd name="T74" fmla="*/ 222171 w 280"/>
              <a:gd name="T75" fmla="*/ 340097 h 280"/>
              <a:gd name="T76" fmla="*/ 151200 w 280"/>
              <a:gd name="T77" fmla="*/ 329276 h 280"/>
              <a:gd name="T78" fmla="*/ 148114 w 280"/>
              <a:gd name="T79" fmla="*/ 327730 h 280"/>
              <a:gd name="T80" fmla="*/ 148114 w 280"/>
              <a:gd name="T81" fmla="*/ 327730 h 280"/>
              <a:gd name="T82" fmla="*/ 148114 w 280"/>
              <a:gd name="T83" fmla="*/ 285991 h 280"/>
              <a:gd name="T84" fmla="*/ 200571 w 280"/>
              <a:gd name="T85" fmla="*/ 233430 h 280"/>
              <a:gd name="T86" fmla="*/ 234514 w 280"/>
              <a:gd name="T87" fmla="*/ 233430 h 280"/>
              <a:gd name="T88" fmla="*/ 286971 w 280"/>
              <a:gd name="T89" fmla="*/ 285991 h 280"/>
              <a:gd name="T90" fmla="*/ 286971 w 280"/>
              <a:gd name="T91" fmla="*/ 327730 h 280"/>
              <a:gd name="T92" fmla="*/ 354857 w 280"/>
              <a:gd name="T93" fmla="*/ 285991 h 280"/>
              <a:gd name="T94" fmla="*/ 354857 w 280"/>
              <a:gd name="T95" fmla="*/ 285991 h 280"/>
              <a:gd name="T96" fmla="*/ 351771 w 280"/>
              <a:gd name="T97" fmla="*/ 287537 h 280"/>
              <a:gd name="T98" fmla="*/ 296229 w 280"/>
              <a:gd name="T99" fmla="*/ 298358 h 280"/>
              <a:gd name="T100" fmla="*/ 296229 w 280"/>
              <a:gd name="T101" fmla="*/ 285991 h 280"/>
              <a:gd name="T102" fmla="*/ 253029 w 280"/>
              <a:gd name="T103" fmla="*/ 225701 h 280"/>
              <a:gd name="T104" fmla="*/ 268457 w 280"/>
              <a:gd name="T105" fmla="*/ 191691 h 280"/>
              <a:gd name="T106" fmla="*/ 302400 w 280"/>
              <a:gd name="T107" fmla="*/ 191691 h 280"/>
              <a:gd name="T108" fmla="*/ 354857 w 280"/>
              <a:gd name="T109" fmla="*/ 242706 h 280"/>
              <a:gd name="T110" fmla="*/ 354857 w 280"/>
              <a:gd name="T111" fmla="*/ 285991 h 2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435" tIns="48218" rIns="96435" bIns="48218"/>
          <a:lstStyle/>
          <a:p>
            <a:pPr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圆角矩形 1"/>
          <p:cNvSpPr/>
          <p:nvPr/>
        </p:nvSpPr>
        <p:spPr>
          <a:xfrm>
            <a:off x="781050" y="294753"/>
            <a:ext cx="3895725" cy="88317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MH_Entry_1"/>
          <p:cNvSpPr/>
          <p:nvPr>
            <p:custDataLst>
              <p:tags r:id="rId1"/>
            </p:custDataLst>
          </p:nvPr>
        </p:nvSpPr>
        <p:spPr>
          <a:xfrm>
            <a:off x="866774" y="339725"/>
            <a:ext cx="3733801" cy="738664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4800" b="1" i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b. </a:t>
            </a:r>
            <a:r>
              <a:rPr lang="en-US" altLang="zh-CN" sz="4800" b="1" i="1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Tác</a:t>
            </a:r>
            <a:r>
              <a:rPr lang="en-US" altLang="zh-CN" sz="4800" b="1" i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4800" b="1" i="1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phẩm</a:t>
            </a:r>
            <a:endParaRPr lang="en-US" altLang="zh-CN" sz="4800" b="1" i="1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247775" y="2117150"/>
            <a:ext cx="10744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i="1" dirty="0">
                <a:latin typeface="+mj-lt"/>
              </a:rPr>
              <a:t>Viết tháng 11/1980, khi nhà thơ đang nằm trên giường bệnh - không bao lâu trước khi ông qua đời</a:t>
            </a:r>
            <a:endParaRPr lang="vi-VN" sz="3200" dirty="0">
              <a:latin typeface="+mj-lt"/>
            </a:endParaRPr>
          </a:p>
        </p:txBody>
      </p:sp>
      <p:sp>
        <p:nvSpPr>
          <p:cNvPr id="35" name="Freeform 31"/>
          <p:cNvSpPr>
            <a:spLocks noChangeAspect="1" noEditPoints="1"/>
          </p:cNvSpPr>
          <p:nvPr/>
        </p:nvSpPr>
        <p:spPr bwMode="auto">
          <a:xfrm>
            <a:off x="409575" y="3641150"/>
            <a:ext cx="607492" cy="608632"/>
          </a:xfrm>
          <a:custGeom>
            <a:avLst/>
            <a:gdLst>
              <a:gd name="T0" fmla="*/ 216000 w 280"/>
              <a:gd name="T1" fmla="*/ 0 h 280"/>
              <a:gd name="T2" fmla="*/ 0 w 280"/>
              <a:gd name="T3" fmla="*/ 216426 h 280"/>
              <a:gd name="T4" fmla="*/ 216000 w 280"/>
              <a:gd name="T5" fmla="*/ 432851 h 280"/>
              <a:gd name="T6" fmla="*/ 432000 w 280"/>
              <a:gd name="T7" fmla="*/ 216426 h 280"/>
              <a:gd name="T8" fmla="*/ 216000 w 280"/>
              <a:gd name="T9" fmla="*/ 0 h 280"/>
              <a:gd name="T10" fmla="*/ 285429 w 280"/>
              <a:gd name="T11" fmla="*/ 106667 h 280"/>
              <a:gd name="T12" fmla="*/ 325543 w 280"/>
              <a:gd name="T13" fmla="*/ 146860 h 280"/>
              <a:gd name="T14" fmla="*/ 285429 w 280"/>
              <a:gd name="T15" fmla="*/ 188599 h 280"/>
              <a:gd name="T16" fmla="*/ 268457 w 280"/>
              <a:gd name="T17" fmla="*/ 183962 h 280"/>
              <a:gd name="T18" fmla="*/ 243771 w 280"/>
              <a:gd name="T19" fmla="*/ 146860 h 280"/>
              <a:gd name="T20" fmla="*/ 285429 w 280"/>
              <a:gd name="T21" fmla="*/ 106667 h 280"/>
              <a:gd name="T22" fmla="*/ 217543 w 280"/>
              <a:gd name="T23" fmla="*/ 148406 h 280"/>
              <a:gd name="T24" fmla="*/ 257657 w 280"/>
              <a:gd name="T25" fmla="*/ 190145 h 280"/>
              <a:gd name="T26" fmla="*/ 217543 w 280"/>
              <a:gd name="T27" fmla="*/ 230339 h 280"/>
              <a:gd name="T28" fmla="*/ 177429 w 280"/>
              <a:gd name="T29" fmla="*/ 190145 h 280"/>
              <a:gd name="T30" fmla="*/ 217543 w 280"/>
              <a:gd name="T31" fmla="*/ 148406 h 280"/>
              <a:gd name="T32" fmla="*/ 146571 w 280"/>
              <a:gd name="T33" fmla="*/ 106667 h 280"/>
              <a:gd name="T34" fmla="*/ 186686 w 280"/>
              <a:gd name="T35" fmla="*/ 146860 h 280"/>
              <a:gd name="T36" fmla="*/ 186686 w 280"/>
              <a:gd name="T37" fmla="*/ 149952 h 280"/>
              <a:gd name="T38" fmla="*/ 168171 w 280"/>
              <a:gd name="T39" fmla="*/ 182416 h 280"/>
              <a:gd name="T40" fmla="*/ 146571 w 280"/>
              <a:gd name="T41" fmla="*/ 188599 h 280"/>
              <a:gd name="T42" fmla="*/ 104914 w 280"/>
              <a:gd name="T43" fmla="*/ 146860 h 280"/>
              <a:gd name="T44" fmla="*/ 146571 w 280"/>
              <a:gd name="T45" fmla="*/ 106667 h 280"/>
              <a:gd name="T46" fmla="*/ 138857 w 280"/>
              <a:gd name="T47" fmla="*/ 298358 h 280"/>
              <a:gd name="T48" fmla="*/ 80229 w 280"/>
              <a:gd name="T49" fmla="*/ 287537 h 280"/>
              <a:gd name="T50" fmla="*/ 77143 w 280"/>
              <a:gd name="T51" fmla="*/ 285991 h 280"/>
              <a:gd name="T52" fmla="*/ 77143 w 280"/>
              <a:gd name="T53" fmla="*/ 285991 h 280"/>
              <a:gd name="T54" fmla="*/ 77143 w 280"/>
              <a:gd name="T55" fmla="*/ 242706 h 280"/>
              <a:gd name="T56" fmla="*/ 129600 w 280"/>
              <a:gd name="T57" fmla="*/ 191691 h 280"/>
              <a:gd name="T58" fmla="*/ 163543 w 280"/>
              <a:gd name="T59" fmla="*/ 191691 h 280"/>
              <a:gd name="T60" fmla="*/ 166629 w 280"/>
              <a:gd name="T61" fmla="*/ 191691 h 280"/>
              <a:gd name="T62" fmla="*/ 182057 w 280"/>
              <a:gd name="T63" fmla="*/ 225701 h 280"/>
              <a:gd name="T64" fmla="*/ 138857 w 280"/>
              <a:gd name="T65" fmla="*/ 285991 h 280"/>
              <a:gd name="T66" fmla="*/ 138857 w 280"/>
              <a:gd name="T67" fmla="*/ 298358 h 280"/>
              <a:gd name="T68" fmla="*/ 286971 w 280"/>
              <a:gd name="T69" fmla="*/ 327730 h 280"/>
              <a:gd name="T70" fmla="*/ 286971 w 280"/>
              <a:gd name="T71" fmla="*/ 327730 h 280"/>
              <a:gd name="T72" fmla="*/ 283886 w 280"/>
              <a:gd name="T73" fmla="*/ 329276 h 280"/>
              <a:gd name="T74" fmla="*/ 222171 w 280"/>
              <a:gd name="T75" fmla="*/ 340097 h 280"/>
              <a:gd name="T76" fmla="*/ 151200 w 280"/>
              <a:gd name="T77" fmla="*/ 329276 h 280"/>
              <a:gd name="T78" fmla="*/ 148114 w 280"/>
              <a:gd name="T79" fmla="*/ 327730 h 280"/>
              <a:gd name="T80" fmla="*/ 148114 w 280"/>
              <a:gd name="T81" fmla="*/ 327730 h 280"/>
              <a:gd name="T82" fmla="*/ 148114 w 280"/>
              <a:gd name="T83" fmla="*/ 285991 h 280"/>
              <a:gd name="T84" fmla="*/ 200571 w 280"/>
              <a:gd name="T85" fmla="*/ 233430 h 280"/>
              <a:gd name="T86" fmla="*/ 234514 w 280"/>
              <a:gd name="T87" fmla="*/ 233430 h 280"/>
              <a:gd name="T88" fmla="*/ 286971 w 280"/>
              <a:gd name="T89" fmla="*/ 285991 h 280"/>
              <a:gd name="T90" fmla="*/ 286971 w 280"/>
              <a:gd name="T91" fmla="*/ 327730 h 280"/>
              <a:gd name="T92" fmla="*/ 354857 w 280"/>
              <a:gd name="T93" fmla="*/ 285991 h 280"/>
              <a:gd name="T94" fmla="*/ 354857 w 280"/>
              <a:gd name="T95" fmla="*/ 285991 h 280"/>
              <a:gd name="T96" fmla="*/ 351771 w 280"/>
              <a:gd name="T97" fmla="*/ 287537 h 280"/>
              <a:gd name="T98" fmla="*/ 296229 w 280"/>
              <a:gd name="T99" fmla="*/ 298358 h 280"/>
              <a:gd name="T100" fmla="*/ 296229 w 280"/>
              <a:gd name="T101" fmla="*/ 285991 h 280"/>
              <a:gd name="T102" fmla="*/ 253029 w 280"/>
              <a:gd name="T103" fmla="*/ 225701 h 280"/>
              <a:gd name="T104" fmla="*/ 268457 w 280"/>
              <a:gd name="T105" fmla="*/ 191691 h 280"/>
              <a:gd name="T106" fmla="*/ 302400 w 280"/>
              <a:gd name="T107" fmla="*/ 191691 h 280"/>
              <a:gd name="T108" fmla="*/ 354857 w 280"/>
              <a:gd name="T109" fmla="*/ 242706 h 280"/>
              <a:gd name="T110" fmla="*/ 354857 w 280"/>
              <a:gd name="T111" fmla="*/ 285991 h 2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435" tIns="48218" rIns="96435" bIns="48218"/>
          <a:lstStyle/>
          <a:p>
            <a:pPr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323975" y="3717350"/>
            <a:ext cx="701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latin typeface="+mj-lt"/>
              </a:rPr>
              <a:t>Thể thơ : </a:t>
            </a:r>
            <a:r>
              <a:rPr lang="vi-VN" sz="3200" dirty="0">
                <a:latin typeface="+mj-lt"/>
              </a:rPr>
              <a:t>5 chữ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>
                <a:latin typeface="+mj-lt"/>
                <a:sym typeface="Wingdings" pitchFamily="2" charset="2"/>
              </a:rPr>
              <a:t></a:t>
            </a:r>
            <a:r>
              <a:rPr lang="vi-VN" sz="3200" dirty="0">
                <a:latin typeface="+mj-lt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vi-VN" sz="3200" dirty="0">
                <a:latin typeface="+mj-lt"/>
              </a:rPr>
              <a:t>ần gũi với dân ca</a:t>
            </a:r>
            <a:endParaRPr lang="vi-VN" sz="32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1291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/>
      <p:bldP spid="34" grpId="0"/>
      <p:bldP spid="35" grpId="0" animBg="1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4775" y="111125"/>
            <a:ext cx="12601576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PHIẾU HỌC TẬP SỐ 1: 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Thơ</a:t>
            </a:r>
            <a:r>
              <a:rPr kumimoji="0" 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đọc</a:t>
            </a:r>
            <a:r>
              <a:rPr kumimoji="0" 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hiểu</a:t>
            </a:r>
            <a:r>
              <a:rPr kumimoji="0" 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văn</a:t>
            </a:r>
            <a:r>
              <a:rPr kumimoji="0" 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bản</a:t>
            </a:r>
            <a:r>
              <a:rPr kumimoji="0" 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thơ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Thơ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sự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thể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giãi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bày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thường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trực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tiếp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tình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cảm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cảm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xúc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một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con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người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Vì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thế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đọc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thơ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phải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tìm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xem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ai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người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đang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bộc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lộ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giãi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bày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giãi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bày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tình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cảm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cảm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xúc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gì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văn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bản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thơ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người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giãi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bày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tình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cảm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cảm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xúc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thể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diện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mình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qua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đại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nhân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xưng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2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tôi</a:t>
            </a:r>
            <a:r>
              <a:rPr kumimoji="0" lang="en-US" sz="2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</a:t>
            </a:r>
            <a:r>
              <a:rPr kumimoji="0" lang="en-US" sz="2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chúng</a:t>
            </a:r>
            <a:r>
              <a:rPr kumimoji="0" lang="en-US" sz="2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</a:t>
            </a:r>
            <a:r>
              <a:rPr kumimoji="0" lang="en-US" sz="2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...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cũng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thể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xưng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tên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2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Ví</a:t>
            </a:r>
            <a:r>
              <a:rPr kumimoji="0" lang="en-US" sz="2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dụ</a:t>
            </a:r>
            <a:r>
              <a:rPr kumimoji="0" lang="en-US" sz="2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2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Xuân</a:t>
            </a:r>
            <a:r>
              <a:rPr kumimoji="0" lang="en-US" sz="2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Hương</a:t>
            </a:r>
            <a:r>
              <a:rPr kumimoji="0" lang="en-US" sz="2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Tố</a:t>
            </a:r>
            <a:r>
              <a:rPr kumimoji="0" lang="en-US" sz="2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Như</a:t>
            </a:r>
            <a:r>
              <a:rPr kumimoji="0" lang="en-US" sz="2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....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Do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đó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cần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chú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ý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những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này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thậm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chí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sự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thay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đổi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chúng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một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thơ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để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vừa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nhận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bóng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dáng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nhà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thơ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vừa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phát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ý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nghĩa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mà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nhà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thơ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muốn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thể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Tình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cảm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cảm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xúc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thơ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khi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bộc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lộ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trực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tiếp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qua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động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ví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dụ:</a:t>
            </a:r>
            <a:r>
              <a:rPr kumimoji="0" lang="en-US" sz="2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nhớ</a:t>
            </a:r>
            <a:r>
              <a:rPr kumimoji="0" lang="en-US" sz="2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yêu</a:t>
            </a:r>
            <a:r>
              <a:rPr kumimoji="0" lang="en-US" sz="2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muốn</a:t>
            </a:r>
            <a:r>
              <a:rPr kumimoji="0" lang="en-US" sz="2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….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lúc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lại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thể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gián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tiếp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qua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ảnh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2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bông</a:t>
            </a:r>
            <a:r>
              <a:rPr kumimoji="0" lang="en-US" sz="2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hoa</a:t>
            </a:r>
            <a:r>
              <a:rPr kumimoji="0" lang="en-US" sz="2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cánh</a:t>
            </a:r>
            <a:r>
              <a:rPr kumimoji="0" lang="en-US" sz="2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chim</a:t>
            </a:r>
            <a:r>
              <a:rPr kumimoji="0" lang="en-US" sz="2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nốt</a:t>
            </a:r>
            <a:r>
              <a:rPr kumimoji="0" lang="en-US" sz="2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nhạc</a:t>
            </a:r>
            <a:r>
              <a:rPr kumimoji="0" lang="en-US" sz="2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.)… Cho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nên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để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đọc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cảm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xúc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nhà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thơ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cần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tìm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phân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tích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những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yếu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tố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này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Thơ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không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chỉ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thể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cảm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xúc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mà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còn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diễn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tả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mạch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cảm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xúc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Để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phát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mạch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cảm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xúc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cần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tìm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hiểu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xem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người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viết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đang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muốn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bày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tỏ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tình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cảm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mình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trước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những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đối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tượng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nào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lần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lượt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xuất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sao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Một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những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điểm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khác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biệt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căn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bản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thơ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thể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loại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khác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như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truyện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kí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kịch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ở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ngôn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ngữ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giàu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nhạc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điệu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Mà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nhạc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điệu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lại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thường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nên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qua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cách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ngắt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nhịp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cách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gieo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vần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điệp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ngữ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...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Vì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vậy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nên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chú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ý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những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yếu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tố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này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để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cảm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hiểu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nhạc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tính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thơ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31"/>
          <p:cNvSpPr>
            <a:spLocks noChangeAspect="1" noEditPoints="1"/>
          </p:cNvSpPr>
          <p:nvPr/>
        </p:nvSpPr>
        <p:spPr bwMode="auto">
          <a:xfrm>
            <a:off x="409575" y="339725"/>
            <a:ext cx="607492" cy="608632"/>
          </a:xfrm>
          <a:custGeom>
            <a:avLst/>
            <a:gdLst>
              <a:gd name="T0" fmla="*/ 216000 w 280"/>
              <a:gd name="T1" fmla="*/ 0 h 280"/>
              <a:gd name="T2" fmla="*/ 0 w 280"/>
              <a:gd name="T3" fmla="*/ 216426 h 280"/>
              <a:gd name="T4" fmla="*/ 216000 w 280"/>
              <a:gd name="T5" fmla="*/ 432851 h 280"/>
              <a:gd name="T6" fmla="*/ 432000 w 280"/>
              <a:gd name="T7" fmla="*/ 216426 h 280"/>
              <a:gd name="T8" fmla="*/ 216000 w 280"/>
              <a:gd name="T9" fmla="*/ 0 h 280"/>
              <a:gd name="T10" fmla="*/ 285429 w 280"/>
              <a:gd name="T11" fmla="*/ 106667 h 280"/>
              <a:gd name="T12" fmla="*/ 325543 w 280"/>
              <a:gd name="T13" fmla="*/ 146860 h 280"/>
              <a:gd name="T14" fmla="*/ 285429 w 280"/>
              <a:gd name="T15" fmla="*/ 188599 h 280"/>
              <a:gd name="T16" fmla="*/ 268457 w 280"/>
              <a:gd name="T17" fmla="*/ 183962 h 280"/>
              <a:gd name="T18" fmla="*/ 243771 w 280"/>
              <a:gd name="T19" fmla="*/ 146860 h 280"/>
              <a:gd name="T20" fmla="*/ 285429 w 280"/>
              <a:gd name="T21" fmla="*/ 106667 h 280"/>
              <a:gd name="T22" fmla="*/ 217543 w 280"/>
              <a:gd name="T23" fmla="*/ 148406 h 280"/>
              <a:gd name="T24" fmla="*/ 257657 w 280"/>
              <a:gd name="T25" fmla="*/ 190145 h 280"/>
              <a:gd name="T26" fmla="*/ 217543 w 280"/>
              <a:gd name="T27" fmla="*/ 230339 h 280"/>
              <a:gd name="T28" fmla="*/ 177429 w 280"/>
              <a:gd name="T29" fmla="*/ 190145 h 280"/>
              <a:gd name="T30" fmla="*/ 217543 w 280"/>
              <a:gd name="T31" fmla="*/ 148406 h 280"/>
              <a:gd name="T32" fmla="*/ 146571 w 280"/>
              <a:gd name="T33" fmla="*/ 106667 h 280"/>
              <a:gd name="T34" fmla="*/ 186686 w 280"/>
              <a:gd name="T35" fmla="*/ 146860 h 280"/>
              <a:gd name="T36" fmla="*/ 186686 w 280"/>
              <a:gd name="T37" fmla="*/ 149952 h 280"/>
              <a:gd name="T38" fmla="*/ 168171 w 280"/>
              <a:gd name="T39" fmla="*/ 182416 h 280"/>
              <a:gd name="T40" fmla="*/ 146571 w 280"/>
              <a:gd name="T41" fmla="*/ 188599 h 280"/>
              <a:gd name="T42" fmla="*/ 104914 w 280"/>
              <a:gd name="T43" fmla="*/ 146860 h 280"/>
              <a:gd name="T44" fmla="*/ 146571 w 280"/>
              <a:gd name="T45" fmla="*/ 106667 h 280"/>
              <a:gd name="T46" fmla="*/ 138857 w 280"/>
              <a:gd name="T47" fmla="*/ 298358 h 280"/>
              <a:gd name="T48" fmla="*/ 80229 w 280"/>
              <a:gd name="T49" fmla="*/ 287537 h 280"/>
              <a:gd name="T50" fmla="*/ 77143 w 280"/>
              <a:gd name="T51" fmla="*/ 285991 h 280"/>
              <a:gd name="T52" fmla="*/ 77143 w 280"/>
              <a:gd name="T53" fmla="*/ 285991 h 280"/>
              <a:gd name="T54" fmla="*/ 77143 w 280"/>
              <a:gd name="T55" fmla="*/ 242706 h 280"/>
              <a:gd name="T56" fmla="*/ 129600 w 280"/>
              <a:gd name="T57" fmla="*/ 191691 h 280"/>
              <a:gd name="T58" fmla="*/ 163543 w 280"/>
              <a:gd name="T59" fmla="*/ 191691 h 280"/>
              <a:gd name="T60" fmla="*/ 166629 w 280"/>
              <a:gd name="T61" fmla="*/ 191691 h 280"/>
              <a:gd name="T62" fmla="*/ 182057 w 280"/>
              <a:gd name="T63" fmla="*/ 225701 h 280"/>
              <a:gd name="T64" fmla="*/ 138857 w 280"/>
              <a:gd name="T65" fmla="*/ 285991 h 280"/>
              <a:gd name="T66" fmla="*/ 138857 w 280"/>
              <a:gd name="T67" fmla="*/ 298358 h 280"/>
              <a:gd name="T68" fmla="*/ 286971 w 280"/>
              <a:gd name="T69" fmla="*/ 327730 h 280"/>
              <a:gd name="T70" fmla="*/ 286971 w 280"/>
              <a:gd name="T71" fmla="*/ 327730 h 280"/>
              <a:gd name="T72" fmla="*/ 283886 w 280"/>
              <a:gd name="T73" fmla="*/ 329276 h 280"/>
              <a:gd name="T74" fmla="*/ 222171 w 280"/>
              <a:gd name="T75" fmla="*/ 340097 h 280"/>
              <a:gd name="T76" fmla="*/ 151200 w 280"/>
              <a:gd name="T77" fmla="*/ 329276 h 280"/>
              <a:gd name="T78" fmla="*/ 148114 w 280"/>
              <a:gd name="T79" fmla="*/ 327730 h 280"/>
              <a:gd name="T80" fmla="*/ 148114 w 280"/>
              <a:gd name="T81" fmla="*/ 327730 h 280"/>
              <a:gd name="T82" fmla="*/ 148114 w 280"/>
              <a:gd name="T83" fmla="*/ 285991 h 280"/>
              <a:gd name="T84" fmla="*/ 200571 w 280"/>
              <a:gd name="T85" fmla="*/ 233430 h 280"/>
              <a:gd name="T86" fmla="*/ 234514 w 280"/>
              <a:gd name="T87" fmla="*/ 233430 h 280"/>
              <a:gd name="T88" fmla="*/ 286971 w 280"/>
              <a:gd name="T89" fmla="*/ 285991 h 280"/>
              <a:gd name="T90" fmla="*/ 286971 w 280"/>
              <a:gd name="T91" fmla="*/ 327730 h 280"/>
              <a:gd name="T92" fmla="*/ 354857 w 280"/>
              <a:gd name="T93" fmla="*/ 285991 h 280"/>
              <a:gd name="T94" fmla="*/ 354857 w 280"/>
              <a:gd name="T95" fmla="*/ 285991 h 280"/>
              <a:gd name="T96" fmla="*/ 351771 w 280"/>
              <a:gd name="T97" fmla="*/ 287537 h 280"/>
              <a:gd name="T98" fmla="*/ 296229 w 280"/>
              <a:gd name="T99" fmla="*/ 298358 h 280"/>
              <a:gd name="T100" fmla="*/ 296229 w 280"/>
              <a:gd name="T101" fmla="*/ 285991 h 280"/>
              <a:gd name="T102" fmla="*/ 253029 w 280"/>
              <a:gd name="T103" fmla="*/ 225701 h 280"/>
              <a:gd name="T104" fmla="*/ 268457 w 280"/>
              <a:gd name="T105" fmla="*/ 191691 h 280"/>
              <a:gd name="T106" fmla="*/ 302400 w 280"/>
              <a:gd name="T107" fmla="*/ 191691 h 280"/>
              <a:gd name="T108" fmla="*/ 354857 w 280"/>
              <a:gd name="T109" fmla="*/ 242706 h 280"/>
              <a:gd name="T110" fmla="*/ 354857 w 280"/>
              <a:gd name="T111" fmla="*/ 285991 h 2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435" tIns="48218" rIns="96435" bIns="48218"/>
          <a:lstStyle/>
          <a:p>
            <a:pPr>
              <a:lnSpc>
                <a:spcPct val="150000"/>
              </a:lnSpc>
            </a:pPr>
            <a:endParaRPr lang="zh-CN" altLang="en-US" sz="240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323975" y="339725"/>
            <a:ext cx="1066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latin typeface="+mj-lt"/>
              </a:rPr>
              <a:t>Mạch cảm xúc</a:t>
            </a:r>
            <a:r>
              <a:rPr lang="en-US" sz="3200" b="1" dirty="0">
                <a:latin typeface="+mj-lt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cục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19"/>
          <p:cNvSpPr>
            <a:spLocks noChangeArrowheads="1"/>
          </p:cNvSpPr>
          <p:nvPr/>
        </p:nvSpPr>
        <p:spPr bwMode="auto">
          <a:xfrm>
            <a:off x="180975" y="2397125"/>
            <a:ext cx="2667000" cy="2895600"/>
          </a:xfrm>
          <a:prstGeom prst="star8">
            <a:avLst>
              <a:gd name="adj" fmla="val 38250"/>
            </a:avLst>
          </a:prstGeom>
          <a:solidFill>
            <a:srgbClr val="CCFFCC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20"/>
          <p:cNvSpPr>
            <a:spLocks noChangeArrowheads="1"/>
          </p:cNvSpPr>
          <p:nvPr/>
        </p:nvSpPr>
        <p:spPr bwMode="auto">
          <a:xfrm>
            <a:off x="3457575" y="1406525"/>
            <a:ext cx="3733800" cy="990600"/>
          </a:xfrm>
          <a:prstGeom prst="ellipse">
            <a:avLst/>
          </a:prstGeom>
          <a:solidFill>
            <a:schemeClr val="accent1"/>
          </a:solidFill>
          <a:ln w="57150" cmpd="thickThin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Oval 21"/>
          <p:cNvSpPr>
            <a:spLocks noChangeArrowheads="1"/>
          </p:cNvSpPr>
          <p:nvPr/>
        </p:nvSpPr>
        <p:spPr bwMode="auto">
          <a:xfrm>
            <a:off x="3533775" y="2778125"/>
            <a:ext cx="3733800" cy="990600"/>
          </a:xfrm>
          <a:prstGeom prst="ellipse">
            <a:avLst/>
          </a:prstGeom>
          <a:solidFill>
            <a:schemeClr val="accent1"/>
          </a:solidFill>
          <a:ln w="57150" cmpd="thickThin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Oval 22"/>
          <p:cNvSpPr>
            <a:spLocks noChangeArrowheads="1"/>
          </p:cNvSpPr>
          <p:nvPr/>
        </p:nvSpPr>
        <p:spPr bwMode="auto">
          <a:xfrm>
            <a:off x="3533775" y="4149725"/>
            <a:ext cx="3657600" cy="914400"/>
          </a:xfrm>
          <a:prstGeom prst="ellipse">
            <a:avLst/>
          </a:prstGeom>
          <a:solidFill>
            <a:schemeClr val="accent1"/>
          </a:solidFill>
          <a:ln w="57150" cmpd="thickThin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Oval 23"/>
          <p:cNvSpPr>
            <a:spLocks noChangeArrowheads="1"/>
          </p:cNvSpPr>
          <p:nvPr/>
        </p:nvSpPr>
        <p:spPr bwMode="auto">
          <a:xfrm>
            <a:off x="3609975" y="5445125"/>
            <a:ext cx="3657600" cy="1295400"/>
          </a:xfrm>
          <a:prstGeom prst="ellipse">
            <a:avLst/>
          </a:prstGeom>
          <a:solidFill>
            <a:schemeClr val="accent1"/>
          </a:solidFill>
          <a:ln w="57150" cmpd="thickThin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24"/>
          <p:cNvSpPr>
            <a:spLocks noChangeArrowheads="1"/>
          </p:cNvSpPr>
          <p:nvPr/>
        </p:nvSpPr>
        <p:spPr bwMode="auto">
          <a:xfrm>
            <a:off x="7648575" y="1635125"/>
            <a:ext cx="1658938" cy="533400"/>
          </a:xfrm>
          <a:prstGeom prst="ellipse">
            <a:avLst/>
          </a:prstGeom>
          <a:solidFill>
            <a:schemeClr val="accent1"/>
          </a:solidFill>
          <a:ln w="57150" cmpd="thickThin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6" name="Oval 25"/>
          <p:cNvSpPr>
            <a:spLocks noChangeArrowheads="1"/>
          </p:cNvSpPr>
          <p:nvPr/>
        </p:nvSpPr>
        <p:spPr bwMode="auto">
          <a:xfrm>
            <a:off x="7666037" y="3082925"/>
            <a:ext cx="1658938" cy="533400"/>
          </a:xfrm>
          <a:prstGeom prst="ellipse">
            <a:avLst/>
          </a:prstGeom>
          <a:solidFill>
            <a:schemeClr val="accent1"/>
          </a:solidFill>
          <a:ln w="57150" cmpd="thickThin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2, 3</a:t>
            </a:r>
          </a:p>
        </p:txBody>
      </p:sp>
      <p:sp>
        <p:nvSpPr>
          <p:cNvPr id="17" name="Oval 26"/>
          <p:cNvSpPr>
            <a:spLocks noChangeArrowheads="1"/>
          </p:cNvSpPr>
          <p:nvPr/>
        </p:nvSpPr>
        <p:spPr bwMode="auto">
          <a:xfrm>
            <a:off x="7644653" y="4378325"/>
            <a:ext cx="1756522" cy="533400"/>
          </a:xfrm>
          <a:prstGeom prst="ellipse">
            <a:avLst/>
          </a:prstGeom>
          <a:solidFill>
            <a:schemeClr val="accent1"/>
          </a:solidFill>
          <a:ln w="57150" cmpd="thickThin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Khổ 4, 5</a:t>
            </a:r>
          </a:p>
        </p:txBody>
      </p:sp>
      <p:sp>
        <p:nvSpPr>
          <p:cNvPr id="18" name="Oval 27"/>
          <p:cNvSpPr>
            <a:spLocks noChangeArrowheads="1"/>
          </p:cNvSpPr>
          <p:nvPr/>
        </p:nvSpPr>
        <p:spPr bwMode="auto">
          <a:xfrm>
            <a:off x="7724775" y="5902325"/>
            <a:ext cx="1658938" cy="533400"/>
          </a:xfrm>
          <a:prstGeom prst="ellipse">
            <a:avLst/>
          </a:prstGeom>
          <a:solidFill>
            <a:schemeClr val="accent1"/>
          </a:solidFill>
          <a:ln w="57150" cmpd="thickThin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6</a:t>
            </a:r>
          </a:p>
        </p:txBody>
      </p:sp>
      <p:sp>
        <p:nvSpPr>
          <p:cNvPr id="19" name="Line 28"/>
          <p:cNvSpPr>
            <a:spLocks noChangeShapeType="1"/>
          </p:cNvSpPr>
          <p:nvPr/>
        </p:nvSpPr>
        <p:spPr bwMode="auto">
          <a:xfrm flipV="1">
            <a:off x="1857375" y="1939925"/>
            <a:ext cx="1600200" cy="914400"/>
          </a:xfrm>
          <a:prstGeom prst="line">
            <a:avLst/>
          </a:prstGeom>
          <a:noFill/>
          <a:ln w="57150" cmpd="thinThick">
            <a:solidFill>
              <a:srgbClr val="0066CC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Line 29"/>
          <p:cNvSpPr>
            <a:spLocks noChangeShapeType="1"/>
          </p:cNvSpPr>
          <p:nvPr/>
        </p:nvSpPr>
        <p:spPr bwMode="auto">
          <a:xfrm flipV="1">
            <a:off x="2466975" y="3311525"/>
            <a:ext cx="1066800" cy="76200"/>
          </a:xfrm>
          <a:prstGeom prst="line">
            <a:avLst/>
          </a:prstGeom>
          <a:noFill/>
          <a:ln w="57150" cmpd="thinThick">
            <a:solidFill>
              <a:srgbClr val="0066CC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ine 30"/>
          <p:cNvSpPr>
            <a:spLocks noChangeShapeType="1"/>
          </p:cNvSpPr>
          <p:nvPr/>
        </p:nvSpPr>
        <p:spPr bwMode="auto">
          <a:xfrm>
            <a:off x="2466975" y="4302125"/>
            <a:ext cx="1066800" cy="304800"/>
          </a:xfrm>
          <a:prstGeom prst="line">
            <a:avLst/>
          </a:prstGeom>
          <a:noFill/>
          <a:ln w="57150" cmpd="thinThick">
            <a:solidFill>
              <a:srgbClr val="0066CC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Line 31"/>
          <p:cNvSpPr>
            <a:spLocks noChangeShapeType="1"/>
          </p:cNvSpPr>
          <p:nvPr/>
        </p:nvSpPr>
        <p:spPr bwMode="auto">
          <a:xfrm>
            <a:off x="1933575" y="4911725"/>
            <a:ext cx="1676400" cy="1219200"/>
          </a:xfrm>
          <a:prstGeom prst="line">
            <a:avLst/>
          </a:prstGeom>
          <a:noFill/>
          <a:ln w="57150" cmpd="thinThick">
            <a:solidFill>
              <a:srgbClr val="0066CC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34"/>
          <p:cNvSpPr>
            <a:spLocks noChangeArrowheads="1"/>
          </p:cNvSpPr>
          <p:nvPr/>
        </p:nvSpPr>
        <p:spPr bwMode="auto">
          <a:xfrm>
            <a:off x="10848975" y="3159125"/>
            <a:ext cx="1506538" cy="1066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endParaRPr lang="en-US" sz="32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Line 36"/>
          <p:cNvSpPr>
            <a:spLocks noChangeShapeType="1"/>
          </p:cNvSpPr>
          <p:nvPr/>
        </p:nvSpPr>
        <p:spPr bwMode="auto">
          <a:xfrm>
            <a:off x="9248775" y="1863725"/>
            <a:ext cx="1447800" cy="1828800"/>
          </a:xfrm>
          <a:prstGeom prst="line">
            <a:avLst/>
          </a:prstGeom>
          <a:noFill/>
          <a:ln w="57150" cmpd="thinThick">
            <a:solidFill>
              <a:srgbClr val="0066CC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Line 37"/>
          <p:cNvSpPr>
            <a:spLocks noChangeShapeType="1"/>
          </p:cNvSpPr>
          <p:nvPr/>
        </p:nvSpPr>
        <p:spPr bwMode="auto">
          <a:xfrm>
            <a:off x="9324975" y="3387725"/>
            <a:ext cx="1371600" cy="304800"/>
          </a:xfrm>
          <a:prstGeom prst="line">
            <a:avLst/>
          </a:prstGeom>
          <a:noFill/>
          <a:ln w="57150" cmpd="thinThick">
            <a:solidFill>
              <a:srgbClr val="0066CC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Line 38"/>
          <p:cNvSpPr>
            <a:spLocks noChangeShapeType="1"/>
          </p:cNvSpPr>
          <p:nvPr/>
        </p:nvSpPr>
        <p:spPr bwMode="auto">
          <a:xfrm flipV="1">
            <a:off x="9324975" y="3692525"/>
            <a:ext cx="1371600" cy="990600"/>
          </a:xfrm>
          <a:prstGeom prst="line">
            <a:avLst/>
          </a:prstGeom>
          <a:noFill/>
          <a:ln w="57150" cmpd="thinThick">
            <a:solidFill>
              <a:srgbClr val="0066CC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Line 39"/>
          <p:cNvSpPr>
            <a:spLocks noChangeShapeType="1"/>
          </p:cNvSpPr>
          <p:nvPr/>
        </p:nvSpPr>
        <p:spPr bwMode="auto">
          <a:xfrm flipV="1">
            <a:off x="9324975" y="3692525"/>
            <a:ext cx="1371600" cy="2438400"/>
          </a:xfrm>
          <a:prstGeom prst="line">
            <a:avLst/>
          </a:prstGeom>
          <a:noFill/>
          <a:ln w="57150" cmpd="thinThick">
            <a:solidFill>
              <a:srgbClr val="0066CC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Line 41"/>
          <p:cNvSpPr>
            <a:spLocks noChangeShapeType="1"/>
          </p:cNvSpPr>
          <p:nvPr/>
        </p:nvSpPr>
        <p:spPr bwMode="auto">
          <a:xfrm>
            <a:off x="5286375" y="3768725"/>
            <a:ext cx="0" cy="381000"/>
          </a:xfrm>
          <a:prstGeom prst="line">
            <a:avLst/>
          </a:prstGeom>
          <a:noFill/>
          <a:ln w="76200" cmpd="tri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Line 42"/>
          <p:cNvSpPr>
            <a:spLocks noChangeShapeType="1"/>
          </p:cNvSpPr>
          <p:nvPr/>
        </p:nvSpPr>
        <p:spPr bwMode="auto">
          <a:xfrm>
            <a:off x="5362575" y="2473325"/>
            <a:ext cx="0" cy="228600"/>
          </a:xfrm>
          <a:prstGeom prst="line">
            <a:avLst/>
          </a:prstGeom>
          <a:noFill/>
          <a:ln w="76200" cmpd="tri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Line 44"/>
          <p:cNvSpPr>
            <a:spLocks noChangeShapeType="1"/>
          </p:cNvSpPr>
          <p:nvPr/>
        </p:nvSpPr>
        <p:spPr bwMode="auto">
          <a:xfrm>
            <a:off x="5362575" y="5064125"/>
            <a:ext cx="0" cy="381000"/>
          </a:xfrm>
          <a:prstGeom prst="line">
            <a:avLst/>
          </a:prstGeom>
          <a:noFill/>
          <a:ln w="76200" cmpd="tri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1291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4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UUID" val="{C1A8F295-47DC-48FB-81BD-666766343352}"/>
  <p:tag name="ISPRING_RESOURCE_FOLDER" val="E:\素材\正版图-卖\PPT\0变色龙\0包图网\bt369\ppt\bt369\"/>
  <p:tag name="ISPRING_PRESENTATION_PATH" val="E:\素材\正版图-卖\PPT\0变色龙\0包图网\bt369\ppt\bt369.pptx"/>
  <p:tag name="ISPRING_PROJECT_FOLDER_UPDATED" val="1"/>
  <p:tag name="ISPRING_SCREEN_RECS_UPDATED" val="E:\素材\正版图-卖\PPT\0变色龙\0包图网\bt369\ppt\bt36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t48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heme/theme1.xml><?xml version="1.0" encoding="utf-8"?>
<a:theme xmlns:a="http://schemas.openxmlformats.org/drawingml/2006/main" name="Office Theme">
  <a:themeElements>
    <a:clrScheme name="自定义 312">
      <a:dk1>
        <a:sysClr val="windowText" lastClr="000000"/>
      </a:dk1>
      <a:lt1>
        <a:sysClr val="window" lastClr="FFFFFF"/>
      </a:lt1>
      <a:dk2>
        <a:srgbClr val="D97F92"/>
      </a:dk2>
      <a:lt2>
        <a:srgbClr val="E7E6E6"/>
      </a:lt2>
      <a:accent1>
        <a:srgbClr val="7EC7CD"/>
      </a:accent1>
      <a:accent2>
        <a:srgbClr val="D97F92"/>
      </a:accent2>
      <a:accent3>
        <a:srgbClr val="7EC7CD"/>
      </a:accent3>
      <a:accent4>
        <a:srgbClr val="D97F92"/>
      </a:accent4>
      <a:accent5>
        <a:srgbClr val="7EC7CD"/>
      </a:accent5>
      <a:accent6>
        <a:srgbClr val="D97F92"/>
      </a:accent6>
      <a:hlink>
        <a:srgbClr val="7EC7CD"/>
      </a:hlink>
      <a:folHlink>
        <a:srgbClr val="D97F9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2728</Words>
  <PresentationFormat>Custom</PresentationFormat>
  <Paragraphs>322</Paragraphs>
  <Slides>37</Slides>
  <Notes>17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.VnTime</vt:lpstr>
      <vt:lpstr>Arial</vt:lpstr>
      <vt:lpstr>Calibri</vt:lpstr>
      <vt:lpstr>Calibri Light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/>
  <dcterms:created xsi:type="dcterms:W3CDTF">2016-12-28T13:29:10Z</dcterms:created>
  <dcterms:modified xsi:type="dcterms:W3CDTF">2020-04-08T12:39:08Z</dcterms:modified>
</cp:coreProperties>
</file>