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708" r:id="rId4"/>
    <p:sldMasterId id="2147483723" r:id="rId5"/>
    <p:sldMasterId id="2147483736" r:id="rId6"/>
  </p:sldMasterIdLst>
  <p:notesMasterIdLst>
    <p:notesMasterId r:id="rId20"/>
  </p:notesMasterIdLst>
  <p:sldIdLst>
    <p:sldId id="378" r:id="rId7"/>
    <p:sldId id="379" r:id="rId8"/>
    <p:sldId id="398" r:id="rId9"/>
    <p:sldId id="357" r:id="rId10"/>
    <p:sldId id="363" r:id="rId11"/>
    <p:sldId id="364" r:id="rId12"/>
    <p:sldId id="399" r:id="rId13"/>
    <p:sldId id="400" r:id="rId14"/>
    <p:sldId id="367" r:id="rId15"/>
    <p:sldId id="341" r:id="rId16"/>
    <p:sldId id="353" r:id="rId17"/>
    <p:sldId id="374" r:id="rId18"/>
    <p:sldId id="4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78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690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19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6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4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5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33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99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5" name="Rectangle 8"/>
          <p:cNvSpPr/>
          <p:nvPr/>
        </p:nvSpPr>
        <p:spPr>
          <a:xfrm>
            <a:off x="2164715" y="3013710"/>
            <a:ext cx="7863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 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5" y="14179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" y="4728210"/>
            <a:ext cx="5719445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5755" y="-946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9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155" y="0"/>
            <a:ext cx="12192635" cy="695388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90" y="2633980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07360" y="1844040"/>
            <a:ext cx="6377305" cy="204025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2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978318" y="2572385"/>
            <a:ext cx="851027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Nêu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thanh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?</a:t>
            </a:r>
            <a:endParaRPr lang="en-US" altLang="en-A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pic>
        <p:nvPicPr>
          <p:cNvPr id="5" name="bensound-acousticbreez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245" y="538480"/>
            <a:ext cx="619125" cy="61912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B32187F-7C52-C420-61A9-635DF6991FEF}"/>
              </a:ext>
            </a:extLst>
          </p:cNvPr>
          <p:cNvSpPr/>
          <p:nvPr/>
        </p:nvSpPr>
        <p:spPr>
          <a:xfrm>
            <a:off x="-342899" y="495885"/>
            <a:ext cx="8914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                                        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hang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1381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000" numSld="981" showWhenStopped="0">
                <p:cTn id="1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335" y="978535"/>
            <a:ext cx="9227185" cy="49015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330" y="2577465"/>
            <a:ext cx="2341245" cy="4419600"/>
          </a:xfrm>
          <a:prstGeom prst="rect">
            <a:avLst/>
          </a:prstGeom>
          <a:noFill/>
          <a:ln w="9525"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10800000">
            <a:off x="8372475" y="3536949"/>
            <a:ext cx="3819525" cy="3321050"/>
            <a:chOff x="40066" y="61911"/>
            <a:chExt cx="3819525" cy="3321050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1" y="147636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573591" y="-1471614"/>
              <a:ext cx="752475" cy="3819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7C6C1C9-EF87-53BC-3EB4-AF0072076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2268" y="1657350"/>
            <a:ext cx="7789178" cy="3543300"/>
          </a:xfrm>
          <a:prstGeom prst="rect">
            <a:avLst/>
          </a:prstGeom>
        </p:spPr>
      </p:pic>
      <p:pic>
        <p:nvPicPr>
          <p:cNvPr id="9" name="son-mi">
            <a:hlinkClick r:id="" action="ppaction://media"/>
            <a:extLst>
              <a:ext uri="{FF2B5EF4-FFF2-40B4-BE49-F238E27FC236}">
                <a16:creationId xmlns:a16="http://schemas.microsoft.com/office/drawing/2014/main" id="{C7A74781-3234-2A91-436A-E24141C4A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3708" y="4599842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ABE20EF2-861C-88CC-77FD-BFC426628F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81846" y="3827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U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kumimoji="0" lang="en-US" altLang="en-AU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kumimoji="0" lang="en-AU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866900" y="1626711"/>
            <a:ext cx="84677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169747" y="2151386"/>
            <a:ext cx="846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85" y="3492500"/>
            <a:ext cx="2017395" cy="361061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366203" y="1546225"/>
            <a:ext cx="904176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</a:t>
            </a:r>
          </a:p>
          <a:p>
            <a:pPr algn="ctr"/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“Nghe giai điệu đoán tên bài hát”</a:t>
            </a:r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GB" sz="4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3615055" y="-635"/>
            <a:ext cx="4961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60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72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331" y="663714"/>
            <a:ext cx="2802890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3828" y="1371600"/>
            <a:ext cx="6944360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giai điệu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bài hát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4442" y="3648259"/>
            <a:ext cx="4221027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Bài hát: ĐẾM SAO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Nhạc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Chung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5575934" y="2192864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3+4.mp3">
            <a:hlinkClick r:id="" action="ppaction://media"/>
            <a:extLst>
              <a:ext uri="{FF2B5EF4-FFF2-40B4-BE49-F238E27FC236}">
                <a16:creationId xmlns:a16="http://schemas.microsoft.com/office/drawing/2014/main" id="{E02AFEF9-4C69-B80F-22C7-AF2CD4831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6776" y="2564974"/>
            <a:ext cx="8128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AU" sz="3600" b="1" u="sng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lang="en-US" altLang="en-AU" sz="3600" b="1" u="sng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lang="en-AU" sz="3600" b="1" u="sng" dirty="0">
              <a:solidFill>
                <a:srgbClr val="C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866900" y="1626711"/>
            <a:ext cx="84677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4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169747" y="2151386"/>
            <a:ext cx="846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" y="2936240"/>
            <a:ext cx="2886075" cy="3992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0389C0C4-F204-C0EF-ABA1-C938E3D5493E}"/>
              </a:ext>
            </a:extLst>
          </p:cNvPr>
          <p:cNvSpPr/>
          <p:nvPr/>
        </p:nvSpPr>
        <p:spPr>
          <a:xfrm>
            <a:off x="1861819" y="1692276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5319955-F019-B518-0535-A09385FE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3" y="518747"/>
            <a:ext cx="10383714" cy="564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8E7FFA5-8E4D-5B8E-38CD-DACF00E9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8" y="1424353"/>
            <a:ext cx="10805746" cy="5196254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3E1B02F7-5A00-4CEB-B755-F9B4738953D3}"/>
              </a:ext>
            </a:extLst>
          </p:cNvPr>
          <p:cNvSpPr/>
          <p:nvPr/>
        </p:nvSpPr>
        <p:spPr>
          <a:xfrm>
            <a:off x="1703557" y="144830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55289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1E6E81-48CB-B470-9533-B95FEBA6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4" y="1289538"/>
            <a:ext cx="11025554" cy="5128847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DD6408F1-0CEB-788B-FBF6-9A83025FE073}"/>
              </a:ext>
            </a:extLst>
          </p:cNvPr>
          <p:cNvSpPr/>
          <p:nvPr/>
        </p:nvSpPr>
        <p:spPr>
          <a:xfrm>
            <a:off x="1703557" y="144830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63250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-73025" y="162560"/>
            <a:ext cx="65913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/>
          <p:nvPr/>
        </p:nvSpPr>
        <p:spPr>
          <a:xfrm>
            <a:off x="586729" y="435089"/>
            <a:ext cx="9751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 NGHE VÀ CẢM NHẬN ÂM THANH CỦA ĐÀN BẦU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65100" y="1102360"/>
            <a:ext cx="11704320" cy="575564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0816BFCC-5CE6-E7E5-7AE6-8D052487C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186" y="47685"/>
            <a:ext cx="1512870" cy="1010367"/>
          </a:xfrm>
          <a:prstGeom prst="rect">
            <a:avLst/>
          </a:prstGeom>
        </p:spPr>
      </p:pic>
      <p:pic>
        <p:nvPicPr>
          <p:cNvPr id="4" name="ÂM THANH ĐÀN BẦU">
            <a:hlinkClick r:id="" action="ppaction://media"/>
            <a:extLst>
              <a:ext uri="{FF2B5EF4-FFF2-40B4-BE49-F238E27FC236}">
                <a16:creationId xmlns:a16="http://schemas.microsoft.com/office/drawing/2014/main" id="{78AC541E-1898-FD92-A640-8AED177F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554" y="1445456"/>
            <a:ext cx="10768891" cy="508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197</Words>
  <PresentationFormat>Màn hình rộng</PresentationFormat>
  <Paragraphs>28</Paragraphs>
  <Slides>13</Slides>
  <Notes>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Tahoma</vt:lpstr>
      <vt:lpstr>Times New Roman</vt:lpstr>
      <vt:lpstr>Trebuchet MS</vt:lpstr>
      <vt:lpstr>1_Default Design</vt:lpstr>
      <vt:lpstr>1_Office Theme</vt:lpstr>
      <vt:lpstr>Slipstream</vt:lpstr>
      <vt:lpstr>2_Default Design</vt:lpstr>
      <vt:lpstr>1_Slipstream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2022-08-09T08:56:19Z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