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28"/>
  </p:notesMasterIdLst>
  <p:sldIdLst>
    <p:sldId id="269" r:id="rId3"/>
    <p:sldId id="286" r:id="rId4"/>
    <p:sldId id="258" r:id="rId5"/>
    <p:sldId id="259" r:id="rId6"/>
    <p:sldId id="284" r:id="rId7"/>
    <p:sldId id="285" r:id="rId8"/>
    <p:sldId id="283" r:id="rId9"/>
    <p:sldId id="275" r:id="rId10"/>
    <p:sldId id="298" r:id="rId11"/>
    <p:sldId id="299" r:id="rId12"/>
    <p:sldId id="261" r:id="rId13"/>
    <p:sldId id="262" r:id="rId14"/>
    <p:sldId id="273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76" r:id="rId23"/>
    <p:sldId id="278" r:id="rId24"/>
    <p:sldId id="287" r:id="rId25"/>
    <p:sldId id="282" r:id="rId26"/>
    <p:sldId id="279" r:id="rId27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9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68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69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11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28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79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55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23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02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51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8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7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2.xml"/><Relationship Id="rId7" Type="http://schemas.openxmlformats.org/officeDocument/2006/relationships/slide" Target="slide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5.xml"/><Relationship Id="rId18" Type="http://schemas.openxmlformats.org/officeDocument/2006/relationships/image" Target="../media/image16.gif"/><Relationship Id="rId3" Type="http://schemas.microsoft.com/office/2007/relationships/media" Target="../media/media4.wav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17" Type="http://schemas.openxmlformats.org/officeDocument/2006/relationships/slide" Target="slide8.xml"/><Relationship Id="rId2" Type="http://schemas.microsoft.com/office/2007/relationships/media" Target="../media/media3.wav"/><Relationship Id="rId16" Type="http://schemas.openxmlformats.org/officeDocument/2006/relationships/image" Target="../media/image25.gif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2.xml"/><Relationship Id="rId15" Type="http://schemas.openxmlformats.org/officeDocument/2006/relationships/slide" Target="slide7.xml"/><Relationship Id="rId10" Type="http://schemas.openxmlformats.org/officeDocument/2006/relationships/slide" Target="slide3.xml"/><Relationship Id="rId19" Type="http://schemas.openxmlformats.org/officeDocument/2006/relationships/slide" Target="slide1.xml"/><Relationship Id="rId4" Type="http://schemas.openxmlformats.org/officeDocument/2006/relationships/audio" Target="../media/media4.wav"/><Relationship Id="rId9" Type="http://schemas.openxmlformats.org/officeDocument/2006/relationships/image" Target="../media/image17.pn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8077200" cy="175431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UTM Avo" pitchFamily="18" charset="0"/>
              </a:rPr>
              <a:t>C</a:t>
            </a:r>
            <a:r>
              <a:rPr lang="en-US" sz="5400" b="1" smtClean="0">
                <a:solidFill>
                  <a:srgbClr val="FF0000"/>
                </a:solidFill>
                <a:latin typeface="UTM Avo" pitchFamily="18" charset="0"/>
              </a:rPr>
              <a:t>hào mừng các con đến tiết học vần</a:t>
            </a:r>
            <a:endParaRPr lang="en-US" sz="5400" b="1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Bài Hát Tiếng Anh Bé Yêu Thích - If You Are Happy - Nhạc Thiếu Nhi Tiếng Anh Vui Nhộ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5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28800" y="152400"/>
            <a:ext cx="58674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</a:t>
            </a:r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Tiếng nào có âm </a:t>
            </a:r>
            <a:r>
              <a:rPr lang="en-US" sz="4000" smtClean="0">
                <a:solidFill>
                  <a:srgbClr val="FF0000"/>
                </a:solidFill>
                <a:latin typeface="UTM Avo" pitchFamily="18" charset="0"/>
              </a:rPr>
              <a:t>đ</a:t>
            </a:r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?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7" y="1143000"/>
            <a:ext cx="90297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971800" y="2514600"/>
            <a:ext cx="7620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191000" y="1981200"/>
            <a:ext cx="762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971800" y="3276600"/>
            <a:ext cx="990600" cy="252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4622417" y="3200400"/>
            <a:ext cx="863983" cy="328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1" y="301784"/>
            <a:ext cx="7445447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3. Tiếng nào có âm </a:t>
            </a:r>
            <a:r>
              <a:rPr lang="en-US" sz="4000" smtClean="0">
                <a:solidFill>
                  <a:srgbClr val="FF0000"/>
                </a:solidFill>
                <a:latin typeface="UTM Avo" pitchFamily="18" charset="0"/>
              </a:rPr>
              <a:t>e</a:t>
            </a:r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?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7" y="1190624"/>
            <a:ext cx="885825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3276600" y="1676400"/>
            <a:ext cx="114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3581400" y="1981200"/>
            <a:ext cx="929892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11292" y="2133600"/>
            <a:ext cx="278232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62600" y="167640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0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895600" y="532549"/>
            <a:ext cx="2667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4. Tập đọc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03" y="1447800"/>
            <a:ext cx="759310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81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4962342" y="3578695"/>
            <a:ext cx="2061265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260610" y="290782"/>
            <a:ext cx="3464726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 defTabSz="914400"/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itchFamily="18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itchFamily="18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914400"/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itchFamily="18" charset="0"/>
                <a:ea typeface="Tahoma" panose="020B0604030504040204" pitchFamily="34" charset="0"/>
                <a:cs typeface="Tahoma" panose="020B0604030504040204" pitchFamily="34" charset="0"/>
              </a:rPr>
              <a:t> ĐÀO VÀN</a:t>
            </a:r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86" y="2177599"/>
            <a:ext cx="1216972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=""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23" y="5027048"/>
            <a:ext cx="816345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4592971" y="3604027"/>
            <a:ext cx="27462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itchFamily="18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=""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568" y="7273075"/>
            <a:ext cx="4572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76" y="3063145"/>
            <a:ext cx="2254191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7" y="539201"/>
            <a:ext cx="272514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7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23" y="943770"/>
            <a:ext cx="568936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855413" y="1371853"/>
            <a:ext cx="2577103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1" y="3489644"/>
            <a:ext cx="987638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=""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6757" y="7205498"/>
            <a:ext cx="4572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=""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63131" y="4876548"/>
            <a:ext cx="4572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8" y="1407240"/>
            <a:ext cx="1646927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5080000"/>
            <a:ext cx="739281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226889" y="2707091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1101579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20" y="4480262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  <a:endParaRPr lang="en-US" sz="4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202" y="1101579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5" y="1407247"/>
            <a:ext cx="609958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734380" y="4980722"/>
            <a:ext cx="649214" cy="40125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=""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155936" y="4431721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202" y="1101579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6" y="1383724"/>
            <a:ext cx="2396177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107733" y="5045112"/>
            <a:ext cx="1427176" cy="88207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0" y="1101579"/>
            <a:ext cx="1040670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/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2" y="1383730"/>
            <a:ext cx="2822960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6979322" y="3477871"/>
            <a:ext cx="742218" cy="45873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6947314" y="2665905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3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/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8503" y="406020"/>
            <a:ext cx="880061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=""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31" y="1101586"/>
            <a:ext cx="606725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=""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389180" y="4191646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9" y="294754"/>
            <a:ext cx="687800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3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8" y="649615"/>
            <a:ext cx="6621805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smtClean="0">
                <a:solidFill>
                  <a:prstClr val="white"/>
                </a:solidFill>
                <a:latin typeface="UTM Avo" pitchFamily="18" charset="0"/>
              </a:rPr>
              <a:t>đe</a:t>
            </a:r>
            <a:endParaRPr lang="en-US" sz="8000" dirty="0">
              <a:solidFill>
                <a:prstClr val="white"/>
              </a:solidFill>
              <a:latin typeface="UTM Avo" pitchFamily="18" charset="0"/>
              <a:cs typeface="Calibri"/>
            </a:endParaRPr>
          </a:p>
          <a:p>
            <a:pPr algn="ctr" defTabSz="914400"/>
            <a:endParaRPr lang="en-US" sz="4800">
              <a:solidFill>
                <a:prstClr val="white"/>
              </a:solidFill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22960"/>
            <a:ext cx="3151886" cy="3592190"/>
          </a:xfrm>
          <a:prstGeom prst="rect">
            <a:avLst/>
          </a:prstGeom>
        </p:spPr>
      </p:pic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8229601" y="309093"/>
            <a:ext cx="637505" cy="656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9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8" y="649615"/>
            <a:ext cx="6621805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smtClean="0">
                <a:solidFill>
                  <a:prstClr val="white"/>
                </a:solidFill>
                <a:latin typeface="UTM Avo" pitchFamily="18" charset="0"/>
                <a:cs typeface="Calibri"/>
              </a:rPr>
              <a:t>đò</a:t>
            </a:r>
            <a:endParaRPr lang="en-US" sz="8000" dirty="0">
              <a:solidFill>
                <a:prstClr val="white"/>
              </a:solidFill>
              <a:latin typeface="UTM Avo" pitchFamily="18" charset="0"/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22960"/>
            <a:ext cx="3151886" cy="3592190"/>
          </a:xfrm>
          <a:prstGeom prst="rect">
            <a:avLst/>
          </a:prstGeom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229601" y="309093"/>
            <a:ext cx="637505" cy="656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76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8" y="649615"/>
            <a:ext cx="6621805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smtClean="0">
                <a:solidFill>
                  <a:prstClr val="white"/>
                </a:solidFill>
                <a:latin typeface="UTM Avo" pitchFamily="18" charset="0"/>
                <a:cs typeface="Calibri"/>
              </a:rPr>
              <a:t>đa</a:t>
            </a:r>
            <a:endParaRPr lang="en-US" sz="8000" dirty="0">
              <a:solidFill>
                <a:prstClr val="white"/>
              </a:solidFill>
              <a:latin typeface="UTM Avo" pitchFamily="18" charset="0"/>
              <a:cs typeface="Calibri"/>
            </a:endParaRPr>
          </a:p>
          <a:p>
            <a:pPr algn="ctr" defTabSz="914400"/>
            <a:endParaRPr lang="vi-VN">
              <a:solidFill>
                <a:prstClr val="white"/>
              </a:solidFill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22960"/>
            <a:ext cx="3151886" cy="3592190"/>
          </a:xfrm>
          <a:prstGeom prst="rect">
            <a:avLst/>
          </a:prstGeom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229601" y="309093"/>
            <a:ext cx="637505" cy="656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0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8" y="649615"/>
            <a:ext cx="6621805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smtClean="0">
                <a:solidFill>
                  <a:prstClr val="white"/>
                </a:solidFill>
                <a:latin typeface="UTM Avo" pitchFamily="18" charset="0"/>
                <a:cs typeface="Calibri"/>
              </a:rPr>
              <a:t>ve</a:t>
            </a:r>
            <a:endParaRPr lang="en-US" sz="8000" dirty="0">
              <a:solidFill>
                <a:prstClr val="white"/>
              </a:solidFill>
              <a:latin typeface="UTM Avo" pitchFamily="18" charset="0"/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22960"/>
            <a:ext cx="3151886" cy="3592190"/>
          </a:xfrm>
          <a:prstGeom prst="rect">
            <a:avLst/>
          </a:prstGeom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229601" y="309093"/>
            <a:ext cx="637505" cy="656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0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1524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KHỞI ĐỘNG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pic>
        <p:nvPicPr>
          <p:cNvPr id="4098" name="Picture 2" descr="C:\Users\Administrator\Desktop\c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971293"/>
            <a:ext cx="3048000" cy="352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38201" y="4343400"/>
            <a:ext cx="3048000" cy="1676400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UTM Avo" pitchFamily="18" charset="0"/>
              </a:rPr>
              <a:t>cờ</a:t>
            </a:r>
            <a:endParaRPr lang="en-US" sz="6600">
              <a:solidFill>
                <a:schemeClr val="tx1"/>
              </a:solidFill>
              <a:latin typeface="UTM Avo" pitchFamily="18" charset="0"/>
            </a:endParaRPr>
          </a:p>
        </p:txBody>
      </p:sp>
      <p:pic>
        <p:nvPicPr>
          <p:cNvPr id="4099" name="Picture 3" descr="C:\Users\Administrator\Desktop\tui-xach-cong-so-da-bo-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1524000"/>
            <a:ext cx="33527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105401" y="4343400"/>
            <a:ext cx="3200399" cy="1676400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UTM Avo" pitchFamily="18" charset="0"/>
              </a:rPr>
              <a:t>da</a:t>
            </a:r>
            <a:endParaRPr lang="en-US" sz="6600">
              <a:solidFill>
                <a:schemeClr val="tx1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0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60248" y="637504"/>
            <a:ext cx="6621805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smtClean="0">
                <a:solidFill>
                  <a:prstClr val="white"/>
                </a:solidFill>
                <a:latin typeface="UTM Avo" pitchFamily="18" charset="0"/>
                <a:cs typeface="Calibri"/>
              </a:rPr>
              <a:t>Dẻ</a:t>
            </a:r>
            <a:endParaRPr lang="en-US" sz="8000" dirty="0">
              <a:solidFill>
                <a:prstClr val="white"/>
              </a:solidFill>
              <a:latin typeface="UTM Avo" pitchFamily="18" charset="0"/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22960"/>
            <a:ext cx="3151886" cy="3592190"/>
          </a:xfrm>
          <a:prstGeom prst="rect">
            <a:avLst/>
          </a:prstGeom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229601" y="309093"/>
            <a:ext cx="637505" cy="656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2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828802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Tập viết ( bảng con )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590800"/>
            <a:ext cx="82105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57200" y="461422"/>
            <a:ext cx="8229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Tập viết ( bảng con 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378097"/>
              </p:ext>
            </p:extLst>
          </p:nvPr>
        </p:nvGraphicFramePr>
        <p:xfrm>
          <a:off x="3949700" y="3086100"/>
          <a:ext cx="1244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Packager Shell Object" showAsIcon="1" r:id="rId3" imgW="1244880" imgH="685800" progId="Package">
                  <p:embed/>
                </p:oleObj>
              </mc:Choice>
              <mc:Fallback>
                <p:oleObj name="Packager Shell Object" showAsIcon="1" r:id="rId3" imgW="12448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49700" y="3086100"/>
                        <a:ext cx="12446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8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5401" y="0"/>
            <a:ext cx="9143999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144780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Dặn dò</a:t>
            </a:r>
            <a:endParaRPr lang="en-US" sz="9600" b="1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8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569598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8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8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66223" y="1718608"/>
            <a:ext cx="536396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600" b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+mn-ea"/>
                <a:sym typeface="+mn-lt"/>
              </a:rPr>
              <a:t>hẹn gặp lại 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24200"/>
            <a:ext cx="5943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685800"/>
            <a:ext cx="8382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1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33400" y="3200399"/>
            <a:ext cx="3810000" cy="3124201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3505202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UTM Avo" pitchFamily="18" charset="0"/>
              </a:rPr>
              <a:t>đ</a:t>
            </a:r>
          </a:p>
        </p:txBody>
      </p:sp>
      <p:sp>
        <p:nvSpPr>
          <p:cNvPr id="11" name="Oval 10"/>
          <p:cNvSpPr/>
          <p:nvPr/>
        </p:nvSpPr>
        <p:spPr>
          <a:xfrm>
            <a:off x="4876800" y="3200398"/>
            <a:ext cx="4038600" cy="3225697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606" y="3581404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UTM Avo" pitchFamily="18" charset="0"/>
              </a:rPr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06740"/>
            <a:ext cx="9144000" cy="207748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UTM Avo" pitchFamily="18" charset="0"/>
                <a:cs typeface="Times New Roman" pitchFamily="18" charset="0"/>
              </a:rPr>
              <a:t>Thứ </a:t>
            </a:r>
            <a:r>
              <a:rPr lang="en-US" sz="3200" b="1" smtClean="0">
                <a:latin typeface="UTM Avo" pitchFamily="18" charset="0"/>
                <a:cs typeface="Times New Roman" pitchFamily="18" charset="0"/>
              </a:rPr>
              <a:t>     ngày     </a:t>
            </a:r>
            <a:r>
              <a:rPr lang="en-US" sz="3200" b="1">
                <a:latin typeface="UTM Avo" pitchFamily="18" charset="0"/>
                <a:cs typeface="Times New Roman" pitchFamily="18" charset="0"/>
              </a:rPr>
              <a:t>tháng </a:t>
            </a:r>
            <a:r>
              <a:rPr lang="en-US" sz="3200" b="1" smtClean="0"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3200" b="1">
                <a:latin typeface="UTM Avo" pitchFamily="18" charset="0"/>
                <a:cs typeface="Times New Roman" pitchFamily="18" charset="0"/>
              </a:rPr>
              <a:t>năm </a:t>
            </a:r>
            <a:r>
              <a:rPr lang="en-US" sz="3200" b="1" smtClean="0">
                <a:latin typeface="UTM Avo" pitchFamily="18" charset="0"/>
                <a:cs typeface="Times New Roman" pitchFamily="18" charset="0"/>
              </a:rPr>
              <a:t>2020</a:t>
            </a:r>
          </a:p>
          <a:p>
            <a:pPr algn="ctr">
              <a:lnSpc>
                <a:spcPct val="150000"/>
              </a:lnSpc>
            </a:pPr>
            <a:r>
              <a:rPr lang="en-US" sz="5400" b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Tiếng Việt</a:t>
            </a:r>
            <a:endParaRPr lang="en-US" sz="5400" b="1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039204"/>
            <a:ext cx="9144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atin typeface="UTM Avo" pitchFamily="18" charset="0"/>
                <a:cs typeface="Times New Roman" pitchFamily="18" charset="0"/>
              </a:rPr>
              <a:t>Bài 7</a:t>
            </a:r>
            <a:r>
              <a:rPr lang="en-US" sz="4800" b="1" smtClean="0">
                <a:latin typeface="UTM Avo" pitchFamily="18" charset="0"/>
                <a:cs typeface="Times New Roman" pitchFamily="18" charset="0"/>
              </a:rPr>
              <a:t>:</a:t>
            </a:r>
            <a:r>
              <a:rPr lang="en-US" sz="4800" b="1" smtClean="0">
                <a:solidFill>
                  <a:srgbClr val="7030A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000" b="1" smtClean="0"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đ - e</a:t>
            </a:r>
            <a:endParaRPr lang="en-US" sz="6000" b="1">
              <a:solidFill>
                <a:srgbClr val="00206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109790"/>
            <a:ext cx="83629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228602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1. Làm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1" y="4823082"/>
            <a:ext cx="6928184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	</a:t>
            </a:r>
            <a:r>
              <a:rPr lang="en-US" sz="9600" smtClean="0">
                <a:solidFill>
                  <a:schemeClr val="tx1"/>
                </a:solidFill>
                <a:latin typeface="UTM Avo" pitchFamily="18" charset="0"/>
              </a:rPr>
              <a:t>đ</a:t>
            </a:r>
            <a:r>
              <a:rPr lang="en-US" sz="9600" smtClean="0">
                <a:solidFill>
                  <a:srgbClr val="FF0000"/>
                </a:solidFill>
                <a:latin typeface="UTM Avo" pitchFamily="18" charset="0"/>
              </a:rPr>
              <a:t>e</a:t>
            </a:r>
            <a:endParaRPr lang="en-US" sz="960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8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998034"/>
            <a:ext cx="8362950" cy="235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228602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1. Làm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6" y="3962400"/>
            <a:ext cx="79914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3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743200" y="228602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1. Làm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6204" y="5095934"/>
            <a:ext cx="8839200" cy="1381066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UTM Avo" pitchFamily="18" charset="0"/>
              </a:rPr>
              <a:t>đờ- e- đe</a:t>
            </a:r>
            <a:endParaRPr lang="en-US" sz="6600">
              <a:solidFill>
                <a:schemeClr val="tx1"/>
              </a:solidFill>
              <a:latin typeface="UTM Avo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109790"/>
            <a:ext cx="83629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6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3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0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24-hinh-nen-powerpoint-tuyet-dep-danh-cho-cac-be-mam-non-1487092771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"/>
            <a:ext cx="9144000" cy="685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1524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0000"/>
                </a:solidFill>
                <a:latin typeface="UTM Avo" pitchFamily="18" charset="0"/>
              </a:rPr>
              <a:t>Thư giãn</a:t>
            </a:r>
            <a:endParaRPr lang="vi-VN" sz="8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</TotalTime>
  <Words>123</Words>
  <Application>Microsoft Office PowerPoint</Application>
  <PresentationFormat>On-screen Show (4:3)</PresentationFormat>
  <Paragraphs>44</Paragraphs>
  <Slides>25</Slides>
  <Notes>3</Notes>
  <HiddenSlides>0</HiddenSlides>
  <MMClips>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Champion Script</vt:lpstr>
      <vt:lpstr>宋体</vt:lpstr>
      <vt:lpstr>.VnAvant</vt:lpstr>
      <vt:lpstr>Arial</vt:lpstr>
      <vt:lpstr>Britannic Bold</vt:lpstr>
      <vt:lpstr>Calibri</vt:lpstr>
      <vt:lpstr>Calibri Light</vt:lpstr>
      <vt:lpstr>Tahoma</vt:lpstr>
      <vt:lpstr>Times New Roman</vt:lpstr>
      <vt:lpstr>UTM Avo</vt:lpstr>
      <vt:lpstr>Office Theme</vt:lpstr>
      <vt:lpstr>1_Office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Tập viết ( bảng con )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74</cp:revision>
  <dcterms:created xsi:type="dcterms:W3CDTF">2020-05-18T12:48:51Z</dcterms:created>
  <dcterms:modified xsi:type="dcterms:W3CDTF">2020-08-23T04:38:42Z</dcterms:modified>
</cp:coreProperties>
</file>