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94" r:id="rId23"/>
    <p:sldId id="289" r:id="rId24"/>
    <p:sldId id="284" r:id="rId25"/>
    <p:sldId id="285" r:id="rId26"/>
    <p:sldId id="291" r:id="rId27"/>
    <p:sldId id="286" r:id="rId28"/>
    <p:sldId id="293" r:id="rId29"/>
    <p:sldId id="292" r:id="rId30"/>
    <p:sldId id="27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2100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94-42AC-B888-9BE7F18A9BCB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94-42AC-B888-9BE7F18A9BCB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94-42AC-B888-9BE7F18A9B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BF-4A0F-97B9-C1740392E8C4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2BF-4A0F-97B9-C1740392E8C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BF-4A0F-97B9-C1740392E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AF-4164-B694-C53E24C96F2E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4AF-4164-B694-C53E24C96F2E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AF-4164-B694-C53E24C96F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D0-4E19-BAEE-5C809F0B6A00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D0-4E19-BAEE-5C809F0B6A00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D0-4E19-BAEE-5C809F0B6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area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  <c:pt idx="4">
                  <c:v>Data 5</c:v>
                </c:pt>
                <c:pt idx="5">
                  <c:v>Data 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2.8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94-49BC-9B57-A92D999FF965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Data 1</c:v>
                </c:pt>
                <c:pt idx="1">
                  <c:v>Data 2</c:v>
                </c:pt>
                <c:pt idx="2">
                  <c:v>Data 3</c:v>
                </c:pt>
                <c:pt idx="3">
                  <c:v>Data 4</c:v>
                </c:pt>
                <c:pt idx="4">
                  <c:v>Data 5</c:v>
                </c:pt>
                <c:pt idx="5">
                  <c:v>Data 6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94-49BC-9B57-A92D999FF9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880136"/>
        <c:axId val="203878568"/>
      </c:areaChart>
      <c:catAx>
        <c:axId val="203880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+mn-ea"/>
                <a:cs typeface="+mn-cs"/>
              </a:defRPr>
            </a:pPr>
            <a:endParaRPr lang="id-ID"/>
          </a:p>
        </c:txPr>
        <c:crossAx val="203878568"/>
        <c:crosses val="autoZero"/>
        <c:auto val="1"/>
        <c:lblAlgn val="ctr"/>
        <c:lblOffset val="100"/>
        <c:noMultiLvlLbl val="0"/>
      </c:catAx>
      <c:valAx>
        <c:axId val="203878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38801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ontserrat Light" panose="00000400000000000000" pitchFamily="50" charset="0"/>
        </a:defRPr>
      </a:pPr>
      <a:endParaRPr lang="id-ID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A2-4ABF-ACA6-A2DCB447BC0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A2-4ABF-ACA6-A2DCB447BC0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A2-4ABF-ACA6-A2DCB447BC0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4A2-4ABF-ACA6-A2DCB447BC0B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A2-4ABF-ACA6-A2DCB447B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68179567"/>
        <c:axId val="1555892303"/>
      </c:barChart>
      <c:catAx>
        <c:axId val="14681795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1555892303"/>
        <c:crosses val="autoZero"/>
        <c:auto val="1"/>
        <c:lblAlgn val="ctr"/>
        <c:lblOffset val="100"/>
        <c:noMultiLvlLbl val="0"/>
      </c:catAx>
      <c:valAx>
        <c:axId val="155589230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146817956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9C4D4A-80AE-4C1E-BF47-7B92C8A4EB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F7D8F-E88D-460D-874D-58D0572FAA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3DF68-D255-4762-A192-F7CC0D7E9BF1}" type="datetimeFigureOut">
              <a:rPr lang="id-ID" smtClean="0"/>
              <a:t>18/10/2019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E27C95-E364-422A-8D4D-BC8A98A869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FB999C-BA4D-4728-B443-2D49B286F3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CBC7-38DF-4ADD-9CA9-D700290A96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3493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031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73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7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171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4701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262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0625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905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522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4858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239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050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0643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070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9755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28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243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1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68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6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53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474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16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BD470B-E423-45E3-8181-7AADE940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041B5-E0E6-45AC-922D-C99F305A4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19942-7CC5-4810-80D4-CBF3A0D15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7269E-8BCE-416F-A985-DAC819CAD31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711BA-4543-4D34-9E70-E8AD1D071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0AC84-A9D2-4294-BEC8-4C5EE7788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941E0-B586-4D60-A09E-D63FB6E56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6" r="19684"/>
          <a:stretch>
            <a:fillRect/>
          </a:stretch>
        </p:blipFill>
        <p:spPr>
          <a:xfrm>
            <a:off x="671333" y="1"/>
            <a:ext cx="9120850" cy="6857999"/>
          </a:xfrm>
          <a:custGeom>
            <a:avLst/>
            <a:gdLst>
              <a:gd name="connsiteX0" fmla="*/ 0 w 9120850"/>
              <a:gd name="connsiteY0" fmla="*/ 0 h 6857999"/>
              <a:gd name="connsiteX1" fmla="*/ 9120850 w 9120850"/>
              <a:gd name="connsiteY1" fmla="*/ 0 h 6857999"/>
              <a:gd name="connsiteX2" fmla="*/ 9120850 w 9120850"/>
              <a:gd name="connsiteY2" fmla="*/ 6857999 h 6857999"/>
              <a:gd name="connsiteX3" fmla="*/ 0 w 912085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20850" h="6857999">
                <a:moveTo>
                  <a:pt x="0" y="0"/>
                </a:moveTo>
                <a:lnTo>
                  <a:pt x="9120850" y="0"/>
                </a:lnTo>
                <a:lnTo>
                  <a:pt x="912085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AB40F15-4620-4DE0-B345-176C2B81CC51}"/>
              </a:ext>
            </a:extLst>
          </p:cNvPr>
          <p:cNvSpPr/>
          <p:nvPr/>
        </p:nvSpPr>
        <p:spPr>
          <a:xfrm>
            <a:off x="5150734" y="3428999"/>
            <a:ext cx="6504972" cy="23612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B5764F-164F-4EA6-AF67-6798265C292A}"/>
              </a:ext>
            </a:extLst>
          </p:cNvPr>
          <p:cNvGrpSpPr/>
          <p:nvPr/>
        </p:nvGrpSpPr>
        <p:grpSpPr>
          <a:xfrm>
            <a:off x="5795058" y="3952752"/>
            <a:ext cx="5860648" cy="1245149"/>
            <a:chOff x="5137230" y="3915481"/>
            <a:chExt cx="5860648" cy="124514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511C913-45EC-4ED8-8AD8-B4B443A8311C}"/>
                </a:ext>
              </a:extLst>
            </p:cNvPr>
            <p:cNvSpPr txBox="1"/>
            <p:nvPr/>
          </p:nvSpPr>
          <p:spPr>
            <a:xfrm>
              <a:off x="5137230" y="3915481"/>
              <a:ext cx="586064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spc="3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LOOKBOOK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0371BF3-0E28-4BCA-8EDC-0CC28C5F7CA0}"/>
                </a:ext>
              </a:extLst>
            </p:cNvPr>
            <p:cNvSpPr/>
            <p:nvPr/>
          </p:nvSpPr>
          <p:spPr>
            <a:xfrm>
              <a:off x="5148805" y="4886324"/>
              <a:ext cx="5661949" cy="2743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900" spc="3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A wonderful serenity has taken possession of my entire soul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06FF5C7-EB54-4C4E-BCA1-B39F7015A2EE}"/>
              </a:ext>
            </a:extLst>
          </p:cNvPr>
          <p:cNvSpPr txBox="1"/>
          <p:nvPr/>
        </p:nvSpPr>
        <p:spPr>
          <a:xfrm>
            <a:off x="300350" y="4211122"/>
            <a:ext cx="336496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B075B2-C106-4A2B-9ED4-2272E557F632}"/>
              </a:ext>
            </a:extLst>
          </p:cNvPr>
          <p:cNvSpPr txBox="1"/>
          <p:nvPr/>
        </p:nvSpPr>
        <p:spPr>
          <a:xfrm rot="5400000">
            <a:off x="9900431" y="2016881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4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14" t="16329" r="10000" b="16329"/>
          <a:stretch>
            <a:fillRect/>
          </a:stretch>
        </p:blipFill>
        <p:spPr>
          <a:xfrm>
            <a:off x="6597568" y="1119851"/>
            <a:ext cx="4375233" cy="4618298"/>
          </a:xfrm>
          <a:custGeom>
            <a:avLst/>
            <a:gdLst>
              <a:gd name="connsiteX0" fmla="*/ 0 w 4375233"/>
              <a:gd name="connsiteY0" fmla="*/ 0 h 4618298"/>
              <a:gd name="connsiteX1" fmla="*/ 4375233 w 4375233"/>
              <a:gd name="connsiteY1" fmla="*/ 0 h 4618298"/>
              <a:gd name="connsiteX2" fmla="*/ 4375233 w 4375233"/>
              <a:gd name="connsiteY2" fmla="*/ 4618298 h 4618298"/>
              <a:gd name="connsiteX3" fmla="*/ 0 w 4375233"/>
              <a:gd name="connsiteY3" fmla="*/ 4618298 h 461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75233" h="4618298">
                <a:moveTo>
                  <a:pt x="0" y="0"/>
                </a:moveTo>
                <a:lnTo>
                  <a:pt x="4375233" y="0"/>
                </a:lnTo>
                <a:lnTo>
                  <a:pt x="4375233" y="4618298"/>
                </a:lnTo>
                <a:lnTo>
                  <a:pt x="0" y="4618298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7F5A58-DC87-435E-93FD-907368F053B0}"/>
              </a:ext>
            </a:extLst>
          </p:cNvPr>
          <p:cNvSpPr txBox="1"/>
          <p:nvPr/>
        </p:nvSpPr>
        <p:spPr>
          <a:xfrm>
            <a:off x="4457700" y="1445287"/>
            <a:ext cx="6923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CASUAL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7EE94D-218F-4380-B53E-A1D1EE7E6061}"/>
              </a:ext>
            </a:extLst>
          </p:cNvPr>
          <p:cNvSpPr/>
          <p:nvPr/>
        </p:nvSpPr>
        <p:spPr>
          <a:xfrm>
            <a:off x="1278937" y="3207290"/>
            <a:ext cx="2986269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12351F-F6A1-4D1C-9AF0-E5A1DC6DFD63}"/>
              </a:ext>
            </a:extLst>
          </p:cNvPr>
          <p:cNvSpPr/>
          <p:nvPr/>
        </p:nvSpPr>
        <p:spPr>
          <a:xfrm rot="10800000">
            <a:off x="4995984" y="3600449"/>
            <a:ext cx="2386857" cy="518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8E619E-95ED-421A-B798-0FB4B3BB1071}"/>
              </a:ext>
            </a:extLst>
          </p:cNvPr>
          <p:cNvSpPr/>
          <p:nvPr/>
        </p:nvSpPr>
        <p:spPr>
          <a:xfrm>
            <a:off x="1324751" y="4380256"/>
            <a:ext cx="2986269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7298CE-F742-4025-9FBC-DF65804EB47D}"/>
              </a:ext>
            </a:extLst>
          </p:cNvPr>
          <p:cNvSpPr/>
          <p:nvPr/>
        </p:nvSpPr>
        <p:spPr>
          <a:xfrm rot="10800000">
            <a:off x="1324751" y="5692430"/>
            <a:ext cx="771209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3973E2-3620-4810-A22B-AA91428BA79A}"/>
              </a:ext>
            </a:extLst>
          </p:cNvPr>
          <p:cNvSpPr txBox="1"/>
          <p:nvPr/>
        </p:nvSpPr>
        <p:spPr>
          <a:xfrm rot="5400000">
            <a:off x="9590879" y="2127921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96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6" t="46245" r="10316" b="16498"/>
          <a:stretch>
            <a:fillRect/>
          </a:stretch>
        </p:blipFill>
        <p:spPr>
          <a:xfrm>
            <a:off x="1257783" y="3171463"/>
            <a:ext cx="9676435" cy="2555111"/>
          </a:xfrm>
          <a:custGeom>
            <a:avLst/>
            <a:gdLst>
              <a:gd name="connsiteX0" fmla="*/ 0 w 9676435"/>
              <a:gd name="connsiteY0" fmla="*/ 0 h 2555111"/>
              <a:gd name="connsiteX1" fmla="*/ 9676435 w 9676435"/>
              <a:gd name="connsiteY1" fmla="*/ 0 h 2555111"/>
              <a:gd name="connsiteX2" fmla="*/ 9676435 w 9676435"/>
              <a:gd name="connsiteY2" fmla="*/ 2555111 h 2555111"/>
              <a:gd name="connsiteX3" fmla="*/ 0 w 9676435"/>
              <a:gd name="connsiteY3" fmla="*/ 2555111 h 2555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76435" h="2555111">
                <a:moveTo>
                  <a:pt x="0" y="0"/>
                </a:moveTo>
                <a:lnTo>
                  <a:pt x="9676435" y="0"/>
                </a:lnTo>
                <a:lnTo>
                  <a:pt x="9676435" y="2555111"/>
                </a:lnTo>
                <a:lnTo>
                  <a:pt x="0" y="2555111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445F8E-D5CC-4A40-A4C7-B2AB5BD62360}"/>
              </a:ext>
            </a:extLst>
          </p:cNvPr>
          <p:cNvSpPr txBox="1"/>
          <p:nvPr/>
        </p:nvSpPr>
        <p:spPr>
          <a:xfrm>
            <a:off x="1429293" y="535459"/>
            <a:ext cx="35563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</a:p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SCAPE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A54A96-2149-4C15-81EE-DED46AD0DC01}"/>
              </a:ext>
            </a:extLst>
          </p:cNvPr>
          <p:cNvSpPr/>
          <p:nvPr/>
        </p:nvSpPr>
        <p:spPr>
          <a:xfrm>
            <a:off x="6640100" y="793053"/>
            <a:ext cx="4294117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2E0EB4-86E9-4A8D-902A-C2E72F71CDF2}"/>
              </a:ext>
            </a:extLst>
          </p:cNvPr>
          <p:cNvSpPr/>
          <p:nvPr/>
        </p:nvSpPr>
        <p:spPr>
          <a:xfrm>
            <a:off x="6640100" y="1533655"/>
            <a:ext cx="4294117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735260-7D96-4C07-B1CA-92F55854A624}"/>
              </a:ext>
            </a:extLst>
          </p:cNvPr>
          <p:cNvSpPr/>
          <p:nvPr/>
        </p:nvSpPr>
        <p:spPr>
          <a:xfrm rot="16200000" flipV="1">
            <a:off x="4757403" y="1566020"/>
            <a:ext cx="2123658" cy="625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192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3" r="45127" b="16498"/>
          <a:stretch>
            <a:fillRect/>
          </a:stretch>
        </p:blipFill>
        <p:spPr>
          <a:xfrm>
            <a:off x="1037864" y="1"/>
            <a:ext cx="5652303" cy="5726573"/>
          </a:xfrm>
          <a:custGeom>
            <a:avLst/>
            <a:gdLst>
              <a:gd name="connsiteX0" fmla="*/ 0 w 5652303"/>
              <a:gd name="connsiteY0" fmla="*/ 0 h 5726573"/>
              <a:gd name="connsiteX1" fmla="*/ 5652303 w 5652303"/>
              <a:gd name="connsiteY1" fmla="*/ 0 h 5726573"/>
              <a:gd name="connsiteX2" fmla="*/ 5652303 w 5652303"/>
              <a:gd name="connsiteY2" fmla="*/ 5726573 h 5726573"/>
              <a:gd name="connsiteX3" fmla="*/ 0 w 5652303"/>
              <a:gd name="connsiteY3" fmla="*/ 5726573 h 5726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52303" h="5726573">
                <a:moveTo>
                  <a:pt x="0" y="0"/>
                </a:moveTo>
                <a:lnTo>
                  <a:pt x="5652303" y="0"/>
                </a:lnTo>
                <a:lnTo>
                  <a:pt x="5652303" y="5726573"/>
                </a:lnTo>
                <a:lnTo>
                  <a:pt x="0" y="5726573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5093A6-3E8D-49EA-95FA-F3F2FFC7FD42}"/>
              </a:ext>
            </a:extLst>
          </p:cNvPr>
          <p:cNvSpPr txBox="1"/>
          <p:nvPr/>
        </p:nvSpPr>
        <p:spPr>
          <a:xfrm>
            <a:off x="4631870" y="5029523"/>
            <a:ext cx="6923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POTRAIT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EA775D-CE3F-4ADE-BDD2-5CCEE94CE5B6}"/>
              </a:ext>
            </a:extLst>
          </p:cNvPr>
          <p:cNvSpPr/>
          <p:nvPr/>
        </p:nvSpPr>
        <p:spPr>
          <a:xfrm rot="16200000" flipV="1">
            <a:off x="8314588" y="4142875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9D33E3-9DB6-4756-AC57-3EC708DAF6A9}"/>
              </a:ext>
            </a:extLst>
          </p:cNvPr>
          <p:cNvSpPr/>
          <p:nvPr/>
        </p:nvSpPr>
        <p:spPr>
          <a:xfrm>
            <a:off x="7510957" y="1118538"/>
            <a:ext cx="4294117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77CCDB-04BE-4F63-80D5-4EDACC2E2F9A}"/>
              </a:ext>
            </a:extLst>
          </p:cNvPr>
          <p:cNvSpPr/>
          <p:nvPr/>
        </p:nvSpPr>
        <p:spPr>
          <a:xfrm>
            <a:off x="7510957" y="1731655"/>
            <a:ext cx="4294117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ED7FC1-1CBD-4C9F-BB66-FA6F24F602E6}"/>
              </a:ext>
            </a:extLst>
          </p:cNvPr>
          <p:cNvSpPr txBox="1"/>
          <p:nvPr/>
        </p:nvSpPr>
        <p:spPr>
          <a:xfrm rot="16200000">
            <a:off x="-717412" y="1562378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64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20" r="26820"/>
          <a:stretch>
            <a:fillRect/>
          </a:stretch>
        </p:blipFill>
        <p:spPr>
          <a:xfrm>
            <a:off x="3269849" y="2"/>
            <a:ext cx="5652303" cy="6857999"/>
          </a:xfrm>
          <a:custGeom>
            <a:avLst/>
            <a:gdLst>
              <a:gd name="connsiteX0" fmla="*/ 0 w 5652303"/>
              <a:gd name="connsiteY0" fmla="*/ 0 h 6857999"/>
              <a:gd name="connsiteX1" fmla="*/ 5652303 w 5652303"/>
              <a:gd name="connsiteY1" fmla="*/ 0 h 6857999"/>
              <a:gd name="connsiteX2" fmla="*/ 5652303 w 5652303"/>
              <a:gd name="connsiteY2" fmla="*/ 6857999 h 6857999"/>
              <a:gd name="connsiteX3" fmla="*/ 0 w 5652303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52303" h="6857999">
                <a:moveTo>
                  <a:pt x="0" y="0"/>
                </a:moveTo>
                <a:lnTo>
                  <a:pt x="5652303" y="0"/>
                </a:lnTo>
                <a:lnTo>
                  <a:pt x="5652303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8DBDC4-7770-48CA-9853-22277041AFA1}"/>
              </a:ext>
            </a:extLst>
          </p:cNvPr>
          <p:cNvSpPr txBox="1"/>
          <p:nvPr/>
        </p:nvSpPr>
        <p:spPr>
          <a:xfrm>
            <a:off x="1322613" y="3578094"/>
            <a:ext cx="6923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DENIM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7F9E61-DDEB-40F9-A1D2-5CC76A090C3F}"/>
              </a:ext>
            </a:extLst>
          </p:cNvPr>
          <p:cNvSpPr/>
          <p:nvPr/>
        </p:nvSpPr>
        <p:spPr>
          <a:xfrm rot="10800000" flipV="1">
            <a:off x="2062002" y="3532375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343900-0F60-4544-BF0B-8289018DD285}"/>
              </a:ext>
            </a:extLst>
          </p:cNvPr>
          <p:cNvSpPr/>
          <p:nvPr/>
        </p:nvSpPr>
        <p:spPr>
          <a:xfrm rot="10800000" flipV="1">
            <a:off x="7714307" y="1712362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0E8EF5-B5B9-493E-B293-17C7DA0F780B}"/>
              </a:ext>
            </a:extLst>
          </p:cNvPr>
          <p:cNvSpPr/>
          <p:nvPr/>
        </p:nvSpPr>
        <p:spPr>
          <a:xfrm>
            <a:off x="9513928" y="2122843"/>
            <a:ext cx="2415691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B4494-C2BF-441F-908E-713F71F2F0AD}"/>
              </a:ext>
            </a:extLst>
          </p:cNvPr>
          <p:cNvSpPr/>
          <p:nvPr/>
        </p:nvSpPr>
        <p:spPr>
          <a:xfrm>
            <a:off x="9513928" y="3518976"/>
            <a:ext cx="2415691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D8CD2A-72C9-4A18-ACA5-2A809A85AB37}"/>
              </a:ext>
            </a:extLst>
          </p:cNvPr>
          <p:cNvSpPr txBox="1"/>
          <p:nvPr/>
        </p:nvSpPr>
        <p:spPr>
          <a:xfrm rot="16200000">
            <a:off x="1514572" y="1191187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676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5" t="16371" r="66661"/>
          <a:stretch>
            <a:fillRect/>
          </a:stretch>
        </p:blipFill>
        <p:spPr>
          <a:xfrm>
            <a:off x="4355937" y="1122743"/>
            <a:ext cx="2986269" cy="5735256"/>
          </a:xfrm>
          <a:custGeom>
            <a:avLst/>
            <a:gdLst>
              <a:gd name="connsiteX0" fmla="*/ 0 w 2986269"/>
              <a:gd name="connsiteY0" fmla="*/ 0 h 5735256"/>
              <a:gd name="connsiteX1" fmla="*/ 2986269 w 2986269"/>
              <a:gd name="connsiteY1" fmla="*/ 0 h 5735256"/>
              <a:gd name="connsiteX2" fmla="*/ 2986269 w 2986269"/>
              <a:gd name="connsiteY2" fmla="*/ 5735256 h 5735256"/>
              <a:gd name="connsiteX3" fmla="*/ 0 w 2986269"/>
              <a:gd name="connsiteY3" fmla="*/ 5735256 h 573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6269" h="5735256">
                <a:moveTo>
                  <a:pt x="0" y="0"/>
                </a:moveTo>
                <a:lnTo>
                  <a:pt x="2986269" y="0"/>
                </a:lnTo>
                <a:lnTo>
                  <a:pt x="2986269" y="5735256"/>
                </a:lnTo>
                <a:lnTo>
                  <a:pt x="0" y="5735256"/>
                </a:lnTo>
                <a:close/>
              </a:path>
            </a:pathLst>
          </a:cu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5" t="16371" r="66661"/>
          <a:stretch>
            <a:fillRect/>
          </a:stretch>
        </p:blipFill>
        <p:spPr>
          <a:xfrm>
            <a:off x="1078373" y="1122743"/>
            <a:ext cx="2986269" cy="5735256"/>
          </a:xfrm>
          <a:custGeom>
            <a:avLst/>
            <a:gdLst>
              <a:gd name="connsiteX0" fmla="*/ 0 w 2986269"/>
              <a:gd name="connsiteY0" fmla="*/ 0 h 5735256"/>
              <a:gd name="connsiteX1" fmla="*/ 2986269 w 2986269"/>
              <a:gd name="connsiteY1" fmla="*/ 0 h 5735256"/>
              <a:gd name="connsiteX2" fmla="*/ 2986269 w 2986269"/>
              <a:gd name="connsiteY2" fmla="*/ 5735256 h 5735256"/>
              <a:gd name="connsiteX3" fmla="*/ 0 w 2986269"/>
              <a:gd name="connsiteY3" fmla="*/ 5735256 h 573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6269" h="5735256">
                <a:moveTo>
                  <a:pt x="0" y="0"/>
                </a:moveTo>
                <a:lnTo>
                  <a:pt x="2986269" y="0"/>
                </a:lnTo>
                <a:lnTo>
                  <a:pt x="2986269" y="5735256"/>
                </a:lnTo>
                <a:lnTo>
                  <a:pt x="0" y="5735256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E74712-A387-4897-ABEA-10F654CDBEF9}"/>
              </a:ext>
            </a:extLst>
          </p:cNvPr>
          <p:cNvSpPr txBox="1"/>
          <p:nvPr/>
        </p:nvSpPr>
        <p:spPr>
          <a:xfrm>
            <a:off x="6096000" y="1243573"/>
            <a:ext cx="34834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602E59-A852-4F4D-9A1D-5EFF5C6DED36}"/>
              </a:ext>
            </a:extLst>
          </p:cNvPr>
          <p:cNvSpPr/>
          <p:nvPr/>
        </p:nvSpPr>
        <p:spPr>
          <a:xfrm rot="10800000" flipV="1">
            <a:off x="8127359" y="2962368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F42D33-5717-485F-AA0F-958B16CD010F}"/>
              </a:ext>
            </a:extLst>
          </p:cNvPr>
          <p:cNvSpPr/>
          <p:nvPr/>
        </p:nvSpPr>
        <p:spPr>
          <a:xfrm>
            <a:off x="8127359" y="3618887"/>
            <a:ext cx="3240320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F6CFA2-EB31-4DC0-9AEB-C51BF15048AB}"/>
              </a:ext>
            </a:extLst>
          </p:cNvPr>
          <p:cNvSpPr/>
          <p:nvPr/>
        </p:nvSpPr>
        <p:spPr>
          <a:xfrm>
            <a:off x="8127359" y="4886205"/>
            <a:ext cx="3240320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B9E76F-27E4-4DF9-B962-FA2FF8CAB577}"/>
              </a:ext>
            </a:extLst>
          </p:cNvPr>
          <p:cNvSpPr txBox="1"/>
          <p:nvPr/>
        </p:nvSpPr>
        <p:spPr>
          <a:xfrm rot="16200000">
            <a:off x="-676903" y="1979726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738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4" r="72278" b="53418"/>
          <a:stretch>
            <a:fillRect/>
          </a:stretch>
        </p:blipFill>
        <p:spPr>
          <a:xfrm>
            <a:off x="889322" y="1"/>
            <a:ext cx="2490487" cy="3194613"/>
          </a:xfrm>
          <a:custGeom>
            <a:avLst/>
            <a:gdLst>
              <a:gd name="connsiteX0" fmla="*/ 0 w 2490487"/>
              <a:gd name="connsiteY0" fmla="*/ 0 h 3194613"/>
              <a:gd name="connsiteX1" fmla="*/ 2490487 w 2490487"/>
              <a:gd name="connsiteY1" fmla="*/ 0 h 3194613"/>
              <a:gd name="connsiteX2" fmla="*/ 2490487 w 2490487"/>
              <a:gd name="connsiteY2" fmla="*/ 3194613 h 3194613"/>
              <a:gd name="connsiteX3" fmla="*/ 0 w 2490487"/>
              <a:gd name="connsiteY3" fmla="*/ 3194613 h 319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0487" h="3194613">
                <a:moveTo>
                  <a:pt x="0" y="0"/>
                </a:moveTo>
                <a:lnTo>
                  <a:pt x="2490487" y="0"/>
                </a:lnTo>
                <a:lnTo>
                  <a:pt x="2490487" y="3194613"/>
                </a:lnTo>
                <a:lnTo>
                  <a:pt x="0" y="3194613"/>
                </a:lnTo>
                <a:close/>
              </a:path>
            </a:pathLst>
          </a:cu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96" t="10084" r="7294" b="10084"/>
          <a:stretch>
            <a:fillRect/>
          </a:stretch>
        </p:blipFill>
        <p:spPr>
          <a:xfrm>
            <a:off x="7095280" y="691588"/>
            <a:ext cx="4207398" cy="5474825"/>
          </a:xfrm>
          <a:custGeom>
            <a:avLst/>
            <a:gdLst>
              <a:gd name="connsiteX0" fmla="*/ 0 w 4207398"/>
              <a:gd name="connsiteY0" fmla="*/ 0 h 5474825"/>
              <a:gd name="connsiteX1" fmla="*/ 4207398 w 4207398"/>
              <a:gd name="connsiteY1" fmla="*/ 0 h 5474825"/>
              <a:gd name="connsiteX2" fmla="*/ 4207398 w 4207398"/>
              <a:gd name="connsiteY2" fmla="*/ 5474825 h 5474825"/>
              <a:gd name="connsiteX3" fmla="*/ 0 w 4207398"/>
              <a:gd name="connsiteY3" fmla="*/ 5474825 h 547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7398" h="5474825">
                <a:moveTo>
                  <a:pt x="0" y="0"/>
                </a:moveTo>
                <a:lnTo>
                  <a:pt x="4207398" y="0"/>
                </a:lnTo>
                <a:lnTo>
                  <a:pt x="4207398" y="5474825"/>
                </a:lnTo>
                <a:lnTo>
                  <a:pt x="0" y="5474825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4AD05B-0E53-4AF1-B0F6-38ADF93DABF8}"/>
              </a:ext>
            </a:extLst>
          </p:cNvPr>
          <p:cNvSpPr txBox="1"/>
          <p:nvPr/>
        </p:nvSpPr>
        <p:spPr>
          <a:xfrm>
            <a:off x="4735426" y="1043308"/>
            <a:ext cx="42073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OUTFITS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C22AB2-3B9D-475E-A679-AFF4679AB4B8}"/>
              </a:ext>
            </a:extLst>
          </p:cNvPr>
          <p:cNvSpPr/>
          <p:nvPr/>
        </p:nvSpPr>
        <p:spPr>
          <a:xfrm>
            <a:off x="889321" y="4400138"/>
            <a:ext cx="5351822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41F42A-0AEC-4B16-BDD3-4E8A5876EA51}"/>
              </a:ext>
            </a:extLst>
          </p:cNvPr>
          <p:cNvSpPr/>
          <p:nvPr/>
        </p:nvSpPr>
        <p:spPr>
          <a:xfrm>
            <a:off x="889321" y="5187914"/>
            <a:ext cx="5351822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C5F6F1-E1CB-47CB-BD1C-0DCA7AE488DB}"/>
              </a:ext>
            </a:extLst>
          </p:cNvPr>
          <p:cNvSpPr/>
          <p:nvPr/>
        </p:nvSpPr>
        <p:spPr>
          <a:xfrm rot="16200000" flipV="1">
            <a:off x="3306171" y="2662034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53029-EEBC-4A89-B3FC-F49E62458C15}"/>
              </a:ext>
            </a:extLst>
          </p:cNvPr>
          <p:cNvSpPr txBox="1"/>
          <p:nvPr/>
        </p:nvSpPr>
        <p:spPr>
          <a:xfrm rot="5400000">
            <a:off x="9915231" y="1686518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64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8" t="21603" r="9430"/>
          <a:stretch>
            <a:fillRect/>
          </a:stretch>
        </p:blipFill>
        <p:spPr>
          <a:xfrm>
            <a:off x="4355938" y="1481559"/>
            <a:ext cx="6686311" cy="5376441"/>
          </a:xfrm>
          <a:custGeom>
            <a:avLst/>
            <a:gdLst>
              <a:gd name="connsiteX0" fmla="*/ 0 w 6686311"/>
              <a:gd name="connsiteY0" fmla="*/ 0 h 5376441"/>
              <a:gd name="connsiteX1" fmla="*/ 6686311 w 6686311"/>
              <a:gd name="connsiteY1" fmla="*/ 0 h 5376441"/>
              <a:gd name="connsiteX2" fmla="*/ 6686311 w 6686311"/>
              <a:gd name="connsiteY2" fmla="*/ 5376441 h 5376441"/>
              <a:gd name="connsiteX3" fmla="*/ 0 w 6686311"/>
              <a:gd name="connsiteY3" fmla="*/ 5376441 h 5376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6311" h="5376441">
                <a:moveTo>
                  <a:pt x="0" y="0"/>
                </a:moveTo>
                <a:lnTo>
                  <a:pt x="6686311" y="0"/>
                </a:lnTo>
                <a:lnTo>
                  <a:pt x="6686311" y="5376441"/>
                </a:lnTo>
                <a:lnTo>
                  <a:pt x="0" y="5376441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11B43BB-1D33-42A0-B97C-F72249744A72}"/>
              </a:ext>
            </a:extLst>
          </p:cNvPr>
          <p:cNvSpPr txBox="1"/>
          <p:nvPr/>
        </p:nvSpPr>
        <p:spPr>
          <a:xfrm>
            <a:off x="3008590" y="927560"/>
            <a:ext cx="61748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GALLERY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6F3E42-668B-4FB4-9F29-95F1DB9813D5}"/>
              </a:ext>
            </a:extLst>
          </p:cNvPr>
          <p:cNvSpPr/>
          <p:nvPr/>
        </p:nvSpPr>
        <p:spPr>
          <a:xfrm>
            <a:off x="725074" y="4169778"/>
            <a:ext cx="3240320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7821D9-2B91-450F-B9E5-7DB42C5DF05A}"/>
              </a:ext>
            </a:extLst>
          </p:cNvPr>
          <p:cNvSpPr/>
          <p:nvPr/>
        </p:nvSpPr>
        <p:spPr>
          <a:xfrm rot="16200000" flipV="1">
            <a:off x="1114528" y="2357233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DE0558-5F93-4CD7-92F2-262F0139FEE6}"/>
              </a:ext>
            </a:extLst>
          </p:cNvPr>
          <p:cNvSpPr/>
          <p:nvPr/>
        </p:nvSpPr>
        <p:spPr>
          <a:xfrm rot="10800000" flipV="1">
            <a:off x="2474418" y="6116764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6F302A-1D6F-4FBA-892D-41D399B0FDC1}"/>
              </a:ext>
            </a:extLst>
          </p:cNvPr>
          <p:cNvSpPr txBox="1"/>
          <p:nvPr/>
        </p:nvSpPr>
        <p:spPr>
          <a:xfrm rot="5400000">
            <a:off x="9711651" y="2674698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8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1" t="10084" r="47484" b="10084"/>
          <a:stretch>
            <a:fillRect/>
          </a:stretch>
        </p:blipFill>
        <p:spPr>
          <a:xfrm>
            <a:off x="927904" y="691588"/>
            <a:ext cx="5474825" cy="5474825"/>
          </a:xfrm>
          <a:custGeom>
            <a:avLst/>
            <a:gdLst>
              <a:gd name="connsiteX0" fmla="*/ 0 w 5474825"/>
              <a:gd name="connsiteY0" fmla="*/ 0 h 5474825"/>
              <a:gd name="connsiteX1" fmla="*/ 5474825 w 5474825"/>
              <a:gd name="connsiteY1" fmla="*/ 0 h 5474825"/>
              <a:gd name="connsiteX2" fmla="*/ 5474825 w 5474825"/>
              <a:gd name="connsiteY2" fmla="*/ 5474825 h 5474825"/>
              <a:gd name="connsiteX3" fmla="*/ 0 w 5474825"/>
              <a:gd name="connsiteY3" fmla="*/ 5474825 h 547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4825" h="5474825">
                <a:moveTo>
                  <a:pt x="0" y="0"/>
                </a:moveTo>
                <a:lnTo>
                  <a:pt x="5474825" y="0"/>
                </a:lnTo>
                <a:lnTo>
                  <a:pt x="5474825" y="5474825"/>
                </a:lnTo>
                <a:lnTo>
                  <a:pt x="0" y="5474825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AA361B-5D0F-41E5-AA7F-858B092E1BB0}"/>
              </a:ext>
            </a:extLst>
          </p:cNvPr>
          <p:cNvSpPr txBox="1"/>
          <p:nvPr/>
        </p:nvSpPr>
        <p:spPr>
          <a:xfrm>
            <a:off x="3211791" y="898531"/>
            <a:ext cx="70072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AMBASSADOR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857071-4F61-4C56-9A21-D61C069D5727}"/>
              </a:ext>
            </a:extLst>
          </p:cNvPr>
          <p:cNvSpPr/>
          <p:nvPr/>
        </p:nvSpPr>
        <p:spPr>
          <a:xfrm rot="10800000" flipV="1">
            <a:off x="5678477" y="2636882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67B21-812B-4AA7-8D7A-BD49625BB891}"/>
              </a:ext>
            </a:extLst>
          </p:cNvPr>
          <p:cNvSpPr/>
          <p:nvPr/>
        </p:nvSpPr>
        <p:spPr>
          <a:xfrm>
            <a:off x="7208795" y="3428999"/>
            <a:ext cx="4055301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21FB1F-ADB3-4857-B078-9D8581BB2698}"/>
              </a:ext>
            </a:extLst>
          </p:cNvPr>
          <p:cNvSpPr/>
          <p:nvPr/>
        </p:nvSpPr>
        <p:spPr>
          <a:xfrm rot="10800000" flipV="1">
            <a:off x="8848405" y="5285739"/>
            <a:ext cx="241569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5843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1" t="24610" r="62223" b="24610"/>
          <a:stretch>
            <a:fillRect/>
          </a:stretch>
        </p:blipFill>
        <p:spPr>
          <a:xfrm>
            <a:off x="2234878" y="1687734"/>
            <a:ext cx="2370882" cy="3482533"/>
          </a:xfrm>
          <a:custGeom>
            <a:avLst/>
            <a:gdLst>
              <a:gd name="connsiteX0" fmla="*/ 0 w 2370882"/>
              <a:gd name="connsiteY0" fmla="*/ 0 h 3482533"/>
              <a:gd name="connsiteX1" fmla="*/ 2370882 w 2370882"/>
              <a:gd name="connsiteY1" fmla="*/ 0 h 3482533"/>
              <a:gd name="connsiteX2" fmla="*/ 2370882 w 2370882"/>
              <a:gd name="connsiteY2" fmla="*/ 3482533 h 3482533"/>
              <a:gd name="connsiteX3" fmla="*/ 0 w 2370882"/>
              <a:gd name="connsiteY3" fmla="*/ 3482533 h 3482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882" h="3482533">
                <a:moveTo>
                  <a:pt x="0" y="0"/>
                </a:moveTo>
                <a:lnTo>
                  <a:pt x="2370882" y="0"/>
                </a:lnTo>
                <a:lnTo>
                  <a:pt x="2370882" y="3482533"/>
                </a:lnTo>
                <a:lnTo>
                  <a:pt x="0" y="3482533"/>
                </a:lnTo>
                <a:close/>
              </a:path>
            </a:pathLst>
          </a:cu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23" t="24610" r="18331" b="24610"/>
          <a:stretch>
            <a:fillRect/>
          </a:stretch>
        </p:blipFill>
        <p:spPr>
          <a:xfrm>
            <a:off x="7586240" y="1687734"/>
            <a:ext cx="2370882" cy="3482533"/>
          </a:xfrm>
          <a:custGeom>
            <a:avLst/>
            <a:gdLst>
              <a:gd name="connsiteX0" fmla="*/ 0 w 2370882"/>
              <a:gd name="connsiteY0" fmla="*/ 0 h 3482533"/>
              <a:gd name="connsiteX1" fmla="*/ 2370882 w 2370882"/>
              <a:gd name="connsiteY1" fmla="*/ 0 h 3482533"/>
              <a:gd name="connsiteX2" fmla="*/ 2370882 w 2370882"/>
              <a:gd name="connsiteY2" fmla="*/ 3482533 h 3482533"/>
              <a:gd name="connsiteX3" fmla="*/ 0 w 2370882"/>
              <a:gd name="connsiteY3" fmla="*/ 3482533 h 3482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882" h="3482533">
                <a:moveTo>
                  <a:pt x="0" y="0"/>
                </a:moveTo>
                <a:lnTo>
                  <a:pt x="2370882" y="0"/>
                </a:lnTo>
                <a:lnTo>
                  <a:pt x="2370882" y="3482533"/>
                </a:lnTo>
                <a:lnTo>
                  <a:pt x="0" y="3482533"/>
                </a:lnTo>
                <a:close/>
              </a:path>
            </a:pathLst>
          </a:cu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77" t="7025" r="40277" b="7025"/>
          <a:stretch>
            <a:fillRect/>
          </a:stretch>
        </p:blipFill>
        <p:spPr>
          <a:xfrm>
            <a:off x="4910558" y="481795"/>
            <a:ext cx="2370882" cy="5894408"/>
          </a:xfrm>
          <a:custGeom>
            <a:avLst/>
            <a:gdLst>
              <a:gd name="connsiteX0" fmla="*/ 0 w 2370882"/>
              <a:gd name="connsiteY0" fmla="*/ 0 h 5894408"/>
              <a:gd name="connsiteX1" fmla="*/ 2370882 w 2370882"/>
              <a:gd name="connsiteY1" fmla="*/ 0 h 5894408"/>
              <a:gd name="connsiteX2" fmla="*/ 2370882 w 2370882"/>
              <a:gd name="connsiteY2" fmla="*/ 5894408 h 5894408"/>
              <a:gd name="connsiteX3" fmla="*/ 0 w 2370882"/>
              <a:gd name="connsiteY3" fmla="*/ 5894408 h 5894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882" h="5894408">
                <a:moveTo>
                  <a:pt x="0" y="0"/>
                </a:moveTo>
                <a:lnTo>
                  <a:pt x="2370882" y="0"/>
                </a:lnTo>
                <a:lnTo>
                  <a:pt x="2370882" y="5894408"/>
                </a:lnTo>
                <a:lnTo>
                  <a:pt x="0" y="5894408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00A0A8-524C-4A0D-9A0C-91FAE9052035}"/>
              </a:ext>
            </a:extLst>
          </p:cNvPr>
          <p:cNvSpPr txBox="1"/>
          <p:nvPr/>
        </p:nvSpPr>
        <p:spPr>
          <a:xfrm>
            <a:off x="7281440" y="1232890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803DAB-BBE7-40A2-AC3A-DF6618862B49}"/>
              </a:ext>
            </a:extLst>
          </p:cNvPr>
          <p:cNvSpPr txBox="1"/>
          <p:nvPr/>
        </p:nvSpPr>
        <p:spPr>
          <a:xfrm>
            <a:off x="877820" y="1767006"/>
            <a:ext cx="42504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COZY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88595-FC65-4EDE-A716-AF26E2C56BA1}"/>
              </a:ext>
            </a:extLst>
          </p:cNvPr>
          <p:cNvSpPr/>
          <p:nvPr/>
        </p:nvSpPr>
        <p:spPr>
          <a:xfrm>
            <a:off x="8336962" y="5455832"/>
            <a:ext cx="3240320" cy="61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7569A0-52A7-4B84-8C21-DCFBBDFBC647}"/>
              </a:ext>
            </a:extLst>
          </p:cNvPr>
          <p:cNvSpPr/>
          <p:nvPr/>
        </p:nvSpPr>
        <p:spPr>
          <a:xfrm rot="10800000" flipV="1">
            <a:off x="1582056" y="2908556"/>
            <a:ext cx="1708267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314627-D512-46DF-B5B2-FA8F02D4518F}"/>
              </a:ext>
            </a:extLst>
          </p:cNvPr>
          <p:cNvSpPr/>
          <p:nvPr/>
        </p:nvSpPr>
        <p:spPr>
          <a:xfrm rot="10800000" flipV="1">
            <a:off x="9739408" y="6330484"/>
            <a:ext cx="1708267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4164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91" t="10084" r="7294" b="10084"/>
          <a:stretch>
            <a:fillRect/>
          </a:stretch>
        </p:blipFill>
        <p:spPr>
          <a:xfrm>
            <a:off x="3449257" y="691588"/>
            <a:ext cx="7853423" cy="5474825"/>
          </a:xfrm>
          <a:custGeom>
            <a:avLst/>
            <a:gdLst>
              <a:gd name="connsiteX0" fmla="*/ 0 w 7853423"/>
              <a:gd name="connsiteY0" fmla="*/ 0 h 5474825"/>
              <a:gd name="connsiteX1" fmla="*/ 7853423 w 7853423"/>
              <a:gd name="connsiteY1" fmla="*/ 0 h 5474825"/>
              <a:gd name="connsiteX2" fmla="*/ 7853423 w 7853423"/>
              <a:gd name="connsiteY2" fmla="*/ 5474825 h 5474825"/>
              <a:gd name="connsiteX3" fmla="*/ 0 w 7853423"/>
              <a:gd name="connsiteY3" fmla="*/ 5474825 h 547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53423" h="5474825">
                <a:moveTo>
                  <a:pt x="0" y="0"/>
                </a:moveTo>
                <a:lnTo>
                  <a:pt x="7853423" y="0"/>
                </a:lnTo>
                <a:lnTo>
                  <a:pt x="7853423" y="5474825"/>
                </a:lnTo>
                <a:lnTo>
                  <a:pt x="0" y="5474825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A67699-C89A-4F13-A4A9-1FF032C9C354}"/>
              </a:ext>
            </a:extLst>
          </p:cNvPr>
          <p:cNvSpPr txBox="1"/>
          <p:nvPr/>
        </p:nvSpPr>
        <p:spPr>
          <a:xfrm>
            <a:off x="1066506" y="1553524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PORTOFOLIO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0678F-AC0C-4B6A-AFFA-B2DBC10E78D4}"/>
              </a:ext>
            </a:extLst>
          </p:cNvPr>
          <p:cNvSpPr txBox="1"/>
          <p:nvPr/>
        </p:nvSpPr>
        <p:spPr>
          <a:xfrm>
            <a:off x="8756846" y="353033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9CDE88-5844-4ADD-945B-ADF5151EC20A}"/>
              </a:ext>
            </a:extLst>
          </p:cNvPr>
          <p:cNvSpPr/>
          <p:nvPr/>
        </p:nvSpPr>
        <p:spPr>
          <a:xfrm rot="10800000">
            <a:off x="1175657" y="2892065"/>
            <a:ext cx="31883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B0E4A8-3300-4D25-9C6B-9538F7AFA441}"/>
              </a:ext>
            </a:extLst>
          </p:cNvPr>
          <p:cNvSpPr/>
          <p:nvPr/>
        </p:nvSpPr>
        <p:spPr>
          <a:xfrm>
            <a:off x="445138" y="3920216"/>
            <a:ext cx="2486748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</p:spTree>
    <p:extLst>
      <p:ext uri="{BB962C8B-B14F-4D97-AF65-F5344CB8AC3E}">
        <p14:creationId xmlns:p14="http://schemas.microsoft.com/office/powerpoint/2010/main" val="13549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7" t="10084" r="27547" b="10084"/>
          <a:stretch>
            <a:fillRect/>
          </a:stretch>
        </p:blipFill>
        <p:spPr>
          <a:xfrm>
            <a:off x="3358588" y="691588"/>
            <a:ext cx="5474825" cy="5474825"/>
          </a:xfrm>
          <a:custGeom>
            <a:avLst/>
            <a:gdLst>
              <a:gd name="connsiteX0" fmla="*/ 0 w 5474825"/>
              <a:gd name="connsiteY0" fmla="*/ 0 h 5474825"/>
              <a:gd name="connsiteX1" fmla="*/ 5474825 w 5474825"/>
              <a:gd name="connsiteY1" fmla="*/ 0 h 5474825"/>
              <a:gd name="connsiteX2" fmla="*/ 5474825 w 5474825"/>
              <a:gd name="connsiteY2" fmla="*/ 5474825 h 5474825"/>
              <a:gd name="connsiteX3" fmla="*/ 0 w 5474825"/>
              <a:gd name="connsiteY3" fmla="*/ 5474825 h 547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4825" h="5474825">
                <a:moveTo>
                  <a:pt x="0" y="0"/>
                </a:moveTo>
                <a:lnTo>
                  <a:pt x="5474825" y="0"/>
                </a:lnTo>
                <a:lnTo>
                  <a:pt x="5474825" y="5474825"/>
                </a:lnTo>
                <a:lnTo>
                  <a:pt x="0" y="5474825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F6EA5E-EBA5-489C-911F-8B10673743D6}"/>
              </a:ext>
            </a:extLst>
          </p:cNvPr>
          <p:cNvSpPr txBox="1"/>
          <p:nvPr/>
        </p:nvSpPr>
        <p:spPr>
          <a:xfrm>
            <a:off x="629920" y="1758192"/>
            <a:ext cx="58606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FASHION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DF4362-5CA6-4AD3-B5F1-6F39AAB0420F}"/>
              </a:ext>
            </a:extLst>
          </p:cNvPr>
          <p:cNvSpPr/>
          <p:nvPr/>
        </p:nvSpPr>
        <p:spPr>
          <a:xfrm flipH="1">
            <a:off x="12102746" y="3302966"/>
            <a:ext cx="99414" cy="35550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E30601-DC0F-4ECD-9394-C1949C861607}"/>
              </a:ext>
            </a:extLst>
          </p:cNvPr>
          <p:cNvSpPr txBox="1"/>
          <p:nvPr/>
        </p:nvSpPr>
        <p:spPr>
          <a:xfrm>
            <a:off x="4611602" y="218561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A69A59-5843-43F1-9125-BAF1FBEF2ADF}"/>
              </a:ext>
            </a:extLst>
          </p:cNvPr>
          <p:cNvSpPr/>
          <p:nvPr/>
        </p:nvSpPr>
        <p:spPr>
          <a:xfrm>
            <a:off x="9442159" y="3429000"/>
            <a:ext cx="2177977" cy="1721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</p:spTree>
    <p:extLst>
      <p:ext uri="{BB962C8B-B14F-4D97-AF65-F5344CB8AC3E}">
        <p14:creationId xmlns:p14="http://schemas.microsoft.com/office/powerpoint/2010/main" val="636852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6" r="35728" b="12068"/>
          <a:stretch>
            <a:fillRect/>
          </a:stretch>
        </p:blipFill>
        <p:spPr>
          <a:xfrm>
            <a:off x="671333" y="0"/>
            <a:ext cx="7164729" cy="6030410"/>
          </a:xfrm>
          <a:custGeom>
            <a:avLst/>
            <a:gdLst>
              <a:gd name="connsiteX0" fmla="*/ 0 w 7164729"/>
              <a:gd name="connsiteY0" fmla="*/ 0 h 6030410"/>
              <a:gd name="connsiteX1" fmla="*/ 7164729 w 7164729"/>
              <a:gd name="connsiteY1" fmla="*/ 0 h 6030410"/>
              <a:gd name="connsiteX2" fmla="*/ 7164729 w 7164729"/>
              <a:gd name="connsiteY2" fmla="*/ 6030410 h 6030410"/>
              <a:gd name="connsiteX3" fmla="*/ 0 w 7164729"/>
              <a:gd name="connsiteY3" fmla="*/ 6030410 h 603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64729" h="6030410">
                <a:moveTo>
                  <a:pt x="0" y="0"/>
                </a:moveTo>
                <a:lnTo>
                  <a:pt x="7164729" y="0"/>
                </a:lnTo>
                <a:lnTo>
                  <a:pt x="7164729" y="6030410"/>
                </a:lnTo>
                <a:lnTo>
                  <a:pt x="0" y="6030410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70FAD1-98A3-494B-ABEF-F21CB9C21C50}"/>
              </a:ext>
            </a:extLst>
          </p:cNvPr>
          <p:cNvSpPr txBox="1"/>
          <p:nvPr/>
        </p:nvSpPr>
        <p:spPr>
          <a:xfrm>
            <a:off x="5464334" y="9294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LAYERING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B1CDA9-5D58-4971-99F4-A0412ADAFA36}"/>
              </a:ext>
            </a:extLst>
          </p:cNvPr>
          <p:cNvSpPr/>
          <p:nvPr/>
        </p:nvSpPr>
        <p:spPr>
          <a:xfrm>
            <a:off x="8552395" y="4761477"/>
            <a:ext cx="3260691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FB7E59-2D65-4C60-93AA-C70CB0E94530}"/>
              </a:ext>
            </a:extLst>
          </p:cNvPr>
          <p:cNvSpPr/>
          <p:nvPr/>
        </p:nvSpPr>
        <p:spPr>
          <a:xfrm rot="16200000">
            <a:off x="8791716" y="2714822"/>
            <a:ext cx="31883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D1032F-1BB3-4A46-B7D4-B57BE62118A6}"/>
              </a:ext>
            </a:extLst>
          </p:cNvPr>
          <p:cNvSpPr txBox="1"/>
          <p:nvPr/>
        </p:nvSpPr>
        <p:spPr>
          <a:xfrm rot="5400000">
            <a:off x="8975968" y="2346130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4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15" t="15327" r="9438" b="33892"/>
          <a:stretch>
            <a:fillRect/>
          </a:stretch>
        </p:blipFill>
        <p:spPr>
          <a:xfrm>
            <a:off x="8670401" y="1051126"/>
            <a:ext cx="2370882" cy="3482533"/>
          </a:xfrm>
          <a:custGeom>
            <a:avLst/>
            <a:gdLst>
              <a:gd name="connsiteX0" fmla="*/ 0 w 2370882"/>
              <a:gd name="connsiteY0" fmla="*/ 0 h 3482533"/>
              <a:gd name="connsiteX1" fmla="*/ 2370882 w 2370882"/>
              <a:gd name="connsiteY1" fmla="*/ 0 h 3482533"/>
              <a:gd name="connsiteX2" fmla="*/ 2370882 w 2370882"/>
              <a:gd name="connsiteY2" fmla="*/ 3482533 h 3482533"/>
              <a:gd name="connsiteX3" fmla="*/ 0 w 2370882"/>
              <a:gd name="connsiteY3" fmla="*/ 3482533 h 3482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882" h="3482533">
                <a:moveTo>
                  <a:pt x="0" y="0"/>
                </a:moveTo>
                <a:lnTo>
                  <a:pt x="2370882" y="0"/>
                </a:lnTo>
                <a:lnTo>
                  <a:pt x="2370882" y="3482533"/>
                </a:lnTo>
                <a:lnTo>
                  <a:pt x="0" y="3482533"/>
                </a:lnTo>
                <a:close/>
              </a:path>
            </a:pathLst>
          </a:cu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69" t="40858" r="32585" b="8361"/>
          <a:stretch>
            <a:fillRect/>
          </a:stretch>
        </p:blipFill>
        <p:spPr>
          <a:xfrm>
            <a:off x="5848349" y="2802039"/>
            <a:ext cx="2370882" cy="3482533"/>
          </a:xfrm>
          <a:custGeom>
            <a:avLst/>
            <a:gdLst>
              <a:gd name="connsiteX0" fmla="*/ 0 w 2370882"/>
              <a:gd name="connsiteY0" fmla="*/ 0 h 3482533"/>
              <a:gd name="connsiteX1" fmla="*/ 2370882 w 2370882"/>
              <a:gd name="connsiteY1" fmla="*/ 0 h 3482533"/>
              <a:gd name="connsiteX2" fmla="*/ 2370882 w 2370882"/>
              <a:gd name="connsiteY2" fmla="*/ 3482533 h 3482533"/>
              <a:gd name="connsiteX3" fmla="*/ 0 w 2370882"/>
              <a:gd name="connsiteY3" fmla="*/ 3482533 h 3482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882" h="3482533">
                <a:moveTo>
                  <a:pt x="0" y="0"/>
                </a:moveTo>
                <a:lnTo>
                  <a:pt x="2370882" y="0"/>
                </a:lnTo>
                <a:lnTo>
                  <a:pt x="2370882" y="3482533"/>
                </a:lnTo>
                <a:lnTo>
                  <a:pt x="0" y="3482533"/>
                </a:lnTo>
                <a:close/>
              </a:path>
            </a:pathLst>
          </a:cu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51" r="32585" b="65429"/>
          <a:stretch>
            <a:fillRect/>
          </a:stretch>
        </p:blipFill>
        <p:spPr>
          <a:xfrm>
            <a:off x="4736699" y="0"/>
            <a:ext cx="3482533" cy="2370882"/>
          </a:xfrm>
          <a:custGeom>
            <a:avLst/>
            <a:gdLst>
              <a:gd name="connsiteX0" fmla="*/ 0 w 3482533"/>
              <a:gd name="connsiteY0" fmla="*/ 0 h 2370882"/>
              <a:gd name="connsiteX1" fmla="*/ 3482533 w 3482533"/>
              <a:gd name="connsiteY1" fmla="*/ 0 h 2370882"/>
              <a:gd name="connsiteX2" fmla="*/ 3482533 w 3482533"/>
              <a:gd name="connsiteY2" fmla="*/ 2370882 h 2370882"/>
              <a:gd name="connsiteX3" fmla="*/ 0 w 3482533"/>
              <a:gd name="connsiteY3" fmla="*/ 2370882 h 2370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2533" h="2370882">
                <a:moveTo>
                  <a:pt x="0" y="0"/>
                </a:moveTo>
                <a:lnTo>
                  <a:pt x="3482533" y="0"/>
                </a:lnTo>
                <a:lnTo>
                  <a:pt x="3482533" y="2370882"/>
                </a:lnTo>
                <a:lnTo>
                  <a:pt x="0" y="2370882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4C14F3-EAE5-456B-9DDD-741DB02A7567}"/>
              </a:ext>
            </a:extLst>
          </p:cNvPr>
          <p:cNvSpPr txBox="1"/>
          <p:nvPr/>
        </p:nvSpPr>
        <p:spPr>
          <a:xfrm>
            <a:off x="2760288" y="4848267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BRANDED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543F5B-31F4-45F3-BEEB-B93D3361C4D3}"/>
              </a:ext>
            </a:extLst>
          </p:cNvPr>
          <p:cNvSpPr/>
          <p:nvPr/>
        </p:nvSpPr>
        <p:spPr>
          <a:xfrm>
            <a:off x="1694799" y="4668103"/>
            <a:ext cx="318834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F42E56-C911-4184-A70D-7A156D048590}"/>
              </a:ext>
            </a:extLst>
          </p:cNvPr>
          <p:cNvSpPr/>
          <p:nvPr/>
        </p:nvSpPr>
        <p:spPr>
          <a:xfrm>
            <a:off x="757803" y="2935037"/>
            <a:ext cx="4004969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85462B-2A82-41F1-8E98-81CD09B25750}"/>
              </a:ext>
            </a:extLst>
          </p:cNvPr>
          <p:cNvSpPr/>
          <p:nvPr/>
        </p:nvSpPr>
        <p:spPr>
          <a:xfrm rot="5400000" flipV="1">
            <a:off x="-3054" y="1411965"/>
            <a:ext cx="1872114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5849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4DD1D7E1-1075-409E-B1E5-430400D77C16}"/>
              </a:ext>
            </a:extLst>
          </p:cNvPr>
          <p:cNvGrpSpPr/>
          <p:nvPr/>
        </p:nvGrpSpPr>
        <p:grpSpPr>
          <a:xfrm flipH="1">
            <a:off x="882827" y="2989357"/>
            <a:ext cx="4886326" cy="2581404"/>
            <a:chOff x="6338747" y="2989357"/>
            <a:chExt cx="4886326" cy="258140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5483660-BC4F-47C9-A345-203620D23B46}"/>
                </a:ext>
              </a:extLst>
            </p:cNvPr>
            <p:cNvSpPr/>
            <p:nvPr/>
          </p:nvSpPr>
          <p:spPr>
            <a:xfrm rot="16200000">
              <a:off x="9929673" y="4560981"/>
              <a:ext cx="866775" cy="1152525"/>
            </a:xfrm>
            <a:custGeom>
              <a:avLst/>
              <a:gdLst>
                <a:gd name="connsiteX0" fmla="*/ 150019 w 866775"/>
                <a:gd name="connsiteY0" fmla="*/ 1150144 h 1152525"/>
                <a:gd name="connsiteX1" fmla="*/ 7144 w 866775"/>
                <a:gd name="connsiteY1" fmla="*/ 1007269 h 1152525"/>
                <a:gd name="connsiteX2" fmla="*/ 150019 w 866775"/>
                <a:gd name="connsiteY2" fmla="*/ 864394 h 1152525"/>
                <a:gd name="connsiteX3" fmla="*/ 578644 w 866775"/>
                <a:gd name="connsiteY3" fmla="*/ 435769 h 1152525"/>
                <a:gd name="connsiteX4" fmla="*/ 578644 w 866775"/>
                <a:gd name="connsiteY4" fmla="*/ 150019 h 1152525"/>
                <a:gd name="connsiteX5" fmla="*/ 721519 w 866775"/>
                <a:gd name="connsiteY5" fmla="*/ 7144 h 1152525"/>
                <a:gd name="connsiteX6" fmla="*/ 864394 w 866775"/>
                <a:gd name="connsiteY6" fmla="*/ 150019 h 1152525"/>
                <a:gd name="connsiteX7" fmla="*/ 864394 w 866775"/>
                <a:gd name="connsiteY7" fmla="*/ 435769 h 1152525"/>
                <a:gd name="connsiteX8" fmla="*/ 150019 w 866775"/>
                <a:gd name="connsiteY8" fmla="*/ 1150144 h 115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6775" h="1152525">
                  <a:moveTo>
                    <a:pt x="150019" y="1150144"/>
                  </a:moveTo>
                  <a:cubicBezTo>
                    <a:pt x="71114" y="1150144"/>
                    <a:pt x="7144" y="1086174"/>
                    <a:pt x="7144" y="1007269"/>
                  </a:cubicBezTo>
                  <a:cubicBezTo>
                    <a:pt x="7144" y="928364"/>
                    <a:pt x="71114" y="864394"/>
                    <a:pt x="150019" y="864394"/>
                  </a:cubicBezTo>
                  <a:cubicBezTo>
                    <a:pt x="386363" y="864394"/>
                    <a:pt x="578644" y="672112"/>
                    <a:pt x="578644" y="435769"/>
                  </a:cubicBezTo>
                  <a:lnTo>
                    <a:pt x="578644" y="150019"/>
                  </a:lnTo>
                  <a:cubicBezTo>
                    <a:pt x="578644" y="71114"/>
                    <a:pt x="642614" y="7144"/>
                    <a:pt x="721519" y="7144"/>
                  </a:cubicBezTo>
                  <a:cubicBezTo>
                    <a:pt x="800424" y="7144"/>
                    <a:pt x="864394" y="71114"/>
                    <a:pt x="864394" y="150019"/>
                  </a:cubicBezTo>
                  <a:lnTo>
                    <a:pt x="864394" y="435769"/>
                  </a:lnTo>
                  <a:cubicBezTo>
                    <a:pt x="864394" y="829675"/>
                    <a:pt x="543925" y="1150144"/>
                    <a:pt x="150019" y="1150144"/>
                  </a:cubicBezTo>
                  <a:close/>
                </a:path>
              </a:pathLst>
            </a:custGeom>
            <a:solidFill>
              <a:srgbClr val="596C7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E5E0E0D-05AD-4E1A-93CC-BCCD69C55AC7}"/>
                </a:ext>
              </a:extLst>
            </p:cNvPr>
            <p:cNvSpPr/>
            <p:nvPr/>
          </p:nvSpPr>
          <p:spPr>
            <a:xfrm rot="16200000">
              <a:off x="7500798" y="3846715"/>
              <a:ext cx="1152525" cy="1152525"/>
            </a:xfrm>
            <a:custGeom>
              <a:avLst/>
              <a:gdLst>
                <a:gd name="connsiteX0" fmla="*/ 1150252 w 1152525"/>
                <a:gd name="connsiteY0" fmla="*/ 7144 h 1152525"/>
                <a:gd name="connsiteX1" fmla="*/ 721627 w 1152525"/>
                <a:gd name="connsiteY1" fmla="*/ 563975 h 1152525"/>
                <a:gd name="connsiteX2" fmla="*/ 7252 w 1152525"/>
                <a:gd name="connsiteY2" fmla="*/ 1150144 h 1152525"/>
                <a:gd name="connsiteX3" fmla="*/ 7252 w 1152525"/>
                <a:gd name="connsiteY3" fmla="*/ 150019 h 1152525"/>
                <a:gd name="connsiteX4" fmla="*/ 150127 w 1152525"/>
                <a:gd name="connsiteY4" fmla="*/ 7144 h 115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525" h="1152525">
                  <a:moveTo>
                    <a:pt x="1150252" y="7144"/>
                  </a:moveTo>
                  <a:lnTo>
                    <a:pt x="721627" y="563975"/>
                  </a:lnTo>
                  <a:cubicBezTo>
                    <a:pt x="-118392" y="1253242"/>
                    <a:pt x="23549" y="1136771"/>
                    <a:pt x="7252" y="1150144"/>
                  </a:cubicBezTo>
                  <a:lnTo>
                    <a:pt x="7252" y="150019"/>
                  </a:lnTo>
                  <a:cubicBezTo>
                    <a:pt x="7252" y="71152"/>
                    <a:pt x="71260" y="7144"/>
                    <a:pt x="150127" y="7144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B2936AA-D108-43A1-825B-B9F5518C3AD9}"/>
                </a:ext>
              </a:extLst>
            </p:cNvPr>
            <p:cNvSpPr/>
            <p:nvPr/>
          </p:nvSpPr>
          <p:spPr>
            <a:xfrm rot="16200000">
              <a:off x="7562710" y="3784694"/>
              <a:ext cx="438150" cy="561975"/>
            </a:xfrm>
            <a:custGeom>
              <a:avLst/>
              <a:gdLst>
                <a:gd name="connsiteX0" fmla="*/ 435769 w 438150"/>
                <a:gd name="connsiteY0" fmla="*/ 7144 h 561975"/>
                <a:gd name="connsiteX1" fmla="*/ 7144 w 438150"/>
                <a:gd name="connsiteY1" fmla="*/ 563975 h 561975"/>
                <a:gd name="connsiteX2" fmla="*/ 7144 w 438150"/>
                <a:gd name="connsiteY2" fmla="*/ 714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8150" h="561975">
                  <a:moveTo>
                    <a:pt x="435769" y="7144"/>
                  </a:moveTo>
                  <a:lnTo>
                    <a:pt x="7144" y="563975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AA2059B-F1CE-4A67-A1FD-C787C6C5184A}"/>
                </a:ext>
              </a:extLst>
            </p:cNvPr>
            <p:cNvSpPr/>
            <p:nvPr/>
          </p:nvSpPr>
          <p:spPr>
            <a:xfrm rot="16200000">
              <a:off x="8929396" y="3560781"/>
              <a:ext cx="9525" cy="9525"/>
            </a:xfrm>
            <a:custGeom>
              <a:avLst/>
              <a:gdLst>
                <a:gd name="connsiteX0" fmla="*/ 7144 w 9525"/>
                <a:gd name="connsiteY0" fmla="*/ 7210 h 9525"/>
                <a:gd name="connsiteX1" fmla="*/ 7211 w 9525"/>
                <a:gd name="connsiteY1" fmla="*/ 7144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9525">
                  <a:moveTo>
                    <a:pt x="7144" y="7210"/>
                  </a:moveTo>
                  <a:lnTo>
                    <a:pt x="7211" y="7144"/>
                  </a:lnTo>
                  <a:close/>
                </a:path>
              </a:pathLst>
            </a:custGeom>
            <a:solidFill>
              <a:srgbClr val="596C7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985A8C1-7CA3-4AD7-8455-865EABD0CF3C}"/>
                </a:ext>
              </a:extLst>
            </p:cNvPr>
            <p:cNvSpPr/>
            <p:nvPr/>
          </p:nvSpPr>
          <p:spPr>
            <a:xfrm rot="16200000">
              <a:off x="8358048" y="3275107"/>
              <a:ext cx="1438275" cy="2009775"/>
            </a:xfrm>
            <a:custGeom>
              <a:avLst/>
              <a:gdLst>
                <a:gd name="connsiteX0" fmla="*/ 721519 w 1438275"/>
                <a:gd name="connsiteY0" fmla="*/ 602456 h 2009775"/>
                <a:gd name="connsiteX1" fmla="*/ 7144 w 1438275"/>
                <a:gd name="connsiteY1" fmla="*/ 1435894 h 2009775"/>
                <a:gd name="connsiteX2" fmla="*/ 7144 w 1438275"/>
                <a:gd name="connsiteY2" fmla="*/ 1864519 h 2009775"/>
                <a:gd name="connsiteX3" fmla="*/ 150019 w 1438275"/>
                <a:gd name="connsiteY3" fmla="*/ 2007394 h 2009775"/>
                <a:gd name="connsiteX4" fmla="*/ 292894 w 1438275"/>
                <a:gd name="connsiteY4" fmla="*/ 2007394 h 2009775"/>
                <a:gd name="connsiteX5" fmla="*/ 721519 w 1438275"/>
                <a:gd name="connsiteY5" fmla="*/ 1653731 h 2009775"/>
                <a:gd name="connsiteX6" fmla="*/ 1435608 w 1438275"/>
                <a:gd name="connsiteY6" fmla="*/ 864708 h 2009775"/>
                <a:gd name="connsiteX7" fmla="*/ 1435894 w 1438275"/>
                <a:gd name="connsiteY7" fmla="*/ 7144 h 2009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38275" h="2009775">
                  <a:moveTo>
                    <a:pt x="721519" y="602456"/>
                  </a:moveTo>
                  <a:lnTo>
                    <a:pt x="7144" y="1435894"/>
                  </a:lnTo>
                  <a:lnTo>
                    <a:pt x="7144" y="1864519"/>
                  </a:lnTo>
                  <a:cubicBezTo>
                    <a:pt x="7144" y="1943386"/>
                    <a:pt x="71152" y="2007394"/>
                    <a:pt x="150019" y="2007394"/>
                  </a:cubicBezTo>
                  <a:lnTo>
                    <a:pt x="292894" y="2007394"/>
                  </a:lnTo>
                  <a:lnTo>
                    <a:pt x="721519" y="1653731"/>
                  </a:lnTo>
                  <a:lnTo>
                    <a:pt x="1435608" y="864708"/>
                  </a:lnTo>
                  <a:lnTo>
                    <a:pt x="1435894" y="7144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317F8B9-5AC7-48A3-B752-4337A36C74BC}"/>
                </a:ext>
              </a:extLst>
            </p:cNvPr>
            <p:cNvSpPr/>
            <p:nvPr/>
          </p:nvSpPr>
          <p:spPr>
            <a:xfrm rot="16200000">
              <a:off x="8539023" y="3094132"/>
              <a:ext cx="723900" cy="1657350"/>
            </a:xfrm>
            <a:custGeom>
              <a:avLst/>
              <a:gdLst>
                <a:gd name="connsiteX0" fmla="*/ 721519 w 723900"/>
                <a:gd name="connsiteY0" fmla="*/ 864394 h 1657350"/>
                <a:gd name="connsiteX1" fmla="*/ 721519 w 723900"/>
                <a:gd name="connsiteY1" fmla="*/ 7144 h 1657350"/>
                <a:gd name="connsiteX2" fmla="*/ 7144 w 723900"/>
                <a:gd name="connsiteY2" fmla="*/ 602456 h 1657350"/>
                <a:gd name="connsiteX3" fmla="*/ 7144 w 723900"/>
                <a:gd name="connsiteY3" fmla="*/ 1653731 h 1657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0" h="1657350">
                  <a:moveTo>
                    <a:pt x="721519" y="864394"/>
                  </a:moveTo>
                  <a:lnTo>
                    <a:pt x="721519" y="7144"/>
                  </a:lnTo>
                  <a:lnTo>
                    <a:pt x="7144" y="602456"/>
                  </a:lnTo>
                  <a:lnTo>
                    <a:pt x="7144" y="165373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E88831F-8844-4F45-9231-A48F3D193F14}"/>
                </a:ext>
              </a:extLst>
            </p:cNvPr>
            <p:cNvSpPr/>
            <p:nvPr/>
          </p:nvSpPr>
          <p:spPr>
            <a:xfrm rot="16200000">
              <a:off x="10358298" y="3560856"/>
              <a:ext cx="295275" cy="1438275"/>
            </a:xfrm>
            <a:custGeom>
              <a:avLst/>
              <a:gdLst>
                <a:gd name="connsiteX0" fmla="*/ 292894 w 295275"/>
                <a:gd name="connsiteY0" fmla="*/ 150019 h 1438275"/>
                <a:gd name="connsiteX1" fmla="*/ 292894 w 295275"/>
                <a:gd name="connsiteY1" fmla="*/ 1293019 h 1438275"/>
                <a:gd name="connsiteX2" fmla="*/ 150019 w 295275"/>
                <a:gd name="connsiteY2" fmla="*/ 1435894 h 1438275"/>
                <a:gd name="connsiteX3" fmla="*/ 7144 w 295275"/>
                <a:gd name="connsiteY3" fmla="*/ 1293019 h 1438275"/>
                <a:gd name="connsiteX4" fmla="*/ 7144 w 295275"/>
                <a:gd name="connsiteY4" fmla="*/ 150019 h 1438275"/>
                <a:gd name="connsiteX5" fmla="*/ 150019 w 295275"/>
                <a:gd name="connsiteY5" fmla="*/ 7144 h 1438275"/>
                <a:gd name="connsiteX6" fmla="*/ 292894 w 295275"/>
                <a:gd name="connsiteY6" fmla="*/ 150019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275" h="1438275">
                  <a:moveTo>
                    <a:pt x="292894" y="150019"/>
                  </a:moveTo>
                  <a:lnTo>
                    <a:pt x="292894" y="1293019"/>
                  </a:lnTo>
                  <a:cubicBezTo>
                    <a:pt x="292894" y="1371886"/>
                    <a:pt x="228886" y="1435894"/>
                    <a:pt x="150019" y="1435894"/>
                  </a:cubicBezTo>
                  <a:cubicBezTo>
                    <a:pt x="71152" y="1435894"/>
                    <a:pt x="7144" y="1371886"/>
                    <a:pt x="7144" y="1293019"/>
                  </a:cubicBezTo>
                  <a:lnTo>
                    <a:pt x="7144" y="150019"/>
                  </a:lnTo>
                  <a:cubicBezTo>
                    <a:pt x="7144" y="71152"/>
                    <a:pt x="71152" y="7144"/>
                    <a:pt x="150019" y="7144"/>
                  </a:cubicBezTo>
                  <a:cubicBezTo>
                    <a:pt x="228886" y="7144"/>
                    <a:pt x="292894" y="71152"/>
                    <a:pt x="292894" y="150019"/>
                  </a:cubicBezTo>
                  <a:close/>
                </a:path>
              </a:pathLst>
            </a:custGeom>
            <a:solidFill>
              <a:srgbClr val="596C7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978F918-2276-4DB7-89D5-8DCCCB000488}"/>
                </a:ext>
              </a:extLst>
            </p:cNvPr>
            <p:cNvSpPr/>
            <p:nvPr/>
          </p:nvSpPr>
          <p:spPr>
            <a:xfrm rot="16200000">
              <a:off x="10429735" y="3489419"/>
              <a:ext cx="152400" cy="1438275"/>
            </a:xfrm>
            <a:custGeom>
              <a:avLst/>
              <a:gdLst>
                <a:gd name="connsiteX0" fmla="*/ 150019 w 152400"/>
                <a:gd name="connsiteY0" fmla="*/ 150019 h 1438275"/>
                <a:gd name="connsiteX1" fmla="*/ 150019 w 152400"/>
                <a:gd name="connsiteY1" fmla="*/ 1293019 h 1438275"/>
                <a:gd name="connsiteX2" fmla="*/ 7144 w 152400"/>
                <a:gd name="connsiteY2" fmla="*/ 1435894 h 1438275"/>
                <a:gd name="connsiteX3" fmla="*/ 7144 w 152400"/>
                <a:gd name="connsiteY3" fmla="*/ 7144 h 1438275"/>
                <a:gd name="connsiteX4" fmla="*/ 150019 w 152400"/>
                <a:gd name="connsiteY4" fmla="*/ 150019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400" h="1438275">
                  <a:moveTo>
                    <a:pt x="150019" y="150019"/>
                  </a:moveTo>
                  <a:lnTo>
                    <a:pt x="150019" y="1293019"/>
                  </a:lnTo>
                  <a:cubicBezTo>
                    <a:pt x="150019" y="1371886"/>
                    <a:pt x="86011" y="1435894"/>
                    <a:pt x="7144" y="1435894"/>
                  </a:cubicBezTo>
                  <a:lnTo>
                    <a:pt x="7144" y="7144"/>
                  </a:lnTo>
                  <a:cubicBezTo>
                    <a:pt x="86011" y="7144"/>
                    <a:pt x="150019" y="71152"/>
                    <a:pt x="150019" y="150019"/>
                  </a:cubicBezTo>
                  <a:close/>
                </a:path>
              </a:pathLst>
            </a:custGeom>
            <a:solidFill>
              <a:srgbClr val="465A6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5A8B107-9C0B-4BE0-B23A-6CF112A74C13}"/>
                </a:ext>
              </a:extLst>
            </p:cNvPr>
            <p:cNvSpPr/>
            <p:nvPr/>
          </p:nvSpPr>
          <p:spPr>
            <a:xfrm rot="16200000">
              <a:off x="7786548" y="3275107"/>
              <a:ext cx="1438275" cy="2009775"/>
            </a:xfrm>
            <a:custGeom>
              <a:avLst/>
              <a:gdLst>
                <a:gd name="connsiteX0" fmla="*/ 1435894 w 1438275"/>
                <a:gd name="connsiteY0" fmla="*/ 150019 h 2009775"/>
                <a:gd name="connsiteX1" fmla="*/ 1435894 w 1438275"/>
                <a:gd name="connsiteY1" fmla="*/ 578644 h 2009775"/>
                <a:gd name="connsiteX2" fmla="*/ 7144 w 1438275"/>
                <a:gd name="connsiteY2" fmla="*/ 2007394 h 2009775"/>
                <a:gd name="connsiteX3" fmla="*/ 7144 w 1438275"/>
                <a:gd name="connsiteY3" fmla="*/ 1150144 h 2009775"/>
                <a:gd name="connsiteX4" fmla="*/ 1150144 w 1438275"/>
                <a:gd name="connsiteY4" fmla="*/ 7144 h 2009775"/>
                <a:gd name="connsiteX5" fmla="*/ 1293019 w 1438275"/>
                <a:gd name="connsiteY5" fmla="*/ 7144 h 2009775"/>
                <a:gd name="connsiteX6" fmla="*/ 1435894 w 1438275"/>
                <a:gd name="connsiteY6" fmla="*/ 150019 h 2009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8275" h="2009775">
                  <a:moveTo>
                    <a:pt x="1435894" y="150019"/>
                  </a:moveTo>
                  <a:lnTo>
                    <a:pt x="1435894" y="578644"/>
                  </a:lnTo>
                  <a:lnTo>
                    <a:pt x="7144" y="2007394"/>
                  </a:lnTo>
                  <a:lnTo>
                    <a:pt x="7144" y="1150144"/>
                  </a:lnTo>
                  <a:lnTo>
                    <a:pt x="1150144" y="7144"/>
                  </a:lnTo>
                  <a:lnTo>
                    <a:pt x="1293019" y="7144"/>
                  </a:lnTo>
                  <a:cubicBezTo>
                    <a:pt x="1371886" y="7144"/>
                    <a:pt x="1435894" y="71152"/>
                    <a:pt x="1435894" y="15001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6907F36-95C9-4429-B06D-1883324B588D}"/>
                </a:ext>
              </a:extLst>
            </p:cNvPr>
            <p:cNvSpPr/>
            <p:nvPr/>
          </p:nvSpPr>
          <p:spPr>
            <a:xfrm rot="16200000">
              <a:off x="7786548" y="3275107"/>
              <a:ext cx="723900" cy="1295400"/>
            </a:xfrm>
            <a:custGeom>
              <a:avLst/>
              <a:gdLst>
                <a:gd name="connsiteX0" fmla="*/ 721519 w 723900"/>
                <a:gd name="connsiteY0" fmla="*/ 150019 h 1295400"/>
                <a:gd name="connsiteX1" fmla="*/ 721519 w 723900"/>
                <a:gd name="connsiteY1" fmla="*/ 578644 h 1295400"/>
                <a:gd name="connsiteX2" fmla="*/ 7144 w 723900"/>
                <a:gd name="connsiteY2" fmla="*/ 1293019 h 1295400"/>
                <a:gd name="connsiteX3" fmla="*/ 7144 w 723900"/>
                <a:gd name="connsiteY3" fmla="*/ 435769 h 1295400"/>
                <a:gd name="connsiteX4" fmla="*/ 435769 w 723900"/>
                <a:gd name="connsiteY4" fmla="*/ 7144 h 1295400"/>
                <a:gd name="connsiteX5" fmla="*/ 578644 w 723900"/>
                <a:gd name="connsiteY5" fmla="*/ 7144 h 1295400"/>
                <a:gd name="connsiteX6" fmla="*/ 721519 w 723900"/>
                <a:gd name="connsiteY6" fmla="*/ 150019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3900" h="1295400">
                  <a:moveTo>
                    <a:pt x="721519" y="150019"/>
                  </a:moveTo>
                  <a:lnTo>
                    <a:pt x="721519" y="578644"/>
                  </a:lnTo>
                  <a:lnTo>
                    <a:pt x="7144" y="1293019"/>
                  </a:lnTo>
                  <a:lnTo>
                    <a:pt x="7144" y="435769"/>
                  </a:lnTo>
                  <a:lnTo>
                    <a:pt x="435769" y="7144"/>
                  </a:lnTo>
                  <a:lnTo>
                    <a:pt x="578644" y="7144"/>
                  </a:lnTo>
                  <a:cubicBezTo>
                    <a:pt x="657511" y="7144"/>
                    <a:pt x="721519" y="71152"/>
                    <a:pt x="721519" y="15001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8A3A559-AAE5-467C-BA43-50041BC08ADF}"/>
                </a:ext>
              </a:extLst>
            </p:cNvPr>
            <p:cNvSpPr/>
            <p:nvPr/>
          </p:nvSpPr>
          <p:spPr>
            <a:xfrm rot="16200000">
              <a:off x="8929548" y="3560857"/>
              <a:ext cx="1152525" cy="1152525"/>
            </a:xfrm>
            <a:custGeom>
              <a:avLst/>
              <a:gdLst>
                <a:gd name="connsiteX0" fmla="*/ 1150144 w 1152525"/>
                <a:gd name="connsiteY0" fmla="*/ 7144 h 1152525"/>
                <a:gd name="connsiteX1" fmla="*/ 1150144 w 1152525"/>
                <a:gd name="connsiteY1" fmla="*/ 1007269 h 1152525"/>
                <a:gd name="connsiteX2" fmla="*/ 1007269 w 1152525"/>
                <a:gd name="connsiteY2" fmla="*/ 1150144 h 1152525"/>
                <a:gd name="connsiteX3" fmla="*/ 7144 w 1152525"/>
                <a:gd name="connsiteY3" fmla="*/ 1150144 h 115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2525" h="1152525">
                  <a:moveTo>
                    <a:pt x="1150144" y="7144"/>
                  </a:moveTo>
                  <a:lnTo>
                    <a:pt x="1150144" y="1007269"/>
                  </a:lnTo>
                  <a:cubicBezTo>
                    <a:pt x="1150144" y="1086136"/>
                    <a:pt x="1086136" y="1150144"/>
                    <a:pt x="1007269" y="1150144"/>
                  </a:cubicBezTo>
                  <a:lnTo>
                    <a:pt x="7144" y="115014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42308CE-AF6D-4321-AF6F-FE88A61FCA69}"/>
                </a:ext>
              </a:extLst>
            </p:cNvPr>
            <p:cNvSpPr/>
            <p:nvPr/>
          </p:nvSpPr>
          <p:spPr>
            <a:xfrm rot="16200000">
              <a:off x="9143860" y="3346544"/>
              <a:ext cx="723900" cy="1152525"/>
            </a:xfrm>
            <a:custGeom>
              <a:avLst/>
              <a:gdLst>
                <a:gd name="connsiteX0" fmla="*/ 721519 w 723900"/>
                <a:gd name="connsiteY0" fmla="*/ 7144 h 1152525"/>
                <a:gd name="connsiteX1" fmla="*/ 721519 w 723900"/>
                <a:gd name="connsiteY1" fmla="*/ 1007269 h 1152525"/>
                <a:gd name="connsiteX2" fmla="*/ 578644 w 723900"/>
                <a:gd name="connsiteY2" fmla="*/ 1150144 h 1152525"/>
                <a:gd name="connsiteX3" fmla="*/ 7144 w 723900"/>
                <a:gd name="connsiteY3" fmla="*/ 1150144 h 1152525"/>
                <a:gd name="connsiteX4" fmla="*/ 7144 w 723900"/>
                <a:gd name="connsiteY4" fmla="*/ 721519 h 115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3900" h="1152525">
                  <a:moveTo>
                    <a:pt x="721519" y="7144"/>
                  </a:moveTo>
                  <a:lnTo>
                    <a:pt x="721519" y="1007269"/>
                  </a:lnTo>
                  <a:cubicBezTo>
                    <a:pt x="721519" y="1086136"/>
                    <a:pt x="657511" y="1150144"/>
                    <a:pt x="578644" y="1150144"/>
                  </a:cubicBezTo>
                  <a:lnTo>
                    <a:pt x="7144" y="1150144"/>
                  </a:lnTo>
                  <a:lnTo>
                    <a:pt x="7144" y="72151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1241773-0113-414E-94DA-039175A66CDA}"/>
                </a:ext>
              </a:extLst>
            </p:cNvPr>
            <p:cNvSpPr/>
            <p:nvPr/>
          </p:nvSpPr>
          <p:spPr>
            <a:xfrm rot="16200000">
              <a:off x="5776773" y="3551461"/>
              <a:ext cx="2581275" cy="1457325"/>
            </a:xfrm>
            <a:custGeom>
              <a:avLst/>
              <a:gdLst>
                <a:gd name="connsiteX0" fmla="*/ 2537970 w 2581275"/>
                <a:gd name="connsiteY0" fmla="*/ 1211866 h 1457325"/>
                <a:gd name="connsiteX1" fmla="*/ 1394970 w 2581275"/>
                <a:gd name="connsiteY1" fmla="*/ 49816 h 1457325"/>
                <a:gd name="connsiteX2" fmla="*/ 1293148 w 2581275"/>
                <a:gd name="connsiteY2" fmla="*/ 7144 h 1457325"/>
                <a:gd name="connsiteX3" fmla="*/ 1191325 w 2581275"/>
                <a:gd name="connsiteY3" fmla="*/ 49816 h 1457325"/>
                <a:gd name="connsiteX4" fmla="*/ 48325 w 2581275"/>
                <a:gd name="connsiteY4" fmla="*/ 1211866 h 1457325"/>
                <a:gd name="connsiteX5" fmla="*/ 150148 w 2581275"/>
                <a:gd name="connsiteY5" fmla="*/ 1454944 h 1457325"/>
                <a:gd name="connsiteX6" fmla="*/ 2436148 w 2581275"/>
                <a:gd name="connsiteY6" fmla="*/ 1454944 h 1457325"/>
                <a:gd name="connsiteX7" fmla="*/ 2537970 w 2581275"/>
                <a:gd name="connsiteY7" fmla="*/ 1211866 h 145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81275" h="1457325">
                  <a:moveTo>
                    <a:pt x="2537970" y="1211866"/>
                  </a:moveTo>
                  <a:lnTo>
                    <a:pt x="1394970" y="49816"/>
                  </a:lnTo>
                  <a:cubicBezTo>
                    <a:pt x="1368109" y="22479"/>
                    <a:pt x="1331438" y="7144"/>
                    <a:pt x="1293148" y="7144"/>
                  </a:cubicBezTo>
                  <a:cubicBezTo>
                    <a:pt x="1254857" y="7144"/>
                    <a:pt x="1218186" y="22479"/>
                    <a:pt x="1191325" y="49816"/>
                  </a:cubicBezTo>
                  <a:lnTo>
                    <a:pt x="48325" y="1211866"/>
                  </a:lnTo>
                  <a:cubicBezTo>
                    <a:pt x="-40352" y="1302068"/>
                    <a:pt x="23656" y="1454944"/>
                    <a:pt x="150148" y="1454944"/>
                  </a:cubicBezTo>
                  <a:lnTo>
                    <a:pt x="2436148" y="1454944"/>
                  </a:lnTo>
                  <a:cubicBezTo>
                    <a:pt x="2562640" y="1454944"/>
                    <a:pt x="2626648" y="1302068"/>
                    <a:pt x="2537970" y="1211866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37B45A-EB71-41A0-9841-47F02A2C61AA}"/>
                </a:ext>
              </a:extLst>
            </p:cNvPr>
            <p:cNvSpPr/>
            <p:nvPr/>
          </p:nvSpPr>
          <p:spPr>
            <a:xfrm rot="16200000">
              <a:off x="6419710" y="2908394"/>
              <a:ext cx="1295400" cy="1457325"/>
            </a:xfrm>
            <a:custGeom>
              <a:avLst/>
              <a:gdLst>
                <a:gd name="connsiteX0" fmla="*/ 1150144 w 1295400"/>
                <a:gd name="connsiteY0" fmla="*/ 1454944 h 1457325"/>
                <a:gd name="connsiteX1" fmla="*/ 7144 w 1295400"/>
                <a:gd name="connsiteY1" fmla="*/ 1454944 h 1457325"/>
                <a:gd name="connsiteX2" fmla="*/ 7144 w 1295400"/>
                <a:gd name="connsiteY2" fmla="*/ 7144 h 1457325"/>
                <a:gd name="connsiteX3" fmla="*/ 108966 w 1295400"/>
                <a:gd name="connsiteY3" fmla="*/ 49816 h 1457325"/>
                <a:gd name="connsiteX4" fmla="*/ 1251966 w 1295400"/>
                <a:gd name="connsiteY4" fmla="*/ 1211866 h 1457325"/>
                <a:gd name="connsiteX5" fmla="*/ 1150144 w 1295400"/>
                <a:gd name="connsiteY5" fmla="*/ 1454944 h 145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5400" h="1457325">
                  <a:moveTo>
                    <a:pt x="1150144" y="1454944"/>
                  </a:moveTo>
                  <a:lnTo>
                    <a:pt x="7144" y="1454944"/>
                  </a:lnTo>
                  <a:lnTo>
                    <a:pt x="7144" y="7144"/>
                  </a:lnTo>
                  <a:cubicBezTo>
                    <a:pt x="45434" y="7144"/>
                    <a:pt x="82105" y="22479"/>
                    <a:pt x="108966" y="49816"/>
                  </a:cubicBezTo>
                  <a:lnTo>
                    <a:pt x="1251966" y="1211866"/>
                  </a:lnTo>
                  <a:cubicBezTo>
                    <a:pt x="1340644" y="1302068"/>
                    <a:pt x="1276636" y="1454944"/>
                    <a:pt x="1150144" y="1454944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A459865B-A67E-42A5-91C2-9D652E1138B8}"/>
              </a:ext>
            </a:extLst>
          </p:cNvPr>
          <p:cNvSpPr/>
          <p:nvPr/>
        </p:nvSpPr>
        <p:spPr>
          <a:xfrm>
            <a:off x="6158053" y="2958407"/>
            <a:ext cx="5151120" cy="61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 wonderful serenity has taken possession of my entire soul, like these sweet mornings of mine. A wonderful serenity has taken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B27436F-800D-484E-B3ED-1BFBB14CCADF}"/>
              </a:ext>
            </a:extLst>
          </p:cNvPr>
          <p:cNvSpPr/>
          <p:nvPr/>
        </p:nvSpPr>
        <p:spPr>
          <a:xfrm>
            <a:off x="6158053" y="2719509"/>
            <a:ext cx="1060355" cy="3084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Subtitle Here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2EA18F-D36F-4B1B-88D6-8A3A6B00ED74}"/>
              </a:ext>
            </a:extLst>
          </p:cNvPr>
          <p:cNvSpPr/>
          <p:nvPr/>
        </p:nvSpPr>
        <p:spPr>
          <a:xfrm>
            <a:off x="6160988" y="4626427"/>
            <a:ext cx="5151120" cy="61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 wonderful serenity has taken possession of my entire soul, like these sweet mornings of mine. A wonderful serenity has taken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7A5CD9-C035-4018-8C16-AF7EA869226B}"/>
              </a:ext>
            </a:extLst>
          </p:cNvPr>
          <p:cNvSpPr/>
          <p:nvPr/>
        </p:nvSpPr>
        <p:spPr>
          <a:xfrm>
            <a:off x="6160988" y="4387529"/>
            <a:ext cx="1060355" cy="3084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Subtitle Here</a:t>
            </a:r>
          </a:p>
        </p:txBody>
      </p:sp>
      <p:sp>
        <p:nvSpPr>
          <p:cNvPr id="30" name="Rectangle: Rounded Corners 3">
            <a:extLst>
              <a:ext uri="{FF2B5EF4-FFF2-40B4-BE49-F238E27FC236}">
                <a16:creationId xmlns:a16="http://schemas.microsoft.com/office/drawing/2014/main" id="{10688C22-65F4-4B57-A964-1120E36EA734}"/>
              </a:ext>
            </a:extLst>
          </p:cNvPr>
          <p:cNvSpPr/>
          <p:nvPr/>
        </p:nvSpPr>
        <p:spPr>
          <a:xfrm>
            <a:off x="6249944" y="5437126"/>
            <a:ext cx="933622" cy="278687"/>
          </a:xfrm>
          <a:prstGeom prst="roundRect">
            <a:avLst>
              <a:gd name="adj" fmla="val 418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download</a:t>
            </a:r>
            <a:endParaRPr lang="id-ID" sz="1200" dirty="0">
              <a:solidFill>
                <a:schemeClr val="bg1"/>
              </a:solidFill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: Rounded Corners 3">
            <a:extLst>
              <a:ext uri="{FF2B5EF4-FFF2-40B4-BE49-F238E27FC236}">
                <a16:creationId xmlns:a16="http://schemas.microsoft.com/office/drawing/2014/main" id="{23C673DA-05B3-439B-93DD-7E208CA91BE1}"/>
              </a:ext>
            </a:extLst>
          </p:cNvPr>
          <p:cNvSpPr/>
          <p:nvPr/>
        </p:nvSpPr>
        <p:spPr>
          <a:xfrm>
            <a:off x="6249944" y="3789078"/>
            <a:ext cx="933622" cy="278687"/>
          </a:xfrm>
          <a:prstGeom prst="roundRect">
            <a:avLst>
              <a:gd name="adj" fmla="val 418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download</a:t>
            </a:r>
            <a:endParaRPr lang="id-ID" sz="1200" dirty="0">
              <a:solidFill>
                <a:schemeClr val="bg1"/>
              </a:solidFill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694473-8757-4E21-BB50-99DE9B80DA70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96A380-EC05-401C-84C4-DE4B72C0EDDA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3836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294D72D-6814-4B1A-9476-9EC820FCAC3D}"/>
              </a:ext>
            </a:extLst>
          </p:cNvPr>
          <p:cNvGrpSpPr/>
          <p:nvPr/>
        </p:nvGrpSpPr>
        <p:grpSpPr>
          <a:xfrm rot="5400000">
            <a:off x="7503163" y="2194564"/>
            <a:ext cx="2762873" cy="4172630"/>
            <a:chOff x="838200" y="2143762"/>
            <a:chExt cx="2762873" cy="4172630"/>
          </a:xfrm>
        </p:grpSpPr>
        <p:sp>
          <p:nvSpPr>
            <p:cNvPr id="19" name="Shape 27866">
              <a:extLst>
                <a:ext uri="{FF2B5EF4-FFF2-40B4-BE49-F238E27FC236}">
                  <a16:creationId xmlns:a16="http://schemas.microsoft.com/office/drawing/2014/main" id="{6023AFEC-444E-459F-8F82-B133CCDDF2F0}"/>
                </a:ext>
              </a:extLst>
            </p:cNvPr>
            <p:cNvSpPr/>
            <p:nvPr/>
          </p:nvSpPr>
          <p:spPr>
            <a:xfrm>
              <a:off x="838200" y="5229403"/>
              <a:ext cx="2760893" cy="108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6871"/>
                  </a:lnTo>
                  <a:lnTo>
                    <a:pt x="0" y="19639"/>
                  </a:lnTo>
                  <a:lnTo>
                    <a:pt x="1226" y="21489"/>
                  </a:lnTo>
                  <a:lnTo>
                    <a:pt x="10800" y="15745"/>
                  </a:lnTo>
                  <a:lnTo>
                    <a:pt x="20477" y="21600"/>
                  </a:lnTo>
                  <a:lnTo>
                    <a:pt x="21600" y="19639"/>
                  </a:lnTo>
                  <a:lnTo>
                    <a:pt x="21600" y="6871"/>
                  </a:lnTo>
                  <a:cubicBezTo>
                    <a:pt x="21600" y="6871"/>
                    <a:pt x="10800" y="0"/>
                    <a:pt x="1080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0" name="Shape 27867">
              <a:extLst>
                <a:ext uri="{FF2B5EF4-FFF2-40B4-BE49-F238E27FC236}">
                  <a16:creationId xmlns:a16="http://schemas.microsoft.com/office/drawing/2014/main" id="{DDC1F405-B4F8-4829-80EE-D04D00EDBC87}"/>
                </a:ext>
              </a:extLst>
            </p:cNvPr>
            <p:cNvSpPr/>
            <p:nvPr/>
          </p:nvSpPr>
          <p:spPr>
            <a:xfrm>
              <a:off x="838200" y="5870970"/>
              <a:ext cx="2760893" cy="444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6" y="21329"/>
                  </a:moveTo>
                  <a:lnTo>
                    <a:pt x="10800" y="7281"/>
                  </a:lnTo>
                  <a:lnTo>
                    <a:pt x="20477" y="21600"/>
                  </a:lnTo>
                  <a:lnTo>
                    <a:pt x="21600" y="16805"/>
                  </a:lnTo>
                  <a:lnTo>
                    <a:pt x="10800" y="0"/>
                  </a:lnTo>
                  <a:lnTo>
                    <a:pt x="0" y="16805"/>
                  </a:lnTo>
                  <a:cubicBezTo>
                    <a:pt x="0" y="16805"/>
                    <a:pt x="1226" y="21329"/>
                    <a:pt x="1226" y="21329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1" name="Shape 27868">
              <a:extLst>
                <a:ext uri="{FF2B5EF4-FFF2-40B4-BE49-F238E27FC236}">
                  <a16:creationId xmlns:a16="http://schemas.microsoft.com/office/drawing/2014/main" id="{12ABB5E4-57DE-4C6D-BA76-B904F15A9515}"/>
                </a:ext>
              </a:extLst>
            </p:cNvPr>
            <p:cNvSpPr/>
            <p:nvPr/>
          </p:nvSpPr>
          <p:spPr>
            <a:xfrm>
              <a:off x="838200" y="5855697"/>
              <a:ext cx="2760893" cy="358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44"/>
                  </a:moveTo>
                  <a:lnTo>
                    <a:pt x="21600" y="21600"/>
                  </a:lnTo>
                  <a:lnTo>
                    <a:pt x="21600" y="20856"/>
                  </a:lnTo>
                  <a:lnTo>
                    <a:pt x="10800" y="0"/>
                  </a:lnTo>
                  <a:lnTo>
                    <a:pt x="0" y="20855"/>
                  </a:lnTo>
                  <a:lnTo>
                    <a:pt x="0" y="21600"/>
                  </a:lnTo>
                  <a:cubicBezTo>
                    <a:pt x="0" y="21600"/>
                    <a:pt x="10800" y="744"/>
                    <a:pt x="10800" y="744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2" name="Shape 27869">
              <a:extLst>
                <a:ext uri="{FF2B5EF4-FFF2-40B4-BE49-F238E27FC236}">
                  <a16:creationId xmlns:a16="http://schemas.microsoft.com/office/drawing/2014/main" id="{FEA34229-8ECA-48BC-BF7B-BE2B8BA2D919}"/>
                </a:ext>
              </a:extLst>
            </p:cNvPr>
            <p:cNvSpPr/>
            <p:nvPr/>
          </p:nvSpPr>
          <p:spPr>
            <a:xfrm>
              <a:off x="2220634" y="5229403"/>
              <a:ext cx="1380439" cy="108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745"/>
                  </a:moveTo>
                  <a:lnTo>
                    <a:pt x="19354" y="21600"/>
                  </a:lnTo>
                  <a:lnTo>
                    <a:pt x="21600" y="19639"/>
                  </a:lnTo>
                  <a:lnTo>
                    <a:pt x="21600" y="6871"/>
                  </a:lnTo>
                  <a:lnTo>
                    <a:pt x="0" y="0"/>
                  </a:lnTo>
                  <a:cubicBezTo>
                    <a:pt x="0" y="0"/>
                    <a:pt x="0" y="15745"/>
                    <a:pt x="0" y="15745"/>
                  </a:cubicBezTo>
                  <a:close/>
                </a:path>
              </a:pathLst>
            </a:custGeom>
            <a:solidFill>
              <a:srgbClr val="000000">
                <a:alpha val="3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3" name="Shape 27870">
              <a:extLst>
                <a:ext uri="{FF2B5EF4-FFF2-40B4-BE49-F238E27FC236}">
                  <a16:creationId xmlns:a16="http://schemas.microsoft.com/office/drawing/2014/main" id="{6373C2A7-BA75-421E-9D34-BA416CE19F23}"/>
                </a:ext>
              </a:extLst>
            </p:cNvPr>
            <p:cNvSpPr/>
            <p:nvPr/>
          </p:nvSpPr>
          <p:spPr>
            <a:xfrm>
              <a:off x="838200" y="4457993"/>
              <a:ext cx="2760893" cy="108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6872"/>
                  </a:lnTo>
                  <a:lnTo>
                    <a:pt x="0" y="19639"/>
                  </a:lnTo>
                  <a:lnTo>
                    <a:pt x="1226" y="21489"/>
                  </a:lnTo>
                  <a:lnTo>
                    <a:pt x="10800" y="15745"/>
                  </a:lnTo>
                  <a:lnTo>
                    <a:pt x="20477" y="21600"/>
                  </a:lnTo>
                  <a:lnTo>
                    <a:pt x="21600" y="19639"/>
                  </a:lnTo>
                  <a:lnTo>
                    <a:pt x="21600" y="6872"/>
                  </a:lnTo>
                  <a:cubicBezTo>
                    <a:pt x="21600" y="6872"/>
                    <a:pt x="10800" y="0"/>
                    <a:pt x="1080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4" name="Shape 27871">
              <a:extLst>
                <a:ext uri="{FF2B5EF4-FFF2-40B4-BE49-F238E27FC236}">
                  <a16:creationId xmlns:a16="http://schemas.microsoft.com/office/drawing/2014/main" id="{44A592F1-DAB1-4160-A297-79EAB89F03A8}"/>
                </a:ext>
              </a:extLst>
            </p:cNvPr>
            <p:cNvSpPr/>
            <p:nvPr/>
          </p:nvSpPr>
          <p:spPr>
            <a:xfrm>
              <a:off x="838200" y="5099560"/>
              <a:ext cx="2760893" cy="44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6" y="21329"/>
                  </a:moveTo>
                  <a:lnTo>
                    <a:pt x="10800" y="7280"/>
                  </a:lnTo>
                  <a:lnTo>
                    <a:pt x="20477" y="21600"/>
                  </a:lnTo>
                  <a:lnTo>
                    <a:pt x="21600" y="16805"/>
                  </a:lnTo>
                  <a:lnTo>
                    <a:pt x="10800" y="0"/>
                  </a:lnTo>
                  <a:lnTo>
                    <a:pt x="0" y="16805"/>
                  </a:lnTo>
                  <a:cubicBezTo>
                    <a:pt x="0" y="16805"/>
                    <a:pt x="1226" y="21329"/>
                    <a:pt x="1226" y="21329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5" name="Shape 27872">
              <a:extLst>
                <a:ext uri="{FF2B5EF4-FFF2-40B4-BE49-F238E27FC236}">
                  <a16:creationId xmlns:a16="http://schemas.microsoft.com/office/drawing/2014/main" id="{D1E6CA68-FECB-4EE3-A587-379254D58B80}"/>
                </a:ext>
              </a:extLst>
            </p:cNvPr>
            <p:cNvSpPr/>
            <p:nvPr/>
          </p:nvSpPr>
          <p:spPr>
            <a:xfrm>
              <a:off x="838200" y="5084283"/>
              <a:ext cx="2760893" cy="358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45"/>
                  </a:moveTo>
                  <a:lnTo>
                    <a:pt x="21600" y="21600"/>
                  </a:lnTo>
                  <a:lnTo>
                    <a:pt x="21600" y="20856"/>
                  </a:lnTo>
                  <a:lnTo>
                    <a:pt x="10800" y="0"/>
                  </a:lnTo>
                  <a:lnTo>
                    <a:pt x="0" y="20856"/>
                  </a:lnTo>
                  <a:lnTo>
                    <a:pt x="0" y="21600"/>
                  </a:lnTo>
                  <a:cubicBezTo>
                    <a:pt x="0" y="21600"/>
                    <a:pt x="10800" y="745"/>
                    <a:pt x="10800" y="745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6" name="Shape 27873">
              <a:extLst>
                <a:ext uri="{FF2B5EF4-FFF2-40B4-BE49-F238E27FC236}">
                  <a16:creationId xmlns:a16="http://schemas.microsoft.com/office/drawing/2014/main" id="{DCB89CA5-5D50-4D0D-A647-88AFFD71A1DF}"/>
                </a:ext>
              </a:extLst>
            </p:cNvPr>
            <p:cNvSpPr/>
            <p:nvPr/>
          </p:nvSpPr>
          <p:spPr>
            <a:xfrm>
              <a:off x="2220634" y="4457997"/>
              <a:ext cx="1380439" cy="108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745"/>
                  </a:moveTo>
                  <a:lnTo>
                    <a:pt x="19354" y="21600"/>
                  </a:lnTo>
                  <a:lnTo>
                    <a:pt x="21600" y="19639"/>
                  </a:lnTo>
                  <a:lnTo>
                    <a:pt x="21600" y="6872"/>
                  </a:lnTo>
                  <a:lnTo>
                    <a:pt x="0" y="0"/>
                  </a:lnTo>
                  <a:cubicBezTo>
                    <a:pt x="0" y="0"/>
                    <a:pt x="0" y="15745"/>
                    <a:pt x="0" y="15745"/>
                  </a:cubicBezTo>
                  <a:close/>
                </a:path>
              </a:pathLst>
            </a:custGeom>
            <a:solidFill>
              <a:srgbClr val="000000">
                <a:alpha val="3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7" name="Shape 27874">
              <a:extLst>
                <a:ext uri="{FF2B5EF4-FFF2-40B4-BE49-F238E27FC236}">
                  <a16:creationId xmlns:a16="http://schemas.microsoft.com/office/drawing/2014/main" id="{0D0CED43-06E3-467D-AC94-CD9F8A18BFE8}"/>
                </a:ext>
              </a:extLst>
            </p:cNvPr>
            <p:cNvSpPr/>
            <p:nvPr/>
          </p:nvSpPr>
          <p:spPr>
            <a:xfrm>
              <a:off x="838200" y="3686583"/>
              <a:ext cx="2760893" cy="108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6871"/>
                  </a:lnTo>
                  <a:lnTo>
                    <a:pt x="0" y="19639"/>
                  </a:lnTo>
                  <a:lnTo>
                    <a:pt x="1226" y="21489"/>
                  </a:lnTo>
                  <a:lnTo>
                    <a:pt x="10800" y="15745"/>
                  </a:lnTo>
                  <a:lnTo>
                    <a:pt x="20477" y="21600"/>
                  </a:lnTo>
                  <a:lnTo>
                    <a:pt x="21600" y="19639"/>
                  </a:lnTo>
                  <a:lnTo>
                    <a:pt x="21600" y="6871"/>
                  </a:lnTo>
                  <a:cubicBezTo>
                    <a:pt x="21600" y="6871"/>
                    <a:pt x="10800" y="0"/>
                    <a:pt x="1080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8" name="Shape 27875">
              <a:extLst>
                <a:ext uri="{FF2B5EF4-FFF2-40B4-BE49-F238E27FC236}">
                  <a16:creationId xmlns:a16="http://schemas.microsoft.com/office/drawing/2014/main" id="{EE3ED5C3-1DC2-407A-9EBE-33828EDFB6F0}"/>
                </a:ext>
              </a:extLst>
            </p:cNvPr>
            <p:cNvSpPr/>
            <p:nvPr/>
          </p:nvSpPr>
          <p:spPr>
            <a:xfrm>
              <a:off x="838200" y="4328152"/>
              <a:ext cx="2760893" cy="44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6" y="21329"/>
                  </a:moveTo>
                  <a:lnTo>
                    <a:pt x="10800" y="7281"/>
                  </a:lnTo>
                  <a:lnTo>
                    <a:pt x="20477" y="21600"/>
                  </a:lnTo>
                  <a:lnTo>
                    <a:pt x="21600" y="16805"/>
                  </a:lnTo>
                  <a:lnTo>
                    <a:pt x="10800" y="0"/>
                  </a:lnTo>
                  <a:lnTo>
                    <a:pt x="0" y="16805"/>
                  </a:lnTo>
                  <a:cubicBezTo>
                    <a:pt x="0" y="16805"/>
                    <a:pt x="1226" y="21329"/>
                    <a:pt x="1226" y="21329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9" name="Shape 27876">
              <a:extLst>
                <a:ext uri="{FF2B5EF4-FFF2-40B4-BE49-F238E27FC236}">
                  <a16:creationId xmlns:a16="http://schemas.microsoft.com/office/drawing/2014/main" id="{CE6A6518-0385-4696-9B15-200233BAE781}"/>
                </a:ext>
              </a:extLst>
            </p:cNvPr>
            <p:cNvSpPr/>
            <p:nvPr/>
          </p:nvSpPr>
          <p:spPr>
            <a:xfrm>
              <a:off x="838200" y="4312877"/>
              <a:ext cx="2760893" cy="35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45"/>
                  </a:moveTo>
                  <a:lnTo>
                    <a:pt x="21600" y="21600"/>
                  </a:lnTo>
                  <a:lnTo>
                    <a:pt x="21600" y="20856"/>
                  </a:lnTo>
                  <a:lnTo>
                    <a:pt x="10800" y="0"/>
                  </a:lnTo>
                  <a:lnTo>
                    <a:pt x="0" y="20856"/>
                  </a:lnTo>
                  <a:lnTo>
                    <a:pt x="0" y="21600"/>
                  </a:lnTo>
                  <a:cubicBezTo>
                    <a:pt x="0" y="21600"/>
                    <a:pt x="10800" y="745"/>
                    <a:pt x="10800" y="745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0" name="Shape 27877">
              <a:extLst>
                <a:ext uri="{FF2B5EF4-FFF2-40B4-BE49-F238E27FC236}">
                  <a16:creationId xmlns:a16="http://schemas.microsoft.com/office/drawing/2014/main" id="{53862E73-A824-48D4-BED7-54FF8F0BF918}"/>
                </a:ext>
              </a:extLst>
            </p:cNvPr>
            <p:cNvSpPr/>
            <p:nvPr/>
          </p:nvSpPr>
          <p:spPr>
            <a:xfrm>
              <a:off x="2220634" y="3686587"/>
              <a:ext cx="1380439" cy="1086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745"/>
                  </a:moveTo>
                  <a:lnTo>
                    <a:pt x="19354" y="21600"/>
                  </a:lnTo>
                  <a:lnTo>
                    <a:pt x="21600" y="19639"/>
                  </a:lnTo>
                  <a:lnTo>
                    <a:pt x="21600" y="6871"/>
                  </a:lnTo>
                  <a:lnTo>
                    <a:pt x="0" y="0"/>
                  </a:lnTo>
                  <a:cubicBezTo>
                    <a:pt x="0" y="0"/>
                    <a:pt x="0" y="15745"/>
                    <a:pt x="0" y="15745"/>
                  </a:cubicBezTo>
                  <a:close/>
                </a:path>
              </a:pathLst>
            </a:custGeom>
            <a:solidFill>
              <a:srgbClr val="000000">
                <a:alpha val="3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1" name="Shape 27878">
              <a:extLst>
                <a:ext uri="{FF2B5EF4-FFF2-40B4-BE49-F238E27FC236}">
                  <a16:creationId xmlns:a16="http://schemas.microsoft.com/office/drawing/2014/main" id="{A845B756-D911-4473-A29C-A6525B1C6860}"/>
                </a:ext>
              </a:extLst>
            </p:cNvPr>
            <p:cNvSpPr/>
            <p:nvPr/>
          </p:nvSpPr>
          <p:spPr>
            <a:xfrm>
              <a:off x="838200" y="2915173"/>
              <a:ext cx="2760893" cy="1086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6871"/>
                  </a:lnTo>
                  <a:lnTo>
                    <a:pt x="0" y="19639"/>
                  </a:lnTo>
                  <a:lnTo>
                    <a:pt x="1226" y="21489"/>
                  </a:lnTo>
                  <a:lnTo>
                    <a:pt x="10800" y="15745"/>
                  </a:lnTo>
                  <a:lnTo>
                    <a:pt x="20477" y="21600"/>
                  </a:lnTo>
                  <a:lnTo>
                    <a:pt x="21600" y="19639"/>
                  </a:lnTo>
                  <a:lnTo>
                    <a:pt x="21600" y="6871"/>
                  </a:lnTo>
                  <a:cubicBezTo>
                    <a:pt x="21600" y="6871"/>
                    <a:pt x="10800" y="0"/>
                    <a:pt x="1080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2" name="Shape 27879">
              <a:extLst>
                <a:ext uri="{FF2B5EF4-FFF2-40B4-BE49-F238E27FC236}">
                  <a16:creationId xmlns:a16="http://schemas.microsoft.com/office/drawing/2014/main" id="{316E9E4B-7E2A-4519-8F8A-C2D2CA312AB2}"/>
                </a:ext>
              </a:extLst>
            </p:cNvPr>
            <p:cNvSpPr/>
            <p:nvPr/>
          </p:nvSpPr>
          <p:spPr>
            <a:xfrm>
              <a:off x="838200" y="3556742"/>
              <a:ext cx="2760893" cy="444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6" y="21329"/>
                  </a:moveTo>
                  <a:lnTo>
                    <a:pt x="10800" y="7281"/>
                  </a:lnTo>
                  <a:lnTo>
                    <a:pt x="20477" y="21600"/>
                  </a:lnTo>
                  <a:lnTo>
                    <a:pt x="21600" y="16805"/>
                  </a:lnTo>
                  <a:lnTo>
                    <a:pt x="10800" y="0"/>
                  </a:lnTo>
                  <a:lnTo>
                    <a:pt x="0" y="16805"/>
                  </a:lnTo>
                  <a:cubicBezTo>
                    <a:pt x="0" y="16805"/>
                    <a:pt x="1226" y="21329"/>
                    <a:pt x="1226" y="21329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3" name="Shape 27880">
              <a:extLst>
                <a:ext uri="{FF2B5EF4-FFF2-40B4-BE49-F238E27FC236}">
                  <a16:creationId xmlns:a16="http://schemas.microsoft.com/office/drawing/2014/main" id="{4CBF4F96-00CF-4DB6-88CC-89483CB08670}"/>
                </a:ext>
              </a:extLst>
            </p:cNvPr>
            <p:cNvSpPr/>
            <p:nvPr/>
          </p:nvSpPr>
          <p:spPr>
            <a:xfrm>
              <a:off x="838200" y="3541467"/>
              <a:ext cx="2760893" cy="35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44"/>
                  </a:moveTo>
                  <a:lnTo>
                    <a:pt x="21600" y="21600"/>
                  </a:lnTo>
                  <a:lnTo>
                    <a:pt x="21600" y="20855"/>
                  </a:lnTo>
                  <a:lnTo>
                    <a:pt x="10800" y="0"/>
                  </a:lnTo>
                  <a:lnTo>
                    <a:pt x="0" y="20855"/>
                  </a:lnTo>
                  <a:lnTo>
                    <a:pt x="0" y="21600"/>
                  </a:lnTo>
                  <a:cubicBezTo>
                    <a:pt x="0" y="21600"/>
                    <a:pt x="10800" y="744"/>
                    <a:pt x="10800" y="744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4" name="Shape 27881">
              <a:extLst>
                <a:ext uri="{FF2B5EF4-FFF2-40B4-BE49-F238E27FC236}">
                  <a16:creationId xmlns:a16="http://schemas.microsoft.com/office/drawing/2014/main" id="{F72A75DF-4EF4-4D3C-A1E0-3AF00C92B765}"/>
                </a:ext>
              </a:extLst>
            </p:cNvPr>
            <p:cNvSpPr/>
            <p:nvPr/>
          </p:nvSpPr>
          <p:spPr>
            <a:xfrm>
              <a:off x="2220634" y="2915173"/>
              <a:ext cx="1380439" cy="1086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745"/>
                  </a:moveTo>
                  <a:lnTo>
                    <a:pt x="19354" y="21600"/>
                  </a:lnTo>
                  <a:lnTo>
                    <a:pt x="21600" y="19639"/>
                  </a:lnTo>
                  <a:lnTo>
                    <a:pt x="21600" y="6871"/>
                  </a:lnTo>
                  <a:lnTo>
                    <a:pt x="0" y="0"/>
                  </a:lnTo>
                  <a:cubicBezTo>
                    <a:pt x="0" y="0"/>
                    <a:pt x="0" y="15745"/>
                    <a:pt x="0" y="15745"/>
                  </a:cubicBezTo>
                  <a:close/>
                </a:path>
              </a:pathLst>
            </a:custGeom>
            <a:solidFill>
              <a:srgbClr val="000000">
                <a:alpha val="3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5" name="Shape 27882">
              <a:extLst>
                <a:ext uri="{FF2B5EF4-FFF2-40B4-BE49-F238E27FC236}">
                  <a16:creationId xmlns:a16="http://schemas.microsoft.com/office/drawing/2014/main" id="{E2578FB9-170D-4B05-95C6-0CD8EE116B48}"/>
                </a:ext>
              </a:extLst>
            </p:cNvPr>
            <p:cNvSpPr/>
            <p:nvPr/>
          </p:nvSpPr>
          <p:spPr>
            <a:xfrm>
              <a:off x="838200" y="2143762"/>
              <a:ext cx="2760893" cy="108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0" y="6871"/>
                  </a:lnTo>
                  <a:lnTo>
                    <a:pt x="0" y="19639"/>
                  </a:lnTo>
                  <a:lnTo>
                    <a:pt x="1226" y="21489"/>
                  </a:lnTo>
                  <a:lnTo>
                    <a:pt x="10800" y="15745"/>
                  </a:lnTo>
                  <a:lnTo>
                    <a:pt x="20477" y="21600"/>
                  </a:lnTo>
                  <a:lnTo>
                    <a:pt x="21600" y="19639"/>
                  </a:lnTo>
                  <a:lnTo>
                    <a:pt x="21600" y="6871"/>
                  </a:lnTo>
                  <a:cubicBezTo>
                    <a:pt x="21600" y="6871"/>
                    <a:pt x="10800" y="0"/>
                    <a:pt x="1080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6" name="Shape 27883">
              <a:extLst>
                <a:ext uri="{FF2B5EF4-FFF2-40B4-BE49-F238E27FC236}">
                  <a16:creationId xmlns:a16="http://schemas.microsoft.com/office/drawing/2014/main" id="{0620C7C7-0266-4151-AD59-9668A852AAF4}"/>
                </a:ext>
              </a:extLst>
            </p:cNvPr>
            <p:cNvSpPr/>
            <p:nvPr/>
          </p:nvSpPr>
          <p:spPr>
            <a:xfrm>
              <a:off x="838200" y="2785329"/>
              <a:ext cx="2760893" cy="444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6" y="21329"/>
                  </a:moveTo>
                  <a:lnTo>
                    <a:pt x="10800" y="7281"/>
                  </a:lnTo>
                  <a:lnTo>
                    <a:pt x="20477" y="21600"/>
                  </a:lnTo>
                  <a:lnTo>
                    <a:pt x="21600" y="16805"/>
                  </a:lnTo>
                  <a:lnTo>
                    <a:pt x="10800" y="0"/>
                  </a:lnTo>
                  <a:lnTo>
                    <a:pt x="0" y="16805"/>
                  </a:lnTo>
                  <a:cubicBezTo>
                    <a:pt x="0" y="16805"/>
                    <a:pt x="1226" y="21329"/>
                    <a:pt x="1226" y="21329"/>
                  </a:cubicBezTo>
                  <a:close/>
                </a:path>
              </a:pathLst>
            </a:custGeom>
            <a:solidFill>
              <a:srgbClr val="000000">
                <a:alpha val="4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7" name="Shape 27884">
              <a:extLst>
                <a:ext uri="{FF2B5EF4-FFF2-40B4-BE49-F238E27FC236}">
                  <a16:creationId xmlns:a16="http://schemas.microsoft.com/office/drawing/2014/main" id="{64D90DB5-0F0E-4D6F-916B-60930D7C3971}"/>
                </a:ext>
              </a:extLst>
            </p:cNvPr>
            <p:cNvSpPr/>
            <p:nvPr/>
          </p:nvSpPr>
          <p:spPr>
            <a:xfrm>
              <a:off x="838200" y="2770057"/>
              <a:ext cx="2760893" cy="35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744"/>
                  </a:moveTo>
                  <a:lnTo>
                    <a:pt x="21600" y="21600"/>
                  </a:lnTo>
                  <a:lnTo>
                    <a:pt x="21600" y="20856"/>
                  </a:lnTo>
                  <a:lnTo>
                    <a:pt x="10800" y="0"/>
                  </a:lnTo>
                  <a:lnTo>
                    <a:pt x="0" y="20855"/>
                  </a:lnTo>
                  <a:lnTo>
                    <a:pt x="0" y="21600"/>
                  </a:lnTo>
                  <a:cubicBezTo>
                    <a:pt x="0" y="21600"/>
                    <a:pt x="10800" y="744"/>
                    <a:pt x="10800" y="744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8" name="Shape 27885">
              <a:extLst>
                <a:ext uri="{FF2B5EF4-FFF2-40B4-BE49-F238E27FC236}">
                  <a16:creationId xmlns:a16="http://schemas.microsoft.com/office/drawing/2014/main" id="{0D4A4DC7-18E3-46E5-B08C-1E234E61F67F}"/>
                </a:ext>
              </a:extLst>
            </p:cNvPr>
            <p:cNvSpPr/>
            <p:nvPr/>
          </p:nvSpPr>
          <p:spPr>
            <a:xfrm>
              <a:off x="2220634" y="2143762"/>
              <a:ext cx="1380439" cy="108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745"/>
                  </a:moveTo>
                  <a:lnTo>
                    <a:pt x="19354" y="21600"/>
                  </a:lnTo>
                  <a:lnTo>
                    <a:pt x="21600" y="19639"/>
                  </a:lnTo>
                  <a:lnTo>
                    <a:pt x="21600" y="6871"/>
                  </a:lnTo>
                  <a:lnTo>
                    <a:pt x="0" y="0"/>
                  </a:lnTo>
                  <a:cubicBezTo>
                    <a:pt x="0" y="0"/>
                    <a:pt x="0" y="15745"/>
                    <a:pt x="0" y="15745"/>
                  </a:cubicBezTo>
                  <a:close/>
                </a:path>
              </a:pathLst>
            </a:custGeom>
            <a:solidFill>
              <a:srgbClr val="000000">
                <a:alpha val="35000"/>
              </a:srgbClr>
            </a:solidFill>
            <a:ln w="12700">
              <a:miter lim="400000"/>
            </a:ln>
          </p:spPr>
          <p:txBody>
            <a:bodyPr lIns="30434" tIns="30434" rIns="30434" bIns="30434" anchor="ctr"/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ADB27A4C-079B-4682-949B-B124A012E6DF}"/>
              </a:ext>
            </a:extLst>
          </p:cNvPr>
          <p:cNvSpPr/>
          <p:nvPr/>
        </p:nvSpPr>
        <p:spPr>
          <a:xfrm>
            <a:off x="970594" y="3099492"/>
            <a:ext cx="2246902" cy="88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 wonderful serenity has taken now like possession of my entire soul, like these sweet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5CAFB4-7FD4-4475-BAD9-B2B1E824F108}"/>
              </a:ext>
            </a:extLst>
          </p:cNvPr>
          <p:cNvSpPr/>
          <p:nvPr/>
        </p:nvSpPr>
        <p:spPr>
          <a:xfrm>
            <a:off x="970594" y="2717839"/>
            <a:ext cx="1440844" cy="3445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b="1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Insert Text Here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200276F-FCB0-4605-89AD-6A5748196FD1}"/>
              </a:ext>
            </a:extLst>
          </p:cNvPr>
          <p:cNvSpPr/>
          <p:nvPr/>
        </p:nvSpPr>
        <p:spPr>
          <a:xfrm>
            <a:off x="3753579" y="3099492"/>
            <a:ext cx="2246902" cy="88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 wonderful serenity has taken now like possession of my entire soul, like these sweet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74EA11-6DFC-408E-AAD5-AA283356DE0F}"/>
              </a:ext>
            </a:extLst>
          </p:cNvPr>
          <p:cNvSpPr/>
          <p:nvPr/>
        </p:nvSpPr>
        <p:spPr>
          <a:xfrm>
            <a:off x="3753579" y="2717839"/>
            <a:ext cx="1440844" cy="3445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b="1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Insert Text Here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8D4A5DA-A8DD-4240-98DB-76FD84229EEF}"/>
              </a:ext>
            </a:extLst>
          </p:cNvPr>
          <p:cNvSpPr/>
          <p:nvPr/>
        </p:nvSpPr>
        <p:spPr>
          <a:xfrm>
            <a:off x="970594" y="4792089"/>
            <a:ext cx="2246902" cy="88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 wonderful serenity has taken now like possession of my entire soul, like these sweet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F5FC93A-9081-4FC6-9E9A-51D01C474E98}"/>
              </a:ext>
            </a:extLst>
          </p:cNvPr>
          <p:cNvSpPr/>
          <p:nvPr/>
        </p:nvSpPr>
        <p:spPr>
          <a:xfrm>
            <a:off x="970594" y="4410436"/>
            <a:ext cx="1440844" cy="3445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b="1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Insert Text Here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301EDF-5DB3-4B0E-B810-152000D29D3B}"/>
              </a:ext>
            </a:extLst>
          </p:cNvPr>
          <p:cNvSpPr/>
          <p:nvPr/>
        </p:nvSpPr>
        <p:spPr>
          <a:xfrm>
            <a:off x="3753579" y="4792089"/>
            <a:ext cx="2246902" cy="88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A wonderful serenity has taken now like possession of my entire soul, like these sweet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5AEC3AA-605E-4C71-9CD4-8EB83545E5DB}"/>
              </a:ext>
            </a:extLst>
          </p:cNvPr>
          <p:cNvSpPr/>
          <p:nvPr/>
        </p:nvSpPr>
        <p:spPr>
          <a:xfrm>
            <a:off x="3753579" y="4410436"/>
            <a:ext cx="1440844" cy="3445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b="1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Insert Text Here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FEE2192-19EA-46A3-82A2-C1A35D00E4AE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6CB4A5D-A88F-4098-8433-89601A957151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5792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8ED668-0DBB-4951-B43B-F508C61ED2BD}"/>
              </a:ext>
            </a:extLst>
          </p:cNvPr>
          <p:cNvSpPr/>
          <p:nvPr/>
        </p:nvSpPr>
        <p:spPr>
          <a:xfrm>
            <a:off x="2092036" y="2202874"/>
            <a:ext cx="3837709" cy="7462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BD1EE9-7F42-48C8-BC19-0896F1C73CA4}"/>
              </a:ext>
            </a:extLst>
          </p:cNvPr>
          <p:cNvSpPr/>
          <p:nvPr/>
        </p:nvSpPr>
        <p:spPr>
          <a:xfrm>
            <a:off x="1482436" y="3120844"/>
            <a:ext cx="3837709" cy="7462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A9661-6F4A-4971-9068-5EE06FC2DDE7}"/>
              </a:ext>
            </a:extLst>
          </p:cNvPr>
          <p:cNvSpPr/>
          <p:nvPr/>
        </p:nvSpPr>
        <p:spPr>
          <a:xfrm>
            <a:off x="2092035" y="4038815"/>
            <a:ext cx="3837709" cy="7462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D5187C-D77F-4473-B6C1-F8518EFE0D8D}"/>
              </a:ext>
            </a:extLst>
          </p:cNvPr>
          <p:cNvSpPr/>
          <p:nvPr/>
        </p:nvSpPr>
        <p:spPr>
          <a:xfrm>
            <a:off x="1482434" y="4956785"/>
            <a:ext cx="3837709" cy="7462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1608A1-9C62-41F4-AF4C-AAA78DBD2689}"/>
              </a:ext>
            </a:extLst>
          </p:cNvPr>
          <p:cNvSpPr txBox="1"/>
          <p:nvPr/>
        </p:nvSpPr>
        <p:spPr>
          <a:xfrm>
            <a:off x="2613711" y="2449806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 Creative subtitle right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116B95-F2E0-4A8D-A522-6D5F5DD1050C}"/>
              </a:ext>
            </a:extLst>
          </p:cNvPr>
          <p:cNvSpPr txBox="1"/>
          <p:nvPr/>
        </p:nvSpPr>
        <p:spPr>
          <a:xfrm>
            <a:off x="2613711" y="4271891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 Creative subtitle right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BED70-8E96-4246-B1A2-969A703E6823}"/>
              </a:ext>
            </a:extLst>
          </p:cNvPr>
          <p:cNvSpPr txBox="1"/>
          <p:nvPr/>
        </p:nvSpPr>
        <p:spPr>
          <a:xfrm>
            <a:off x="1962547" y="3353173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 Creative subtitle right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AC50C4-C722-4FB0-A911-A81E024646BE}"/>
              </a:ext>
            </a:extLst>
          </p:cNvPr>
          <p:cNvSpPr txBox="1"/>
          <p:nvPr/>
        </p:nvSpPr>
        <p:spPr>
          <a:xfrm>
            <a:off x="1962547" y="5175258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 Creative subtitle right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6F4C6A-A8BC-45C0-B141-ED01640AD373}"/>
              </a:ext>
            </a:extLst>
          </p:cNvPr>
          <p:cNvSpPr txBox="1"/>
          <p:nvPr/>
        </p:nvSpPr>
        <p:spPr>
          <a:xfrm>
            <a:off x="6660929" y="2151898"/>
            <a:ext cx="4048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Development Is The Main Thing As It Is Very Important Aspect Here“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4953F66-01A8-48AA-BC3B-7F5DEC44D4FA}"/>
              </a:ext>
            </a:extLst>
          </p:cNvPr>
          <p:cNvCxnSpPr/>
          <p:nvPr/>
        </p:nvCxnSpPr>
        <p:spPr>
          <a:xfrm>
            <a:off x="6715638" y="3353173"/>
            <a:ext cx="2497016" cy="0"/>
          </a:xfrm>
          <a:prstGeom prst="line">
            <a:avLst/>
          </a:prstGeom>
          <a:ln>
            <a:solidFill>
              <a:schemeClr val="accent4">
                <a:alpha val="3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456BC03-6EFE-401C-94AE-AE1F4B8CC642}"/>
              </a:ext>
            </a:extLst>
          </p:cNvPr>
          <p:cNvSpPr/>
          <p:nvPr/>
        </p:nvSpPr>
        <p:spPr>
          <a:xfrm>
            <a:off x="6660929" y="3472724"/>
            <a:ext cx="3078818" cy="479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5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CDA178-17CB-4F82-97C6-1CE7BFB05E17}"/>
              </a:ext>
            </a:extLst>
          </p:cNvPr>
          <p:cNvSpPr/>
          <p:nvPr/>
        </p:nvSpPr>
        <p:spPr>
          <a:xfrm>
            <a:off x="6660929" y="4388906"/>
            <a:ext cx="4229453" cy="95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99EAAD-572B-4E48-845D-C501821611A1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C0518A-AC65-4105-9494-3684DD926E4B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2903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19DF35A-402E-4CA4-9BBE-D784099FD1E2}"/>
              </a:ext>
            </a:extLst>
          </p:cNvPr>
          <p:cNvSpPr/>
          <p:nvPr/>
        </p:nvSpPr>
        <p:spPr>
          <a:xfrm>
            <a:off x="1652693" y="2472022"/>
            <a:ext cx="2835256" cy="15746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AB0B28-858D-4E1D-9EBB-988711C9B72A}"/>
              </a:ext>
            </a:extLst>
          </p:cNvPr>
          <p:cNvSpPr/>
          <p:nvPr/>
        </p:nvSpPr>
        <p:spPr>
          <a:xfrm>
            <a:off x="1963736" y="3282429"/>
            <a:ext cx="2392133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C8504E-E075-4B74-B54C-78117AE52C55}"/>
              </a:ext>
            </a:extLst>
          </p:cNvPr>
          <p:cNvSpPr txBox="1"/>
          <p:nvPr/>
        </p:nvSpPr>
        <p:spPr>
          <a:xfrm>
            <a:off x="1967703" y="2761305"/>
            <a:ext cx="137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42,0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F145FDE-88C0-4B16-85E9-CB6FA1522A96}"/>
              </a:ext>
            </a:extLst>
          </p:cNvPr>
          <p:cNvSpPr/>
          <p:nvPr/>
        </p:nvSpPr>
        <p:spPr>
          <a:xfrm>
            <a:off x="4653983" y="2472022"/>
            <a:ext cx="2835256" cy="15746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85044A-98CE-4A6C-B956-00D99780067B}"/>
              </a:ext>
            </a:extLst>
          </p:cNvPr>
          <p:cNvSpPr/>
          <p:nvPr/>
        </p:nvSpPr>
        <p:spPr>
          <a:xfrm>
            <a:off x="4965026" y="3282429"/>
            <a:ext cx="2392133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1D9A6A-AC98-4D9A-8D87-F4110745ADF4}"/>
              </a:ext>
            </a:extLst>
          </p:cNvPr>
          <p:cNvSpPr txBox="1"/>
          <p:nvPr/>
        </p:nvSpPr>
        <p:spPr>
          <a:xfrm>
            <a:off x="4968993" y="2761305"/>
            <a:ext cx="137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99A87E-E6F4-460E-B263-E59E5036AEC4}"/>
              </a:ext>
            </a:extLst>
          </p:cNvPr>
          <p:cNvSpPr/>
          <p:nvPr/>
        </p:nvSpPr>
        <p:spPr>
          <a:xfrm>
            <a:off x="7655273" y="2472022"/>
            <a:ext cx="2835256" cy="15746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E4AE33-07A3-47DF-8253-60FE042321E9}"/>
              </a:ext>
            </a:extLst>
          </p:cNvPr>
          <p:cNvSpPr/>
          <p:nvPr/>
        </p:nvSpPr>
        <p:spPr>
          <a:xfrm>
            <a:off x="7966316" y="3282429"/>
            <a:ext cx="2392133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98F3D2-B242-41FF-9493-65596A025A27}"/>
              </a:ext>
            </a:extLst>
          </p:cNvPr>
          <p:cNvSpPr txBox="1"/>
          <p:nvPr/>
        </p:nvSpPr>
        <p:spPr>
          <a:xfrm>
            <a:off x="7970283" y="2761305"/>
            <a:ext cx="137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67,0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C5D843-3419-4C8B-9770-0D5999C46304}"/>
              </a:ext>
            </a:extLst>
          </p:cNvPr>
          <p:cNvSpPr/>
          <p:nvPr/>
        </p:nvSpPr>
        <p:spPr>
          <a:xfrm>
            <a:off x="1652693" y="4335979"/>
            <a:ext cx="2710565" cy="118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 existence in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FF2AAA9-CE38-4B67-9051-74052CB9D472}"/>
              </a:ext>
            </a:extLst>
          </p:cNvPr>
          <p:cNvSpPr/>
          <p:nvPr/>
        </p:nvSpPr>
        <p:spPr>
          <a:xfrm>
            <a:off x="4716328" y="4335979"/>
            <a:ext cx="2710565" cy="118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 existence in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5BA00A7-441B-4C6D-B55A-85BCC471B1D2}"/>
              </a:ext>
            </a:extLst>
          </p:cNvPr>
          <p:cNvSpPr/>
          <p:nvPr/>
        </p:nvSpPr>
        <p:spPr>
          <a:xfrm>
            <a:off x="7717618" y="4335979"/>
            <a:ext cx="2710565" cy="118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 existence 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B90349-CB00-4C6E-8E2E-03E873A53A52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2DCC99-4B6E-4C6C-8255-594E4DEFF143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3541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FB71B5F-EF94-4E8E-A206-A7655FDCA11C}"/>
              </a:ext>
            </a:extLst>
          </p:cNvPr>
          <p:cNvSpPr txBox="1"/>
          <p:nvPr/>
        </p:nvSpPr>
        <p:spPr>
          <a:xfrm>
            <a:off x="4357909" y="2806655"/>
            <a:ext cx="1763488" cy="8947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id-ID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dolor sit amet consectetuer adipiscing elit, </a:t>
            </a:r>
            <a:endParaRPr lang="en-US" sz="1200" dirty="0">
              <a:latin typeface="Times New Roman" panose="02020603050405020304" pitchFamily="18" charset="0"/>
              <a:ea typeface="Roboto Thin" charset="0"/>
              <a:cs typeface="Times New Roman" panose="02020603050405020304" pitchFamily="18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525D697-0558-4C33-A29E-E19D2A7A9631}"/>
              </a:ext>
            </a:extLst>
          </p:cNvPr>
          <p:cNvGrpSpPr/>
          <p:nvPr/>
        </p:nvGrpSpPr>
        <p:grpSpPr>
          <a:xfrm>
            <a:off x="1562387" y="2410652"/>
            <a:ext cx="1859625" cy="1348294"/>
            <a:chOff x="1562387" y="2541818"/>
            <a:chExt cx="1859625" cy="134829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0740805-8419-403E-9B3F-DFA875218F08}"/>
                </a:ext>
              </a:extLst>
            </p:cNvPr>
            <p:cNvSpPr txBox="1"/>
            <p:nvPr/>
          </p:nvSpPr>
          <p:spPr>
            <a:xfrm>
              <a:off x="1562387" y="2995380"/>
              <a:ext cx="1763488" cy="8947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id-ID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</a:t>
              </a:r>
              <a:r>
                <a:rPr lang="id-ID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dolor sit amet consectetuer adipiscing elit, </a:t>
              </a:r>
              <a:endParaRPr lang="en-US" sz="1200" dirty="0">
                <a:latin typeface="Times New Roman" panose="02020603050405020304" pitchFamily="18" charset="0"/>
                <a:ea typeface="Roboto Thin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FBF498-CB9C-46B0-BEF6-DC949400062A}"/>
                </a:ext>
              </a:extLst>
            </p:cNvPr>
            <p:cNvSpPr txBox="1"/>
            <p:nvPr/>
          </p:nvSpPr>
          <p:spPr>
            <a:xfrm>
              <a:off x="1562387" y="2541818"/>
              <a:ext cx="18596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your tittle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0BD475A-EF11-4FD1-AB60-6573C6444A06}"/>
              </a:ext>
            </a:extLst>
          </p:cNvPr>
          <p:cNvSpPr txBox="1"/>
          <p:nvPr/>
        </p:nvSpPr>
        <p:spPr>
          <a:xfrm>
            <a:off x="4397158" y="2389315"/>
            <a:ext cx="1859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your tittle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C318019-859C-4261-91F0-1EE74B67B0B9}"/>
              </a:ext>
            </a:extLst>
          </p:cNvPr>
          <p:cNvGrpSpPr/>
          <p:nvPr/>
        </p:nvGrpSpPr>
        <p:grpSpPr>
          <a:xfrm>
            <a:off x="6877722" y="3834059"/>
            <a:ext cx="2063857" cy="2524033"/>
            <a:chOff x="1708929" y="1038274"/>
            <a:chExt cx="1625103" cy="1987451"/>
          </a:xfrm>
        </p:grpSpPr>
        <p:graphicFrame>
          <p:nvGraphicFramePr>
            <p:cNvPr id="15" name="Chart 14">
              <a:extLst>
                <a:ext uri="{FF2B5EF4-FFF2-40B4-BE49-F238E27FC236}">
                  <a16:creationId xmlns:a16="http://schemas.microsoft.com/office/drawing/2014/main" id="{61B08EE3-AE1E-4CBF-8236-49A758FA0D7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11072363"/>
                </p:ext>
              </p:extLst>
            </p:nvPr>
          </p:nvGraphicFramePr>
          <p:xfrm>
            <a:off x="1708929" y="1038274"/>
            <a:ext cx="1625103" cy="19874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947C34A-0240-45B1-A7C3-F94D0C97D033}"/>
                </a:ext>
              </a:extLst>
            </p:cNvPr>
            <p:cNvSpPr/>
            <p:nvPr/>
          </p:nvSpPr>
          <p:spPr>
            <a:xfrm>
              <a:off x="1932551" y="1445744"/>
              <a:ext cx="1172510" cy="11725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r>
                <a:rPr lang="id-ID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075E1E6-0E4E-4BFB-AAC2-7F352F4B7782}"/>
              </a:ext>
            </a:extLst>
          </p:cNvPr>
          <p:cNvGrpSpPr/>
          <p:nvPr/>
        </p:nvGrpSpPr>
        <p:grpSpPr>
          <a:xfrm>
            <a:off x="9193400" y="3834059"/>
            <a:ext cx="2063857" cy="2524033"/>
            <a:chOff x="1708929" y="1038274"/>
            <a:chExt cx="1625103" cy="1987451"/>
          </a:xfrm>
        </p:grpSpPr>
        <p:graphicFrame>
          <p:nvGraphicFramePr>
            <p:cNvPr id="18" name="Chart 17">
              <a:extLst>
                <a:ext uri="{FF2B5EF4-FFF2-40B4-BE49-F238E27FC236}">
                  <a16:creationId xmlns:a16="http://schemas.microsoft.com/office/drawing/2014/main" id="{619BABE7-9196-4A3D-B651-FA120069BAF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46071967"/>
                </p:ext>
              </p:extLst>
            </p:nvPr>
          </p:nvGraphicFramePr>
          <p:xfrm>
            <a:off x="1708929" y="1038274"/>
            <a:ext cx="1625103" cy="19874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5C619EF-864A-467D-A406-74588E15B32D}"/>
                </a:ext>
              </a:extLst>
            </p:cNvPr>
            <p:cNvSpPr/>
            <p:nvPr/>
          </p:nvSpPr>
          <p:spPr>
            <a:xfrm>
              <a:off x="1932551" y="1445744"/>
              <a:ext cx="1172510" cy="11725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45</a:t>
              </a:r>
              <a:r>
                <a:rPr lang="id-ID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0DA837C-EE54-47DC-A5D9-AC8778EBB209}"/>
              </a:ext>
            </a:extLst>
          </p:cNvPr>
          <p:cNvGrpSpPr/>
          <p:nvPr/>
        </p:nvGrpSpPr>
        <p:grpSpPr>
          <a:xfrm>
            <a:off x="9212884" y="1757113"/>
            <a:ext cx="2063857" cy="2524033"/>
            <a:chOff x="1708929" y="1038274"/>
            <a:chExt cx="1625103" cy="1987451"/>
          </a:xfrm>
        </p:grpSpPr>
        <p:graphicFrame>
          <p:nvGraphicFramePr>
            <p:cNvPr id="24" name="Chart 23">
              <a:extLst>
                <a:ext uri="{FF2B5EF4-FFF2-40B4-BE49-F238E27FC236}">
                  <a16:creationId xmlns:a16="http://schemas.microsoft.com/office/drawing/2014/main" id="{6947CAF5-B6F3-42E5-8167-905064A2B74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25693517"/>
                </p:ext>
              </p:extLst>
            </p:nvPr>
          </p:nvGraphicFramePr>
          <p:xfrm>
            <a:off x="1708929" y="1038274"/>
            <a:ext cx="1625103" cy="19874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D10780F-A5B1-4C02-BFB8-266AB83127B3}"/>
                </a:ext>
              </a:extLst>
            </p:cNvPr>
            <p:cNvSpPr/>
            <p:nvPr/>
          </p:nvSpPr>
          <p:spPr>
            <a:xfrm>
              <a:off x="1932551" y="1445744"/>
              <a:ext cx="1172510" cy="11725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id-ID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6F84771-8BDE-45BC-8984-892DD04FBE01}"/>
              </a:ext>
            </a:extLst>
          </p:cNvPr>
          <p:cNvGrpSpPr/>
          <p:nvPr/>
        </p:nvGrpSpPr>
        <p:grpSpPr>
          <a:xfrm>
            <a:off x="6865030" y="1758022"/>
            <a:ext cx="2063857" cy="2524033"/>
            <a:chOff x="1708929" y="1038274"/>
            <a:chExt cx="1625103" cy="1987451"/>
          </a:xfrm>
        </p:grpSpPr>
        <p:graphicFrame>
          <p:nvGraphicFramePr>
            <p:cNvPr id="30" name="Chart 29">
              <a:extLst>
                <a:ext uri="{FF2B5EF4-FFF2-40B4-BE49-F238E27FC236}">
                  <a16:creationId xmlns:a16="http://schemas.microsoft.com/office/drawing/2014/main" id="{AD0E2AEC-5AFD-42AB-88A4-4DA3ECEA8FF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232644019"/>
                </p:ext>
              </p:extLst>
            </p:nvPr>
          </p:nvGraphicFramePr>
          <p:xfrm>
            <a:off x="1708929" y="1038274"/>
            <a:ext cx="1625103" cy="19874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E3D083A-AE38-40D5-9D43-10BDA0407D72}"/>
                </a:ext>
              </a:extLst>
            </p:cNvPr>
            <p:cNvSpPr/>
            <p:nvPr/>
          </p:nvSpPr>
          <p:spPr>
            <a:xfrm>
              <a:off x="1932551" y="1445744"/>
              <a:ext cx="1172510" cy="11725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r>
                <a:rPr lang="id-ID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84F291DB-26C6-480C-A333-A1DB1F1F690B}"/>
              </a:ext>
            </a:extLst>
          </p:cNvPr>
          <p:cNvSpPr/>
          <p:nvPr/>
        </p:nvSpPr>
        <p:spPr>
          <a:xfrm rot="16200000" flipV="1">
            <a:off x="903883" y="2389315"/>
            <a:ext cx="537099" cy="53709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/>
            <a:endParaRPr lang="id-ID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5BA187F-5472-4A55-85A8-4ACB4AC8B5F9}"/>
              </a:ext>
            </a:extLst>
          </p:cNvPr>
          <p:cNvSpPr/>
          <p:nvPr/>
        </p:nvSpPr>
        <p:spPr>
          <a:xfrm rot="16200000" flipV="1">
            <a:off x="903883" y="4530493"/>
            <a:ext cx="537099" cy="53709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/>
            <a:endParaRPr lang="id-ID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C869A16-E142-4439-80F3-FA16B5ECB957}"/>
              </a:ext>
            </a:extLst>
          </p:cNvPr>
          <p:cNvSpPr/>
          <p:nvPr/>
        </p:nvSpPr>
        <p:spPr>
          <a:xfrm rot="16200000" flipV="1">
            <a:off x="3731897" y="2459319"/>
            <a:ext cx="537099" cy="53709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/>
            <a:endParaRPr lang="id-ID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ED5C7E6-050D-4D0D-A196-F01514DD6218}"/>
              </a:ext>
            </a:extLst>
          </p:cNvPr>
          <p:cNvSpPr/>
          <p:nvPr/>
        </p:nvSpPr>
        <p:spPr>
          <a:xfrm rot="16200000" flipV="1">
            <a:off x="3731897" y="4542014"/>
            <a:ext cx="537099" cy="53709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/>
            <a:endParaRPr lang="id-ID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3F25CC-6ABC-472A-A774-D12C5B88B9EF}"/>
              </a:ext>
            </a:extLst>
          </p:cNvPr>
          <p:cNvSpPr txBox="1"/>
          <p:nvPr/>
        </p:nvSpPr>
        <p:spPr>
          <a:xfrm>
            <a:off x="4357909" y="4945877"/>
            <a:ext cx="1763488" cy="8947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id-ID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dolor sit amet consectetuer adipiscing elit, </a:t>
            </a:r>
            <a:endParaRPr lang="en-US" sz="1200" dirty="0">
              <a:latin typeface="Times New Roman" panose="02020603050405020304" pitchFamily="18" charset="0"/>
              <a:ea typeface="Roboto Thin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2042BD-074F-4D4F-8B1E-29F618D66655}"/>
              </a:ext>
            </a:extLst>
          </p:cNvPr>
          <p:cNvSpPr txBox="1"/>
          <p:nvPr/>
        </p:nvSpPr>
        <p:spPr>
          <a:xfrm>
            <a:off x="4397158" y="4528537"/>
            <a:ext cx="1859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your tittle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6B2E5A7-3E23-48F5-BAA3-3D25154383BC}"/>
              </a:ext>
            </a:extLst>
          </p:cNvPr>
          <p:cNvGrpSpPr/>
          <p:nvPr/>
        </p:nvGrpSpPr>
        <p:grpSpPr>
          <a:xfrm>
            <a:off x="1562387" y="4492315"/>
            <a:ext cx="1859625" cy="1348294"/>
            <a:chOff x="1562387" y="2541818"/>
            <a:chExt cx="1859625" cy="1348294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1E95DFF-E7FC-43C5-8921-B3A3CA7C1157}"/>
                </a:ext>
              </a:extLst>
            </p:cNvPr>
            <p:cNvSpPr txBox="1"/>
            <p:nvPr/>
          </p:nvSpPr>
          <p:spPr>
            <a:xfrm>
              <a:off x="1562387" y="2995380"/>
              <a:ext cx="1763488" cy="894732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id-ID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lorem ipsum </a:t>
              </a:r>
              <a:r>
                <a:rPr lang="id-ID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dolor sit amet consectetuer adipiscing elit, </a:t>
              </a:r>
              <a:endParaRPr lang="en-US" sz="1200" dirty="0">
                <a:latin typeface="Times New Roman" panose="02020603050405020304" pitchFamily="18" charset="0"/>
                <a:ea typeface="Roboto Thin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7508766-5E36-4DBA-95DE-3815B5C4ACAC}"/>
                </a:ext>
              </a:extLst>
            </p:cNvPr>
            <p:cNvSpPr txBox="1"/>
            <p:nvPr/>
          </p:nvSpPr>
          <p:spPr>
            <a:xfrm>
              <a:off x="1562387" y="2541818"/>
              <a:ext cx="18596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insert your tittle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6FC08F2-A16D-46C9-A66F-3D981A0DEE6D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1AFCFB3-3D21-4D6B-8772-9263268A68DD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4208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4EABED51-9A34-470A-8C33-4D2E8927C3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913578"/>
              </p:ext>
            </p:extLst>
          </p:nvPr>
        </p:nvGraphicFramePr>
        <p:xfrm>
          <a:off x="1660983" y="1787237"/>
          <a:ext cx="4108438" cy="359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07B3919A-DC68-4CB4-B29E-ED872ECC5014}"/>
              </a:ext>
            </a:extLst>
          </p:cNvPr>
          <p:cNvSpPr/>
          <p:nvPr/>
        </p:nvSpPr>
        <p:spPr>
          <a:xfrm>
            <a:off x="6454211" y="3373351"/>
            <a:ext cx="382696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EB5964E-F23D-409A-BE57-A83F76A1854E}"/>
              </a:ext>
            </a:extLst>
          </p:cNvPr>
          <p:cNvSpPr/>
          <p:nvPr/>
        </p:nvSpPr>
        <p:spPr>
          <a:xfrm>
            <a:off x="6454210" y="2124430"/>
            <a:ext cx="382696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0F7017E-14E8-4DC1-AD5A-C4ED64928BE4}"/>
              </a:ext>
            </a:extLst>
          </p:cNvPr>
          <p:cNvSpPr/>
          <p:nvPr/>
        </p:nvSpPr>
        <p:spPr>
          <a:xfrm>
            <a:off x="6454210" y="4622272"/>
            <a:ext cx="382696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CB785C-E3DA-440D-8869-82AEEB0705F4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541AE3-EBE6-442B-893B-1C024358E2B3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2635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4">
            <a:extLst>
              <a:ext uri="{FF2B5EF4-FFF2-40B4-BE49-F238E27FC236}">
                <a16:creationId xmlns:a16="http://schemas.microsoft.com/office/drawing/2014/main" id="{DD1DC7BF-8A0F-4213-8012-8E2358CCE4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17434" y="2418630"/>
            <a:ext cx="5169552" cy="3871328"/>
            <a:chOff x="1686" y="667"/>
            <a:chExt cx="3986" cy="2985"/>
          </a:xfrm>
        </p:grpSpPr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D3D2E0F8-DF49-41B4-B8F9-2F4B7A2BB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" y="667"/>
              <a:ext cx="400" cy="741"/>
            </a:xfrm>
            <a:custGeom>
              <a:avLst/>
              <a:gdLst>
                <a:gd name="T0" fmla="*/ 400 w 400"/>
                <a:gd name="T1" fmla="*/ 370 h 741"/>
                <a:gd name="T2" fmla="*/ 0 w 400"/>
                <a:gd name="T3" fmla="*/ 741 h 741"/>
                <a:gd name="T4" fmla="*/ 0 w 400"/>
                <a:gd name="T5" fmla="*/ 370 h 741"/>
                <a:gd name="T6" fmla="*/ 0 w 400"/>
                <a:gd name="T7" fmla="*/ 0 h 741"/>
                <a:gd name="T8" fmla="*/ 400 w 400"/>
                <a:gd name="T9" fmla="*/ 370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741">
                  <a:moveTo>
                    <a:pt x="400" y="370"/>
                  </a:moveTo>
                  <a:lnTo>
                    <a:pt x="0" y="741"/>
                  </a:lnTo>
                  <a:lnTo>
                    <a:pt x="0" y="370"/>
                  </a:lnTo>
                  <a:lnTo>
                    <a:pt x="0" y="0"/>
                  </a:lnTo>
                  <a:lnTo>
                    <a:pt x="400" y="3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Freeform 58">
              <a:extLst>
                <a:ext uri="{FF2B5EF4-FFF2-40B4-BE49-F238E27FC236}">
                  <a16:creationId xmlns:a16="http://schemas.microsoft.com/office/drawing/2014/main" id="{CEBB2857-70F5-4DD1-BDDA-41A4E45C2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" y="667"/>
              <a:ext cx="400" cy="741"/>
            </a:xfrm>
            <a:custGeom>
              <a:avLst/>
              <a:gdLst>
                <a:gd name="T0" fmla="*/ 400 w 400"/>
                <a:gd name="T1" fmla="*/ 370 h 741"/>
                <a:gd name="T2" fmla="*/ 0 w 400"/>
                <a:gd name="T3" fmla="*/ 741 h 741"/>
                <a:gd name="T4" fmla="*/ 0 w 400"/>
                <a:gd name="T5" fmla="*/ 370 h 741"/>
                <a:gd name="T6" fmla="*/ 0 w 400"/>
                <a:gd name="T7" fmla="*/ 0 h 741"/>
                <a:gd name="T8" fmla="*/ 400 w 400"/>
                <a:gd name="T9" fmla="*/ 370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741">
                  <a:moveTo>
                    <a:pt x="400" y="370"/>
                  </a:moveTo>
                  <a:lnTo>
                    <a:pt x="0" y="741"/>
                  </a:lnTo>
                  <a:lnTo>
                    <a:pt x="0" y="370"/>
                  </a:lnTo>
                  <a:lnTo>
                    <a:pt x="0" y="0"/>
                  </a:lnTo>
                  <a:lnTo>
                    <a:pt x="400" y="37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Freeform 59">
              <a:extLst>
                <a:ext uri="{FF2B5EF4-FFF2-40B4-BE49-F238E27FC236}">
                  <a16:creationId xmlns:a16="http://schemas.microsoft.com/office/drawing/2014/main" id="{8CA0C906-1A45-413C-9876-601A0CCC8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6" y="874"/>
              <a:ext cx="2671" cy="1078"/>
            </a:xfrm>
            <a:custGeom>
              <a:avLst/>
              <a:gdLst>
                <a:gd name="T0" fmla="*/ 0 w 555"/>
                <a:gd name="T1" fmla="*/ 112 h 224"/>
                <a:gd name="T2" fmla="*/ 112 w 555"/>
                <a:gd name="T3" fmla="*/ 0 h 224"/>
                <a:gd name="T4" fmla="*/ 555 w 555"/>
                <a:gd name="T5" fmla="*/ 0 h 224"/>
                <a:gd name="T6" fmla="*/ 555 w 555"/>
                <a:gd name="T7" fmla="*/ 68 h 224"/>
                <a:gd name="T8" fmla="*/ 112 w 555"/>
                <a:gd name="T9" fmla="*/ 68 h 224"/>
                <a:gd name="T10" fmla="*/ 68 w 555"/>
                <a:gd name="T11" fmla="*/ 112 h 224"/>
                <a:gd name="T12" fmla="*/ 112 w 555"/>
                <a:gd name="T13" fmla="*/ 156 h 224"/>
                <a:gd name="T14" fmla="*/ 504 w 555"/>
                <a:gd name="T15" fmla="*/ 156 h 224"/>
                <a:gd name="T16" fmla="*/ 504 w 555"/>
                <a:gd name="T17" fmla="*/ 224 h 224"/>
                <a:gd name="T18" fmla="*/ 112 w 555"/>
                <a:gd name="T19" fmla="*/ 224 h 224"/>
                <a:gd name="T20" fmla="*/ 0 w 555"/>
                <a:gd name="T2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5" h="224">
                  <a:moveTo>
                    <a:pt x="0" y="112"/>
                  </a:moveTo>
                  <a:cubicBezTo>
                    <a:pt x="0" y="50"/>
                    <a:pt x="50" y="0"/>
                    <a:pt x="112" y="0"/>
                  </a:cubicBezTo>
                  <a:cubicBezTo>
                    <a:pt x="555" y="0"/>
                    <a:pt x="555" y="0"/>
                    <a:pt x="555" y="0"/>
                  </a:cubicBezTo>
                  <a:cubicBezTo>
                    <a:pt x="555" y="68"/>
                    <a:pt x="555" y="68"/>
                    <a:pt x="555" y="68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88" y="68"/>
                    <a:pt x="68" y="88"/>
                    <a:pt x="68" y="112"/>
                  </a:cubicBezTo>
                  <a:cubicBezTo>
                    <a:pt x="68" y="136"/>
                    <a:pt x="88" y="156"/>
                    <a:pt x="112" y="156"/>
                  </a:cubicBezTo>
                  <a:cubicBezTo>
                    <a:pt x="504" y="156"/>
                    <a:pt x="504" y="156"/>
                    <a:pt x="504" y="156"/>
                  </a:cubicBezTo>
                  <a:cubicBezTo>
                    <a:pt x="504" y="224"/>
                    <a:pt x="504" y="224"/>
                    <a:pt x="504" y="224"/>
                  </a:cubicBezTo>
                  <a:cubicBezTo>
                    <a:pt x="112" y="224"/>
                    <a:pt x="112" y="224"/>
                    <a:pt x="112" y="224"/>
                  </a:cubicBezTo>
                  <a:cubicBezTo>
                    <a:pt x="50" y="224"/>
                    <a:pt x="0" y="174"/>
                    <a:pt x="0" y="112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Freeform 60">
              <a:extLst>
                <a:ext uri="{FF2B5EF4-FFF2-40B4-BE49-F238E27FC236}">
                  <a16:creationId xmlns:a16="http://schemas.microsoft.com/office/drawing/2014/main" id="{0DE6D887-2C5E-40E7-84B4-EBB77EA71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1625"/>
              <a:ext cx="2273" cy="1074"/>
            </a:xfrm>
            <a:custGeom>
              <a:avLst/>
              <a:gdLst>
                <a:gd name="T0" fmla="*/ 0 w 472"/>
                <a:gd name="T1" fmla="*/ 223 h 223"/>
                <a:gd name="T2" fmla="*/ 360 w 472"/>
                <a:gd name="T3" fmla="*/ 223 h 223"/>
                <a:gd name="T4" fmla="*/ 472 w 472"/>
                <a:gd name="T5" fmla="*/ 111 h 223"/>
                <a:gd name="T6" fmla="*/ 360 w 472"/>
                <a:gd name="T7" fmla="*/ 0 h 223"/>
                <a:gd name="T8" fmla="*/ 123 w 472"/>
                <a:gd name="T9" fmla="*/ 0 h 223"/>
                <a:gd name="T10" fmla="*/ 123 w 472"/>
                <a:gd name="T11" fmla="*/ 68 h 223"/>
                <a:gd name="T12" fmla="*/ 360 w 472"/>
                <a:gd name="T13" fmla="*/ 68 h 223"/>
                <a:gd name="T14" fmla="*/ 403 w 472"/>
                <a:gd name="T15" fmla="*/ 111 h 223"/>
                <a:gd name="T16" fmla="*/ 360 w 472"/>
                <a:gd name="T17" fmla="*/ 155 h 223"/>
                <a:gd name="T18" fmla="*/ 0 w 472"/>
                <a:gd name="T19" fmla="*/ 155 h 223"/>
                <a:gd name="T20" fmla="*/ 0 w 472"/>
                <a:gd name="T21" fmla="*/ 22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23">
                  <a:moveTo>
                    <a:pt x="0" y="223"/>
                  </a:moveTo>
                  <a:cubicBezTo>
                    <a:pt x="360" y="223"/>
                    <a:pt x="360" y="223"/>
                    <a:pt x="360" y="223"/>
                  </a:cubicBezTo>
                  <a:cubicBezTo>
                    <a:pt x="421" y="223"/>
                    <a:pt x="472" y="173"/>
                    <a:pt x="472" y="111"/>
                  </a:cubicBezTo>
                  <a:cubicBezTo>
                    <a:pt x="472" y="50"/>
                    <a:pt x="421" y="0"/>
                    <a:pt x="360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68"/>
                    <a:pt x="123" y="68"/>
                    <a:pt x="123" y="68"/>
                  </a:cubicBezTo>
                  <a:cubicBezTo>
                    <a:pt x="360" y="68"/>
                    <a:pt x="360" y="68"/>
                    <a:pt x="360" y="68"/>
                  </a:cubicBezTo>
                  <a:cubicBezTo>
                    <a:pt x="384" y="68"/>
                    <a:pt x="403" y="87"/>
                    <a:pt x="403" y="111"/>
                  </a:cubicBezTo>
                  <a:cubicBezTo>
                    <a:pt x="403" y="136"/>
                    <a:pt x="384" y="155"/>
                    <a:pt x="360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Freeform 61">
              <a:extLst>
                <a:ext uri="{FF2B5EF4-FFF2-40B4-BE49-F238E27FC236}">
                  <a16:creationId xmlns:a16="http://schemas.microsoft.com/office/drawing/2014/main" id="{E5537A67-315F-4E8B-B2D9-BC049561D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6" y="2371"/>
              <a:ext cx="2426" cy="1079"/>
            </a:xfrm>
            <a:custGeom>
              <a:avLst/>
              <a:gdLst>
                <a:gd name="T0" fmla="*/ 0 w 504"/>
                <a:gd name="T1" fmla="*/ 112 h 224"/>
                <a:gd name="T2" fmla="*/ 112 w 504"/>
                <a:gd name="T3" fmla="*/ 0 h 224"/>
                <a:gd name="T4" fmla="*/ 382 w 504"/>
                <a:gd name="T5" fmla="*/ 0 h 224"/>
                <a:gd name="T6" fmla="*/ 382 w 504"/>
                <a:gd name="T7" fmla="*/ 68 h 224"/>
                <a:gd name="T8" fmla="*/ 112 w 504"/>
                <a:gd name="T9" fmla="*/ 68 h 224"/>
                <a:gd name="T10" fmla="*/ 68 w 504"/>
                <a:gd name="T11" fmla="*/ 112 h 224"/>
                <a:gd name="T12" fmla="*/ 112 w 504"/>
                <a:gd name="T13" fmla="*/ 156 h 224"/>
                <a:gd name="T14" fmla="*/ 504 w 504"/>
                <a:gd name="T15" fmla="*/ 156 h 224"/>
                <a:gd name="T16" fmla="*/ 504 w 504"/>
                <a:gd name="T17" fmla="*/ 224 h 224"/>
                <a:gd name="T18" fmla="*/ 112 w 504"/>
                <a:gd name="T19" fmla="*/ 224 h 224"/>
                <a:gd name="T20" fmla="*/ 0 w 504"/>
                <a:gd name="T21" fmla="*/ 1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4" h="224">
                  <a:moveTo>
                    <a:pt x="0" y="112"/>
                  </a:moveTo>
                  <a:cubicBezTo>
                    <a:pt x="0" y="50"/>
                    <a:pt x="50" y="0"/>
                    <a:pt x="112" y="0"/>
                  </a:cubicBezTo>
                  <a:cubicBezTo>
                    <a:pt x="382" y="0"/>
                    <a:pt x="382" y="0"/>
                    <a:pt x="382" y="0"/>
                  </a:cubicBezTo>
                  <a:cubicBezTo>
                    <a:pt x="382" y="68"/>
                    <a:pt x="382" y="68"/>
                    <a:pt x="382" y="68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88" y="68"/>
                    <a:pt x="68" y="88"/>
                    <a:pt x="68" y="112"/>
                  </a:cubicBezTo>
                  <a:cubicBezTo>
                    <a:pt x="68" y="136"/>
                    <a:pt x="88" y="156"/>
                    <a:pt x="112" y="156"/>
                  </a:cubicBezTo>
                  <a:cubicBezTo>
                    <a:pt x="504" y="156"/>
                    <a:pt x="504" y="156"/>
                    <a:pt x="504" y="156"/>
                  </a:cubicBezTo>
                  <a:cubicBezTo>
                    <a:pt x="504" y="224"/>
                    <a:pt x="504" y="224"/>
                    <a:pt x="504" y="224"/>
                  </a:cubicBezTo>
                  <a:cubicBezTo>
                    <a:pt x="112" y="224"/>
                    <a:pt x="112" y="224"/>
                    <a:pt x="112" y="224"/>
                  </a:cubicBezTo>
                  <a:cubicBezTo>
                    <a:pt x="50" y="224"/>
                    <a:pt x="0" y="174"/>
                    <a:pt x="0" y="112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D0DCB75E-59E1-4087-BA84-8BF3C08A8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5" y="3122"/>
              <a:ext cx="1555" cy="328"/>
            </a:xfrm>
            <a:custGeom>
              <a:avLst/>
              <a:gdLst>
                <a:gd name="T0" fmla="*/ 1555 w 1555"/>
                <a:gd name="T1" fmla="*/ 0 h 328"/>
                <a:gd name="T2" fmla="*/ 0 w 1555"/>
                <a:gd name="T3" fmla="*/ 0 h 328"/>
                <a:gd name="T4" fmla="*/ 0 w 1555"/>
                <a:gd name="T5" fmla="*/ 328 h 328"/>
                <a:gd name="T6" fmla="*/ 1555 w 1555"/>
                <a:gd name="T7" fmla="*/ 328 h 328"/>
                <a:gd name="T8" fmla="*/ 1377 w 1555"/>
                <a:gd name="T9" fmla="*/ 164 h 328"/>
                <a:gd name="T10" fmla="*/ 1555 w 1555"/>
                <a:gd name="T11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5" h="328">
                  <a:moveTo>
                    <a:pt x="1555" y="0"/>
                  </a:moveTo>
                  <a:lnTo>
                    <a:pt x="0" y="0"/>
                  </a:lnTo>
                  <a:lnTo>
                    <a:pt x="0" y="328"/>
                  </a:lnTo>
                  <a:lnTo>
                    <a:pt x="1555" y="328"/>
                  </a:lnTo>
                  <a:lnTo>
                    <a:pt x="1377" y="164"/>
                  </a:lnTo>
                  <a:lnTo>
                    <a:pt x="155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Freeform 64">
              <a:extLst>
                <a:ext uri="{FF2B5EF4-FFF2-40B4-BE49-F238E27FC236}">
                  <a16:creationId xmlns:a16="http://schemas.microsoft.com/office/drawing/2014/main" id="{41BCFA6A-D36A-4052-933F-CA055DD13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6" y="2371"/>
              <a:ext cx="1516" cy="0"/>
            </a:xfrm>
            <a:custGeom>
              <a:avLst/>
              <a:gdLst>
                <a:gd name="T0" fmla="*/ 315 w 315"/>
                <a:gd name="T1" fmla="*/ 0 w 315"/>
                <a:gd name="T2" fmla="*/ 0 w 315"/>
                <a:gd name="T3" fmla="*/ 313 w 315"/>
                <a:gd name="T4" fmla="*/ 315 w 315"/>
                <a:gd name="T5" fmla="*/ 315 w 3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315">
                  <a:moveTo>
                    <a:pt x="31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0"/>
                    <a:pt x="314" y="0"/>
                    <a:pt x="315" y="0"/>
                  </a:cubicBezTo>
                  <a:cubicBezTo>
                    <a:pt x="315" y="0"/>
                    <a:pt x="315" y="0"/>
                    <a:pt x="315" y="0"/>
                  </a:cubicBezTo>
                </a:path>
              </a:pathLst>
            </a:custGeom>
            <a:solidFill>
              <a:srgbClr val="C9C9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Freeform 65">
              <a:extLst>
                <a:ext uri="{FF2B5EF4-FFF2-40B4-BE49-F238E27FC236}">
                  <a16:creationId xmlns:a16="http://schemas.microsoft.com/office/drawing/2014/main" id="{DC73E239-76FE-45F5-9FAF-1B03E3920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5" y="1625"/>
              <a:ext cx="1675" cy="0"/>
            </a:xfrm>
            <a:custGeom>
              <a:avLst/>
              <a:gdLst>
                <a:gd name="T0" fmla="*/ 348 w 348"/>
                <a:gd name="T1" fmla="*/ 0 w 348"/>
                <a:gd name="T2" fmla="*/ 2 w 348"/>
                <a:gd name="T3" fmla="*/ 348 w 348"/>
                <a:gd name="T4" fmla="*/ 348 w 3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48">
                  <a:moveTo>
                    <a:pt x="34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48" y="0"/>
                    <a:pt x="348" y="0"/>
                    <a:pt x="348" y="0"/>
                  </a:cubicBezTo>
                </a:path>
              </a:pathLst>
            </a:custGeom>
            <a:solidFill>
              <a:srgbClr val="C9C9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Freeform 67">
              <a:extLst>
                <a:ext uri="{FF2B5EF4-FFF2-40B4-BE49-F238E27FC236}">
                  <a16:creationId xmlns:a16="http://schemas.microsoft.com/office/drawing/2014/main" id="{2BBFBFF0-3D99-4A2B-8829-B2DD971B1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2915"/>
              <a:ext cx="400" cy="737"/>
            </a:xfrm>
            <a:custGeom>
              <a:avLst/>
              <a:gdLst>
                <a:gd name="T0" fmla="*/ 0 w 400"/>
                <a:gd name="T1" fmla="*/ 371 h 737"/>
                <a:gd name="T2" fmla="*/ 400 w 400"/>
                <a:gd name="T3" fmla="*/ 737 h 737"/>
                <a:gd name="T4" fmla="*/ 400 w 400"/>
                <a:gd name="T5" fmla="*/ 371 h 737"/>
                <a:gd name="T6" fmla="*/ 400 w 400"/>
                <a:gd name="T7" fmla="*/ 0 h 737"/>
                <a:gd name="T8" fmla="*/ 0 w 400"/>
                <a:gd name="T9" fmla="*/ 37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737">
                  <a:moveTo>
                    <a:pt x="0" y="371"/>
                  </a:moveTo>
                  <a:lnTo>
                    <a:pt x="400" y="737"/>
                  </a:lnTo>
                  <a:lnTo>
                    <a:pt x="400" y="371"/>
                  </a:lnTo>
                  <a:lnTo>
                    <a:pt x="400" y="0"/>
                  </a:lnTo>
                  <a:lnTo>
                    <a:pt x="0" y="37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Freeform 69">
              <a:extLst>
                <a:ext uri="{FF2B5EF4-FFF2-40B4-BE49-F238E27FC236}">
                  <a16:creationId xmlns:a16="http://schemas.microsoft.com/office/drawing/2014/main" id="{AD66C9B1-D927-4A70-8768-99B2DE4B7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2164"/>
              <a:ext cx="405" cy="742"/>
            </a:xfrm>
            <a:custGeom>
              <a:avLst/>
              <a:gdLst>
                <a:gd name="T0" fmla="*/ 405 w 405"/>
                <a:gd name="T1" fmla="*/ 371 h 742"/>
                <a:gd name="T2" fmla="*/ 0 w 405"/>
                <a:gd name="T3" fmla="*/ 742 h 742"/>
                <a:gd name="T4" fmla="*/ 0 w 405"/>
                <a:gd name="T5" fmla="*/ 371 h 742"/>
                <a:gd name="T6" fmla="*/ 0 w 405"/>
                <a:gd name="T7" fmla="*/ 0 h 742"/>
                <a:gd name="T8" fmla="*/ 405 w 405"/>
                <a:gd name="T9" fmla="*/ 371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742">
                  <a:moveTo>
                    <a:pt x="405" y="371"/>
                  </a:moveTo>
                  <a:lnTo>
                    <a:pt x="0" y="742"/>
                  </a:lnTo>
                  <a:lnTo>
                    <a:pt x="0" y="371"/>
                  </a:lnTo>
                  <a:lnTo>
                    <a:pt x="0" y="0"/>
                  </a:lnTo>
                  <a:lnTo>
                    <a:pt x="405" y="371"/>
                  </a:lnTo>
                  <a:close/>
                </a:path>
              </a:pathLst>
            </a:custGeom>
            <a:solidFill>
              <a:srgbClr val="BCBC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Freeform 70">
              <a:extLst>
                <a:ext uri="{FF2B5EF4-FFF2-40B4-BE49-F238E27FC236}">
                  <a16:creationId xmlns:a16="http://schemas.microsoft.com/office/drawing/2014/main" id="{D20D97C1-4169-4980-8C64-EAE5A393F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2164"/>
              <a:ext cx="405" cy="742"/>
            </a:xfrm>
            <a:custGeom>
              <a:avLst/>
              <a:gdLst>
                <a:gd name="T0" fmla="*/ 405 w 405"/>
                <a:gd name="T1" fmla="*/ 371 h 742"/>
                <a:gd name="T2" fmla="*/ 0 w 405"/>
                <a:gd name="T3" fmla="*/ 742 h 742"/>
                <a:gd name="T4" fmla="*/ 0 w 405"/>
                <a:gd name="T5" fmla="*/ 371 h 742"/>
                <a:gd name="T6" fmla="*/ 0 w 405"/>
                <a:gd name="T7" fmla="*/ 0 h 742"/>
                <a:gd name="T8" fmla="*/ 405 w 405"/>
                <a:gd name="T9" fmla="*/ 371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" h="742">
                  <a:moveTo>
                    <a:pt x="405" y="371"/>
                  </a:moveTo>
                  <a:lnTo>
                    <a:pt x="0" y="742"/>
                  </a:lnTo>
                  <a:lnTo>
                    <a:pt x="0" y="371"/>
                  </a:lnTo>
                  <a:lnTo>
                    <a:pt x="0" y="0"/>
                  </a:lnTo>
                  <a:lnTo>
                    <a:pt x="405" y="37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Freeform 71">
              <a:extLst>
                <a:ext uri="{FF2B5EF4-FFF2-40B4-BE49-F238E27FC236}">
                  <a16:creationId xmlns:a16="http://schemas.microsoft.com/office/drawing/2014/main" id="{488CD625-673C-42F4-AA5F-8DC98380E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1418"/>
              <a:ext cx="400" cy="737"/>
            </a:xfrm>
            <a:custGeom>
              <a:avLst/>
              <a:gdLst>
                <a:gd name="T0" fmla="*/ 0 w 400"/>
                <a:gd name="T1" fmla="*/ 371 h 737"/>
                <a:gd name="T2" fmla="*/ 400 w 400"/>
                <a:gd name="T3" fmla="*/ 737 h 737"/>
                <a:gd name="T4" fmla="*/ 400 w 400"/>
                <a:gd name="T5" fmla="*/ 371 h 737"/>
                <a:gd name="T6" fmla="*/ 400 w 400"/>
                <a:gd name="T7" fmla="*/ 0 h 737"/>
                <a:gd name="T8" fmla="*/ 0 w 400"/>
                <a:gd name="T9" fmla="*/ 37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737">
                  <a:moveTo>
                    <a:pt x="0" y="371"/>
                  </a:moveTo>
                  <a:lnTo>
                    <a:pt x="400" y="737"/>
                  </a:lnTo>
                  <a:lnTo>
                    <a:pt x="400" y="371"/>
                  </a:lnTo>
                  <a:lnTo>
                    <a:pt x="400" y="0"/>
                  </a:lnTo>
                  <a:lnTo>
                    <a:pt x="0" y="371"/>
                  </a:lnTo>
                  <a:close/>
                </a:path>
              </a:pathLst>
            </a:custGeom>
            <a:solidFill>
              <a:srgbClr val="BCBC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Freeform 72">
              <a:extLst>
                <a:ext uri="{FF2B5EF4-FFF2-40B4-BE49-F238E27FC236}">
                  <a16:creationId xmlns:a16="http://schemas.microsoft.com/office/drawing/2014/main" id="{8DB54BB2-DA4C-42BA-AB4F-D8ECEED8D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1418"/>
              <a:ext cx="400" cy="737"/>
            </a:xfrm>
            <a:custGeom>
              <a:avLst/>
              <a:gdLst>
                <a:gd name="T0" fmla="*/ 0 w 400"/>
                <a:gd name="T1" fmla="*/ 371 h 737"/>
                <a:gd name="T2" fmla="*/ 400 w 400"/>
                <a:gd name="T3" fmla="*/ 737 h 737"/>
                <a:gd name="T4" fmla="*/ 400 w 400"/>
                <a:gd name="T5" fmla="*/ 371 h 737"/>
                <a:gd name="T6" fmla="*/ 400 w 400"/>
                <a:gd name="T7" fmla="*/ 0 h 737"/>
                <a:gd name="T8" fmla="*/ 0 w 400"/>
                <a:gd name="T9" fmla="*/ 37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737">
                  <a:moveTo>
                    <a:pt x="0" y="371"/>
                  </a:moveTo>
                  <a:lnTo>
                    <a:pt x="400" y="737"/>
                  </a:lnTo>
                  <a:lnTo>
                    <a:pt x="400" y="371"/>
                  </a:lnTo>
                  <a:lnTo>
                    <a:pt x="400" y="0"/>
                  </a:lnTo>
                  <a:lnTo>
                    <a:pt x="0" y="37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Freeform 73">
              <a:extLst>
                <a:ext uri="{FF2B5EF4-FFF2-40B4-BE49-F238E27FC236}">
                  <a16:creationId xmlns:a16="http://schemas.microsoft.com/office/drawing/2014/main" id="{3B4463CA-8BBC-41FA-B9CC-FE0541E51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" y="667"/>
              <a:ext cx="400" cy="741"/>
            </a:xfrm>
            <a:custGeom>
              <a:avLst/>
              <a:gdLst>
                <a:gd name="T0" fmla="*/ 0 w 400"/>
                <a:gd name="T1" fmla="*/ 0 h 741"/>
                <a:gd name="T2" fmla="*/ 0 w 400"/>
                <a:gd name="T3" fmla="*/ 207 h 741"/>
                <a:gd name="T4" fmla="*/ 120 w 400"/>
                <a:gd name="T5" fmla="*/ 207 h 741"/>
                <a:gd name="T6" fmla="*/ 120 w 400"/>
                <a:gd name="T7" fmla="*/ 534 h 741"/>
                <a:gd name="T8" fmla="*/ 0 w 400"/>
                <a:gd name="T9" fmla="*/ 534 h 741"/>
                <a:gd name="T10" fmla="*/ 0 w 400"/>
                <a:gd name="T11" fmla="*/ 741 h 741"/>
                <a:gd name="T12" fmla="*/ 400 w 400"/>
                <a:gd name="T13" fmla="*/ 370 h 741"/>
                <a:gd name="T14" fmla="*/ 0 w 400"/>
                <a:gd name="T15" fmla="*/ 0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0" h="741">
                  <a:moveTo>
                    <a:pt x="0" y="0"/>
                  </a:moveTo>
                  <a:lnTo>
                    <a:pt x="0" y="207"/>
                  </a:lnTo>
                  <a:lnTo>
                    <a:pt x="120" y="207"/>
                  </a:lnTo>
                  <a:lnTo>
                    <a:pt x="120" y="534"/>
                  </a:lnTo>
                  <a:lnTo>
                    <a:pt x="0" y="534"/>
                  </a:lnTo>
                  <a:lnTo>
                    <a:pt x="0" y="741"/>
                  </a:lnTo>
                  <a:lnTo>
                    <a:pt x="400" y="37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Freeform 74">
              <a:extLst>
                <a:ext uri="{FF2B5EF4-FFF2-40B4-BE49-F238E27FC236}">
                  <a16:creationId xmlns:a16="http://schemas.microsoft.com/office/drawing/2014/main" id="{59916EF3-89BC-4685-A630-0B2974677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" y="874"/>
              <a:ext cx="120" cy="327"/>
            </a:xfrm>
            <a:custGeom>
              <a:avLst/>
              <a:gdLst>
                <a:gd name="T0" fmla="*/ 120 w 120"/>
                <a:gd name="T1" fmla="*/ 0 h 327"/>
                <a:gd name="T2" fmla="*/ 0 w 120"/>
                <a:gd name="T3" fmla="*/ 0 h 327"/>
                <a:gd name="T4" fmla="*/ 0 w 120"/>
                <a:gd name="T5" fmla="*/ 163 h 327"/>
                <a:gd name="T6" fmla="*/ 0 w 120"/>
                <a:gd name="T7" fmla="*/ 327 h 327"/>
                <a:gd name="T8" fmla="*/ 120 w 120"/>
                <a:gd name="T9" fmla="*/ 327 h 327"/>
                <a:gd name="T10" fmla="*/ 120 w 120"/>
                <a:gd name="T11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327">
                  <a:moveTo>
                    <a:pt x="120" y="0"/>
                  </a:moveTo>
                  <a:lnTo>
                    <a:pt x="0" y="0"/>
                  </a:lnTo>
                  <a:lnTo>
                    <a:pt x="0" y="163"/>
                  </a:lnTo>
                  <a:lnTo>
                    <a:pt x="0" y="327"/>
                  </a:lnTo>
                  <a:lnTo>
                    <a:pt x="120" y="327"/>
                  </a:lnTo>
                  <a:lnTo>
                    <a:pt x="12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Freeform 75">
              <a:extLst>
                <a:ext uri="{FF2B5EF4-FFF2-40B4-BE49-F238E27FC236}">
                  <a16:creationId xmlns:a16="http://schemas.microsoft.com/office/drawing/2014/main" id="{280FCE51-B3F3-4266-8D3F-1EB8DAAA0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2915"/>
              <a:ext cx="400" cy="737"/>
            </a:xfrm>
            <a:custGeom>
              <a:avLst/>
              <a:gdLst>
                <a:gd name="T0" fmla="*/ 400 w 400"/>
                <a:gd name="T1" fmla="*/ 0 h 737"/>
                <a:gd name="T2" fmla="*/ 0 w 400"/>
                <a:gd name="T3" fmla="*/ 371 h 737"/>
                <a:gd name="T4" fmla="*/ 400 w 400"/>
                <a:gd name="T5" fmla="*/ 737 h 737"/>
                <a:gd name="T6" fmla="*/ 400 w 400"/>
                <a:gd name="T7" fmla="*/ 535 h 737"/>
                <a:gd name="T8" fmla="*/ 280 w 400"/>
                <a:gd name="T9" fmla="*/ 535 h 737"/>
                <a:gd name="T10" fmla="*/ 280 w 400"/>
                <a:gd name="T11" fmla="*/ 207 h 737"/>
                <a:gd name="T12" fmla="*/ 400 w 400"/>
                <a:gd name="T13" fmla="*/ 207 h 737"/>
                <a:gd name="T14" fmla="*/ 400 w 400"/>
                <a:gd name="T15" fmla="*/ 0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0" h="737">
                  <a:moveTo>
                    <a:pt x="400" y="0"/>
                  </a:moveTo>
                  <a:lnTo>
                    <a:pt x="0" y="371"/>
                  </a:lnTo>
                  <a:lnTo>
                    <a:pt x="400" y="737"/>
                  </a:lnTo>
                  <a:lnTo>
                    <a:pt x="400" y="535"/>
                  </a:lnTo>
                  <a:lnTo>
                    <a:pt x="280" y="535"/>
                  </a:lnTo>
                  <a:lnTo>
                    <a:pt x="280" y="207"/>
                  </a:lnTo>
                  <a:lnTo>
                    <a:pt x="400" y="207"/>
                  </a:lnTo>
                  <a:lnTo>
                    <a:pt x="40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Freeform 76">
              <a:extLst>
                <a:ext uri="{FF2B5EF4-FFF2-40B4-BE49-F238E27FC236}">
                  <a16:creationId xmlns:a16="http://schemas.microsoft.com/office/drawing/2014/main" id="{9BF83E6D-51FC-4600-A48A-D387422DC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2" y="3122"/>
              <a:ext cx="120" cy="328"/>
            </a:xfrm>
            <a:custGeom>
              <a:avLst/>
              <a:gdLst>
                <a:gd name="T0" fmla="*/ 120 w 120"/>
                <a:gd name="T1" fmla="*/ 0 h 328"/>
                <a:gd name="T2" fmla="*/ 120 w 120"/>
                <a:gd name="T3" fmla="*/ 0 h 328"/>
                <a:gd name="T4" fmla="*/ 0 w 120"/>
                <a:gd name="T5" fmla="*/ 0 h 328"/>
                <a:gd name="T6" fmla="*/ 0 w 120"/>
                <a:gd name="T7" fmla="*/ 328 h 328"/>
                <a:gd name="T8" fmla="*/ 120 w 120"/>
                <a:gd name="T9" fmla="*/ 328 h 328"/>
                <a:gd name="T10" fmla="*/ 120 w 120"/>
                <a:gd name="T11" fmla="*/ 164 h 328"/>
                <a:gd name="T12" fmla="*/ 120 w 120"/>
                <a:gd name="T13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328">
                  <a:moveTo>
                    <a:pt x="120" y="0"/>
                  </a:moveTo>
                  <a:lnTo>
                    <a:pt x="120" y="0"/>
                  </a:lnTo>
                  <a:lnTo>
                    <a:pt x="0" y="0"/>
                  </a:lnTo>
                  <a:lnTo>
                    <a:pt x="0" y="328"/>
                  </a:lnTo>
                  <a:lnTo>
                    <a:pt x="120" y="328"/>
                  </a:lnTo>
                  <a:lnTo>
                    <a:pt x="120" y="164"/>
                  </a:lnTo>
                  <a:lnTo>
                    <a:pt x="12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Freeform 77">
              <a:extLst>
                <a:ext uri="{FF2B5EF4-FFF2-40B4-BE49-F238E27FC236}">
                  <a16:creationId xmlns:a16="http://schemas.microsoft.com/office/drawing/2014/main" id="{7BEB8FEE-A291-4E05-9FAA-AACE6A91B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2164"/>
              <a:ext cx="405" cy="742"/>
            </a:xfrm>
            <a:custGeom>
              <a:avLst/>
              <a:gdLst>
                <a:gd name="T0" fmla="*/ 0 w 405"/>
                <a:gd name="T1" fmla="*/ 0 h 742"/>
                <a:gd name="T2" fmla="*/ 0 w 405"/>
                <a:gd name="T3" fmla="*/ 371 h 742"/>
                <a:gd name="T4" fmla="*/ 0 w 405"/>
                <a:gd name="T5" fmla="*/ 742 h 742"/>
                <a:gd name="T6" fmla="*/ 405 w 405"/>
                <a:gd name="T7" fmla="*/ 371 h 742"/>
                <a:gd name="T8" fmla="*/ 227 w 405"/>
                <a:gd name="T9" fmla="*/ 207 h 742"/>
                <a:gd name="T10" fmla="*/ 227 w 405"/>
                <a:gd name="T11" fmla="*/ 207 h 742"/>
                <a:gd name="T12" fmla="*/ 0 w 405"/>
                <a:gd name="T13" fmla="*/ 0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5" h="742">
                  <a:moveTo>
                    <a:pt x="0" y="0"/>
                  </a:moveTo>
                  <a:lnTo>
                    <a:pt x="0" y="371"/>
                  </a:lnTo>
                  <a:lnTo>
                    <a:pt x="0" y="742"/>
                  </a:lnTo>
                  <a:lnTo>
                    <a:pt x="405" y="371"/>
                  </a:lnTo>
                  <a:lnTo>
                    <a:pt x="227" y="207"/>
                  </a:lnTo>
                  <a:lnTo>
                    <a:pt x="227" y="2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Freeform 78">
              <a:extLst>
                <a:ext uri="{FF2B5EF4-FFF2-40B4-BE49-F238E27FC236}">
                  <a16:creationId xmlns:a16="http://schemas.microsoft.com/office/drawing/2014/main" id="{207FDB69-1963-4921-A2B3-4D26E6BE3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2164"/>
              <a:ext cx="405" cy="742"/>
            </a:xfrm>
            <a:custGeom>
              <a:avLst/>
              <a:gdLst>
                <a:gd name="T0" fmla="*/ 0 w 405"/>
                <a:gd name="T1" fmla="*/ 0 h 742"/>
                <a:gd name="T2" fmla="*/ 0 w 405"/>
                <a:gd name="T3" fmla="*/ 371 h 742"/>
                <a:gd name="T4" fmla="*/ 0 w 405"/>
                <a:gd name="T5" fmla="*/ 742 h 742"/>
                <a:gd name="T6" fmla="*/ 405 w 405"/>
                <a:gd name="T7" fmla="*/ 371 h 742"/>
                <a:gd name="T8" fmla="*/ 227 w 405"/>
                <a:gd name="T9" fmla="*/ 207 h 742"/>
                <a:gd name="T10" fmla="*/ 227 w 405"/>
                <a:gd name="T11" fmla="*/ 207 h 742"/>
                <a:gd name="T12" fmla="*/ 0 w 405"/>
                <a:gd name="T13" fmla="*/ 0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5" h="742">
                  <a:moveTo>
                    <a:pt x="0" y="0"/>
                  </a:moveTo>
                  <a:lnTo>
                    <a:pt x="0" y="371"/>
                  </a:lnTo>
                  <a:lnTo>
                    <a:pt x="0" y="742"/>
                  </a:lnTo>
                  <a:lnTo>
                    <a:pt x="405" y="371"/>
                  </a:lnTo>
                  <a:lnTo>
                    <a:pt x="227" y="207"/>
                  </a:lnTo>
                  <a:lnTo>
                    <a:pt x="227" y="207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Freeform 79">
              <a:extLst>
                <a:ext uri="{FF2B5EF4-FFF2-40B4-BE49-F238E27FC236}">
                  <a16:creationId xmlns:a16="http://schemas.microsoft.com/office/drawing/2014/main" id="{53D532F6-865D-4E5A-ACBB-A58EE45D6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1418"/>
              <a:ext cx="400" cy="737"/>
            </a:xfrm>
            <a:custGeom>
              <a:avLst/>
              <a:gdLst>
                <a:gd name="T0" fmla="*/ 400 w 400"/>
                <a:gd name="T1" fmla="*/ 0 h 737"/>
                <a:gd name="T2" fmla="*/ 0 w 400"/>
                <a:gd name="T3" fmla="*/ 371 h 737"/>
                <a:gd name="T4" fmla="*/ 400 w 400"/>
                <a:gd name="T5" fmla="*/ 737 h 737"/>
                <a:gd name="T6" fmla="*/ 400 w 400"/>
                <a:gd name="T7" fmla="*/ 534 h 737"/>
                <a:gd name="T8" fmla="*/ 400 w 400"/>
                <a:gd name="T9" fmla="*/ 371 h 737"/>
                <a:gd name="T10" fmla="*/ 400 w 400"/>
                <a:gd name="T11" fmla="*/ 207 h 737"/>
                <a:gd name="T12" fmla="*/ 400 w 400"/>
                <a:gd name="T13" fmla="*/ 0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737">
                  <a:moveTo>
                    <a:pt x="400" y="0"/>
                  </a:moveTo>
                  <a:lnTo>
                    <a:pt x="0" y="371"/>
                  </a:lnTo>
                  <a:lnTo>
                    <a:pt x="400" y="737"/>
                  </a:lnTo>
                  <a:lnTo>
                    <a:pt x="400" y="534"/>
                  </a:lnTo>
                  <a:lnTo>
                    <a:pt x="400" y="371"/>
                  </a:lnTo>
                  <a:lnTo>
                    <a:pt x="400" y="207"/>
                  </a:lnTo>
                  <a:lnTo>
                    <a:pt x="400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Freeform 80">
              <a:extLst>
                <a:ext uri="{FF2B5EF4-FFF2-40B4-BE49-F238E27FC236}">
                  <a16:creationId xmlns:a16="http://schemas.microsoft.com/office/drawing/2014/main" id="{A96EBE95-FDCE-4762-A316-458B656B0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1418"/>
              <a:ext cx="400" cy="737"/>
            </a:xfrm>
            <a:custGeom>
              <a:avLst/>
              <a:gdLst>
                <a:gd name="T0" fmla="*/ 400 w 400"/>
                <a:gd name="T1" fmla="*/ 0 h 737"/>
                <a:gd name="T2" fmla="*/ 0 w 400"/>
                <a:gd name="T3" fmla="*/ 371 h 737"/>
                <a:gd name="T4" fmla="*/ 400 w 400"/>
                <a:gd name="T5" fmla="*/ 737 h 737"/>
                <a:gd name="T6" fmla="*/ 400 w 400"/>
                <a:gd name="T7" fmla="*/ 534 h 737"/>
                <a:gd name="T8" fmla="*/ 400 w 400"/>
                <a:gd name="T9" fmla="*/ 371 h 737"/>
                <a:gd name="T10" fmla="*/ 400 w 400"/>
                <a:gd name="T11" fmla="*/ 207 h 737"/>
                <a:gd name="T12" fmla="*/ 400 w 400"/>
                <a:gd name="T13" fmla="*/ 0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737">
                  <a:moveTo>
                    <a:pt x="400" y="0"/>
                  </a:moveTo>
                  <a:lnTo>
                    <a:pt x="0" y="371"/>
                  </a:lnTo>
                  <a:lnTo>
                    <a:pt x="400" y="737"/>
                  </a:lnTo>
                  <a:lnTo>
                    <a:pt x="400" y="534"/>
                  </a:lnTo>
                  <a:lnTo>
                    <a:pt x="400" y="371"/>
                  </a:lnTo>
                  <a:lnTo>
                    <a:pt x="400" y="207"/>
                  </a:lnTo>
                  <a:lnTo>
                    <a:pt x="40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7C3D7B03-9CAF-46C6-AF23-9FB52A50C02D}"/>
              </a:ext>
            </a:extLst>
          </p:cNvPr>
          <p:cNvSpPr/>
          <p:nvPr/>
        </p:nvSpPr>
        <p:spPr>
          <a:xfrm>
            <a:off x="6727613" y="5658152"/>
            <a:ext cx="1377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>
                <a:solidFill>
                  <a:schemeClr val="bg1"/>
                </a:solidFill>
                <a:latin typeface="Times New Roman" panose="02020603050405020304" pitchFamily="18" charset="0"/>
                <a:ea typeface="Montserrat" charset="0"/>
                <a:cs typeface="Times New Roman" panose="02020603050405020304" pitchFamily="18" charset="0"/>
              </a:rPr>
              <a:t>Description here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ea typeface="Montserrat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FFDD070-CCC3-4368-95B1-B25923660FEF}"/>
              </a:ext>
            </a:extLst>
          </p:cNvPr>
          <p:cNvSpPr/>
          <p:nvPr/>
        </p:nvSpPr>
        <p:spPr>
          <a:xfrm>
            <a:off x="8640304" y="4694554"/>
            <a:ext cx="1377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>
                <a:solidFill>
                  <a:schemeClr val="bg1"/>
                </a:solidFill>
                <a:latin typeface="Times New Roman" panose="02020603050405020304" pitchFamily="18" charset="0"/>
                <a:ea typeface="Montserrat" charset="0"/>
                <a:cs typeface="Times New Roman" panose="02020603050405020304" pitchFamily="18" charset="0"/>
              </a:rPr>
              <a:t>Description here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ea typeface="Montserrat" charset="0"/>
              <a:cs typeface="Times New Roman" panose="02020603050405020304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FEFDCA7-8C0B-47A1-892A-78C3CC955B3F}"/>
              </a:ext>
            </a:extLst>
          </p:cNvPr>
          <p:cNvSpPr/>
          <p:nvPr/>
        </p:nvSpPr>
        <p:spPr>
          <a:xfrm>
            <a:off x="6813006" y="3700559"/>
            <a:ext cx="1377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>
                <a:solidFill>
                  <a:schemeClr val="bg1"/>
                </a:solidFill>
                <a:latin typeface="Times New Roman" panose="02020603050405020304" pitchFamily="18" charset="0"/>
                <a:ea typeface="Montserrat" charset="0"/>
                <a:cs typeface="Times New Roman" panose="02020603050405020304" pitchFamily="18" charset="0"/>
              </a:rPr>
              <a:t>Description here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ea typeface="Montserrat" charset="0"/>
              <a:cs typeface="Times New Roman" panose="02020603050405020304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2C7209D-7712-453E-AEF6-BB131379AE4D}"/>
              </a:ext>
            </a:extLst>
          </p:cNvPr>
          <p:cNvSpPr/>
          <p:nvPr/>
        </p:nvSpPr>
        <p:spPr>
          <a:xfrm>
            <a:off x="7474632" y="2722708"/>
            <a:ext cx="1377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>
                <a:solidFill>
                  <a:schemeClr val="bg1"/>
                </a:solidFill>
                <a:latin typeface="Times New Roman" panose="02020603050405020304" pitchFamily="18" charset="0"/>
                <a:ea typeface="Montserrat" charset="0"/>
                <a:cs typeface="Times New Roman" panose="02020603050405020304" pitchFamily="18" charset="0"/>
              </a:rPr>
              <a:t>Description here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ea typeface="Montserrat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DDD376F-8052-48FD-AC1C-2C7CFF26A391}"/>
              </a:ext>
            </a:extLst>
          </p:cNvPr>
          <p:cNvSpPr/>
          <p:nvPr/>
        </p:nvSpPr>
        <p:spPr>
          <a:xfrm>
            <a:off x="1205014" y="2900579"/>
            <a:ext cx="3732759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of spring which I enjoy with my of my entire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oftaken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possession of my entire soul, like these sweet mornings taken possession of my entire soul, like these sweet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19CA242-C138-4845-9F27-1E364302937C}"/>
              </a:ext>
            </a:extLst>
          </p:cNvPr>
          <p:cNvSpPr/>
          <p:nvPr/>
        </p:nvSpPr>
        <p:spPr>
          <a:xfrm>
            <a:off x="1205014" y="4612653"/>
            <a:ext cx="3732759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of spring which I enjoy with my of my entire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oftaken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possession of my entire soul, like these sweet mornings taken possession of my entire soul, like these sweet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86874D-04C4-4D24-984D-67E4FB6F50E1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D268B22-1DC7-44D8-8680-73952B1339E0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24950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FE6407E0-B5BB-4A80-BC1A-DE9558FDC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8344169"/>
              </p:ext>
            </p:extLst>
          </p:nvPr>
        </p:nvGraphicFramePr>
        <p:xfrm>
          <a:off x="1620768" y="1923072"/>
          <a:ext cx="8884671" cy="3011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" name="Rectangle 8">
            <a:extLst>
              <a:ext uri="{FF2B5EF4-FFF2-40B4-BE49-F238E27FC236}">
                <a16:creationId xmlns:a16="http://schemas.microsoft.com/office/drawing/2014/main" id="{F76AD6CE-B7CA-4BF6-9979-DE56DC670F6C}"/>
              </a:ext>
            </a:extLst>
          </p:cNvPr>
          <p:cNvSpPr/>
          <p:nvPr/>
        </p:nvSpPr>
        <p:spPr>
          <a:xfrm>
            <a:off x="1473200" y="5066757"/>
            <a:ext cx="9232900" cy="822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800"/>
              </a:spcBef>
            </a:pP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Lorem ipsum dolor sit amet, feugiat delicata liberavisse id cum</a:t>
            </a:r>
            <a:r>
              <a:rPr lang="en-U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. 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No quo maiorum intelleget. Mea cu case ludus integre,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vide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vidererLorem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ipsum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dolor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sit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amet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,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feugiat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delicata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liberavisse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id cum</a:t>
            </a:r>
            <a:r>
              <a:rPr lang="en-U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. 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No quo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maiorum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intelleget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.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feugiat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delicata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liberavisse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id cum</a:t>
            </a:r>
            <a:r>
              <a:rPr lang="en-U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. 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No quo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maiorum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intelleget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intelleget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.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feugiat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delicata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liberavisse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 id cum</a:t>
            </a:r>
            <a:r>
              <a:rPr lang="en-U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. </a:t>
            </a:r>
            <a:r>
              <a:rPr lang="es-ES" altLang="zh-CN" sz="11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No quo </a:t>
            </a:r>
            <a:r>
              <a:rPr lang="es-ES" altLang="zh-CN" sz="11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maiorum</a:t>
            </a:r>
            <a:endParaRPr lang="es-ES" altLang="zh-CN" sz="1100" dirty="0">
              <a:solidFill>
                <a:schemeClr val="tx2">
                  <a:lumMod val="50000"/>
                </a:schemeClr>
              </a:solidFill>
              <a:latin typeface="Segoe UI" panose="020B0502040204020203" pitchFamily="34" charset="0"/>
              <a:ea typeface="Lato Light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35BF25-0397-4BE3-A90D-4445EFD66AE2}"/>
              </a:ext>
            </a:extLst>
          </p:cNvPr>
          <p:cNvSpPr txBox="1"/>
          <p:nvPr/>
        </p:nvSpPr>
        <p:spPr>
          <a:xfrm>
            <a:off x="3069991" y="325509"/>
            <a:ext cx="61761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INFOGRAPH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AD74D5-1F0D-4E95-80A1-AE5E97D273B5}"/>
              </a:ext>
            </a:extLst>
          </p:cNvPr>
          <p:cNvSpPr/>
          <p:nvPr/>
        </p:nvSpPr>
        <p:spPr>
          <a:xfrm>
            <a:off x="8081964" y="1387786"/>
            <a:ext cx="116415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840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0" r="14193"/>
          <a:stretch>
            <a:fillRect/>
          </a:stretch>
        </p:blipFill>
        <p:spPr>
          <a:xfrm>
            <a:off x="4793847" y="0"/>
            <a:ext cx="5667738" cy="6858000"/>
          </a:xfrm>
          <a:custGeom>
            <a:avLst/>
            <a:gdLst>
              <a:gd name="connsiteX0" fmla="*/ 0 w 5667738"/>
              <a:gd name="connsiteY0" fmla="*/ 0 h 6858000"/>
              <a:gd name="connsiteX1" fmla="*/ 2833869 w 5667738"/>
              <a:gd name="connsiteY1" fmla="*/ 0 h 6858000"/>
              <a:gd name="connsiteX2" fmla="*/ 5667738 w 5667738"/>
              <a:gd name="connsiteY2" fmla="*/ 0 h 6858000"/>
              <a:gd name="connsiteX3" fmla="*/ 5667738 w 5667738"/>
              <a:gd name="connsiteY3" fmla="*/ 6858000 h 6858000"/>
              <a:gd name="connsiteX4" fmla="*/ 2833869 w 5667738"/>
              <a:gd name="connsiteY4" fmla="*/ 6858000 h 6858000"/>
              <a:gd name="connsiteX5" fmla="*/ 2833869 w 5667738"/>
              <a:gd name="connsiteY5" fmla="*/ 4514126 h 6858000"/>
              <a:gd name="connsiteX6" fmla="*/ 0 w 5667738"/>
              <a:gd name="connsiteY6" fmla="*/ 451412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67738" h="6858000">
                <a:moveTo>
                  <a:pt x="0" y="0"/>
                </a:moveTo>
                <a:lnTo>
                  <a:pt x="2833869" y="0"/>
                </a:lnTo>
                <a:lnTo>
                  <a:pt x="5667738" y="0"/>
                </a:lnTo>
                <a:lnTo>
                  <a:pt x="5667738" y="6858000"/>
                </a:lnTo>
                <a:lnTo>
                  <a:pt x="2833869" y="6858000"/>
                </a:lnTo>
                <a:lnTo>
                  <a:pt x="2833869" y="4514126"/>
                </a:lnTo>
                <a:lnTo>
                  <a:pt x="0" y="4514126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66D37D-D436-45B3-8D11-35AD9048C43E}"/>
              </a:ext>
            </a:extLst>
          </p:cNvPr>
          <p:cNvSpPr txBox="1"/>
          <p:nvPr/>
        </p:nvSpPr>
        <p:spPr>
          <a:xfrm>
            <a:off x="2035203" y="478002"/>
            <a:ext cx="58606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TRENDING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A219AB-48FB-4322-8307-70DFD44B87E4}"/>
              </a:ext>
            </a:extLst>
          </p:cNvPr>
          <p:cNvSpPr/>
          <p:nvPr/>
        </p:nvSpPr>
        <p:spPr>
          <a:xfrm>
            <a:off x="1082520" y="5086579"/>
            <a:ext cx="4274502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60ABA2-92A6-4F30-A256-EA713DA26D22}"/>
              </a:ext>
            </a:extLst>
          </p:cNvPr>
          <p:cNvSpPr txBox="1"/>
          <p:nvPr/>
        </p:nvSpPr>
        <p:spPr>
          <a:xfrm rot="5400000">
            <a:off x="9044864" y="1416721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2D7D6C-AE00-479A-B87B-607086BE6F1F}"/>
              </a:ext>
            </a:extLst>
          </p:cNvPr>
          <p:cNvSpPr/>
          <p:nvPr/>
        </p:nvSpPr>
        <p:spPr>
          <a:xfrm rot="5400000">
            <a:off x="226653" y="2856534"/>
            <a:ext cx="300752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04335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6" r="19684"/>
          <a:stretch>
            <a:fillRect/>
          </a:stretch>
        </p:blipFill>
        <p:spPr>
          <a:xfrm>
            <a:off x="671333" y="1"/>
            <a:ext cx="9120850" cy="6857999"/>
          </a:xfrm>
          <a:custGeom>
            <a:avLst/>
            <a:gdLst>
              <a:gd name="connsiteX0" fmla="*/ 0 w 9120850"/>
              <a:gd name="connsiteY0" fmla="*/ 0 h 6857999"/>
              <a:gd name="connsiteX1" fmla="*/ 9120850 w 9120850"/>
              <a:gd name="connsiteY1" fmla="*/ 0 h 6857999"/>
              <a:gd name="connsiteX2" fmla="*/ 9120850 w 9120850"/>
              <a:gd name="connsiteY2" fmla="*/ 6857999 h 6857999"/>
              <a:gd name="connsiteX3" fmla="*/ 0 w 912085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20850" h="6857999">
                <a:moveTo>
                  <a:pt x="0" y="0"/>
                </a:moveTo>
                <a:lnTo>
                  <a:pt x="9120850" y="0"/>
                </a:lnTo>
                <a:lnTo>
                  <a:pt x="912085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AB40F15-4620-4DE0-B345-176C2B81CC51}"/>
              </a:ext>
            </a:extLst>
          </p:cNvPr>
          <p:cNvSpPr/>
          <p:nvPr/>
        </p:nvSpPr>
        <p:spPr>
          <a:xfrm>
            <a:off x="5150734" y="3428999"/>
            <a:ext cx="6504972" cy="23612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B5764F-164F-4EA6-AF67-6798265C292A}"/>
              </a:ext>
            </a:extLst>
          </p:cNvPr>
          <p:cNvGrpSpPr/>
          <p:nvPr/>
        </p:nvGrpSpPr>
        <p:grpSpPr>
          <a:xfrm>
            <a:off x="5795058" y="3952752"/>
            <a:ext cx="5860648" cy="1245149"/>
            <a:chOff x="5137230" y="3915481"/>
            <a:chExt cx="5860648" cy="124514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511C913-45EC-4ED8-8AD8-B4B443A8311C}"/>
                </a:ext>
              </a:extLst>
            </p:cNvPr>
            <p:cNvSpPr txBox="1"/>
            <p:nvPr/>
          </p:nvSpPr>
          <p:spPr>
            <a:xfrm>
              <a:off x="5137230" y="3915481"/>
              <a:ext cx="586064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spc="3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THANK YOU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0371BF3-0E28-4BCA-8EDC-0CC28C5F7CA0}"/>
                </a:ext>
              </a:extLst>
            </p:cNvPr>
            <p:cNvSpPr/>
            <p:nvPr/>
          </p:nvSpPr>
          <p:spPr>
            <a:xfrm>
              <a:off x="5148805" y="4886324"/>
              <a:ext cx="5661949" cy="2743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900" spc="3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A wonderful serenity has taken possession of my entire soul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06FF5C7-EB54-4C4E-BCA1-B39F7015A2EE}"/>
              </a:ext>
            </a:extLst>
          </p:cNvPr>
          <p:cNvSpPr txBox="1"/>
          <p:nvPr/>
        </p:nvSpPr>
        <p:spPr>
          <a:xfrm>
            <a:off x="300350" y="4211122"/>
            <a:ext cx="336496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B075B2-C106-4A2B-9ED4-2272E557F632}"/>
              </a:ext>
            </a:extLst>
          </p:cNvPr>
          <p:cNvSpPr txBox="1"/>
          <p:nvPr/>
        </p:nvSpPr>
        <p:spPr>
          <a:xfrm rot="5400000">
            <a:off x="9900431" y="2016881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5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6" t="8059" r="74478" b="56020"/>
          <a:stretch>
            <a:fillRect/>
          </a:stretch>
        </p:blipFill>
        <p:spPr>
          <a:xfrm>
            <a:off x="3491696" y="552689"/>
            <a:ext cx="2463479" cy="2463479"/>
          </a:xfrm>
          <a:custGeom>
            <a:avLst/>
            <a:gdLst>
              <a:gd name="connsiteX0" fmla="*/ 0 w 2463479"/>
              <a:gd name="connsiteY0" fmla="*/ 0 h 2463479"/>
              <a:gd name="connsiteX1" fmla="*/ 2463479 w 2463479"/>
              <a:gd name="connsiteY1" fmla="*/ 0 h 2463479"/>
              <a:gd name="connsiteX2" fmla="*/ 2463479 w 2463479"/>
              <a:gd name="connsiteY2" fmla="*/ 2463479 h 2463479"/>
              <a:gd name="connsiteX3" fmla="*/ 0 w 2463479"/>
              <a:gd name="connsiteY3" fmla="*/ 2463479 h 2463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479" h="2463479">
                <a:moveTo>
                  <a:pt x="0" y="0"/>
                </a:moveTo>
                <a:lnTo>
                  <a:pt x="2463479" y="0"/>
                </a:lnTo>
                <a:lnTo>
                  <a:pt x="2463479" y="2463479"/>
                </a:lnTo>
                <a:lnTo>
                  <a:pt x="0" y="2463479"/>
                </a:lnTo>
                <a:close/>
              </a:path>
            </a:pathLst>
          </a:cu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6" t="8059" r="74478" b="56020"/>
          <a:stretch>
            <a:fillRect/>
          </a:stretch>
        </p:blipFill>
        <p:spPr>
          <a:xfrm>
            <a:off x="6335209" y="552687"/>
            <a:ext cx="2463479" cy="2463479"/>
          </a:xfrm>
          <a:custGeom>
            <a:avLst/>
            <a:gdLst>
              <a:gd name="connsiteX0" fmla="*/ 0 w 2463479"/>
              <a:gd name="connsiteY0" fmla="*/ 0 h 2463479"/>
              <a:gd name="connsiteX1" fmla="*/ 2463479 w 2463479"/>
              <a:gd name="connsiteY1" fmla="*/ 0 h 2463479"/>
              <a:gd name="connsiteX2" fmla="*/ 2463479 w 2463479"/>
              <a:gd name="connsiteY2" fmla="*/ 2463479 h 2463479"/>
              <a:gd name="connsiteX3" fmla="*/ 0 w 2463479"/>
              <a:gd name="connsiteY3" fmla="*/ 2463479 h 2463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479" h="2463479">
                <a:moveTo>
                  <a:pt x="0" y="0"/>
                </a:moveTo>
                <a:lnTo>
                  <a:pt x="2463479" y="0"/>
                </a:lnTo>
                <a:lnTo>
                  <a:pt x="2463479" y="2463479"/>
                </a:lnTo>
                <a:lnTo>
                  <a:pt x="0" y="2463479"/>
                </a:lnTo>
                <a:close/>
              </a:path>
            </a:pathLst>
          </a:cu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6" t="8059" r="74478" b="56020"/>
          <a:stretch>
            <a:fillRect/>
          </a:stretch>
        </p:blipFill>
        <p:spPr>
          <a:xfrm>
            <a:off x="9178722" y="552685"/>
            <a:ext cx="2463479" cy="2463479"/>
          </a:xfrm>
          <a:custGeom>
            <a:avLst/>
            <a:gdLst>
              <a:gd name="connsiteX0" fmla="*/ 0 w 2463479"/>
              <a:gd name="connsiteY0" fmla="*/ 0 h 2463479"/>
              <a:gd name="connsiteX1" fmla="*/ 2463479 w 2463479"/>
              <a:gd name="connsiteY1" fmla="*/ 0 h 2463479"/>
              <a:gd name="connsiteX2" fmla="*/ 2463479 w 2463479"/>
              <a:gd name="connsiteY2" fmla="*/ 2463479 h 2463479"/>
              <a:gd name="connsiteX3" fmla="*/ 0 w 2463479"/>
              <a:gd name="connsiteY3" fmla="*/ 2463479 h 2463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479" h="2463479">
                <a:moveTo>
                  <a:pt x="0" y="0"/>
                </a:moveTo>
                <a:lnTo>
                  <a:pt x="2463479" y="0"/>
                </a:lnTo>
                <a:lnTo>
                  <a:pt x="2463479" y="2463479"/>
                </a:lnTo>
                <a:lnTo>
                  <a:pt x="0" y="2463479"/>
                </a:lnTo>
                <a:close/>
              </a:path>
            </a:pathLst>
          </a:cu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6" t="8059" r="74478" b="56020"/>
          <a:stretch>
            <a:fillRect/>
          </a:stretch>
        </p:blipFill>
        <p:spPr>
          <a:xfrm>
            <a:off x="648183" y="552691"/>
            <a:ext cx="2463479" cy="2463479"/>
          </a:xfrm>
          <a:custGeom>
            <a:avLst/>
            <a:gdLst>
              <a:gd name="connsiteX0" fmla="*/ 0 w 2463479"/>
              <a:gd name="connsiteY0" fmla="*/ 0 h 2463479"/>
              <a:gd name="connsiteX1" fmla="*/ 2463479 w 2463479"/>
              <a:gd name="connsiteY1" fmla="*/ 0 h 2463479"/>
              <a:gd name="connsiteX2" fmla="*/ 2463479 w 2463479"/>
              <a:gd name="connsiteY2" fmla="*/ 2463479 h 2463479"/>
              <a:gd name="connsiteX3" fmla="*/ 0 w 2463479"/>
              <a:gd name="connsiteY3" fmla="*/ 2463479 h 2463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479" h="2463479">
                <a:moveTo>
                  <a:pt x="0" y="0"/>
                </a:moveTo>
                <a:lnTo>
                  <a:pt x="2463479" y="0"/>
                </a:lnTo>
                <a:lnTo>
                  <a:pt x="2463479" y="2463479"/>
                </a:lnTo>
                <a:lnTo>
                  <a:pt x="0" y="2463479"/>
                </a:ln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332718-3B47-4ED2-AC25-E07ED8FCD7AB}"/>
              </a:ext>
            </a:extLst>
          </p:cNvPr>
          <p:cNvSpPr txBox="1"/>
          <p:nvPr/>
        </p:nvSpPr>
        <p:spPr>
          <a:xfrm>
            <a:off x="964775" y="2584875"/>
            <a:ext cx="58606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946E18-53A2-4012-9933-F2A2E69386A3}"/>
              </a:ext>
            </a:extLst>
          </p:cNvPr>
          <p:cNvSpPr/>
          <p:nvPr/>
        </p:nvSpPr>
        <p:spPr>
          <a:xfrm>
            <a:off x="4631450" y="4464796"/>
            <a:ext cx="3174038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1AF542-83A5-41AD-BE3C-B438E984DBFF}"/>
              </a:ext>
            </a:extLst>
          </p:cNvPr>
          <p:cNvSpPr/>
          <p:nvPr/>
        </p:nvSpPr>
        <p:spPr>
          <a:xfrm>
            <a:off x="8216163" y="4464796"/>
            <a:ext cx="3174038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F11214-5A88-47B4-8664-E7066F6FF5AF}"/>
              </a:ext>
            </a:extLst>
          </p:cNvPr>
          <p:cNvSpPr/>
          <p:nvPr/>
        </p:nvSpPr>
        <p:spPr>
          <a:xfrm rot="5400000" flipV="1">
            <a:off x="2921939" y="5160190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23B639-E45C-457C-89C0-BD66342FE4D0}"/>
              </a:ext>
            </a:extLst>
          </p:cNvPr>
          <p:cNvSpPr/>
          <p:nvPr/>
        </p:nvSpPr>
        <p:spPr>
          <a:xfrm rot="10800000" flipV="1">
            <a:off x="1211059" y="4441936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3752CF-0ACE-4218-B15F-79D20F62325A}"/>
              </a:ext>
            </a:extLst>
          </p:cNvPr>
          <p:cNvSpPr txBox="1"/>
          <p:nvPr/>
        </p:nvSpPr>
        <p:spPr>
          <a:xfrm>
            <a:off x="8850242" y="2969596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64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74" t="8059" r="63220" b="56020"/>
          <a:stretch>
            <a:fillRect/>
          </a:stretch>
        </p:blipFill>
        <p:spPr>
          <a:xfrm>
            <a:off x="2020748" y="552691"/>
            <a:ext cx="2463479" cy="2463479"/>
          </a:xfrm>
          <a:custGeom>
            <a:avLst/>
            <a:gdLst>
              <a:gd name="connsiteX0" fmla="*/ 0 w 2463479"/>
              <a:gd name="connsiteY0" fmla="*/ 0 h 2463479"/>
              <a:gd name="connsiteX1" fmla="*/ 2463479 w 2463479"/>
              <a:gd name="connsiteY1" fmla="*/ 0 h 2463479"/>
              <a:gd name="connsiteX2" fmla="*/ 2463479 w 2463479"/>
              <a:gd name="connsiteY2" fmla="*/ 2463479 h 2463479"/>
              <a:gd name="connsiteX3" fmla="*/ 0 w 2463479"/>
              <a:gd name="connsiteY3" fmla="*/ 2463479 h 2463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479" h="2463479">
                <a:moveTo>
                  <a:pt x="0" y="0"/>
                </a:moveTo>
                <a:lnTo>
                  <a:pt x="2463479" y="0"/>
                </a:lnTo>
                <a:lnTo>
                  <a:pt x="2463479" y="2463479"/>
                </a:lnTo>
                <a:lnTo>
                  <a:pt x="0" y="2463479"/>
                </a:lnTo>
                <a:close/>
              </a:path>
            </a:pathLst>
          </a:cu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3" t="8059" r="38312"/>
          <a:stretch>
            <a:fillRect/>
          </a:stretch>
        </p:blipFill>
        <p:spPr>
          <a:xfrm>
            <a:off x="4671061" y="552689"/>
            <a:ext cx="2849880" cy="6305310"/>
          </a:xfrm>
          <a:custGeom>
            <a:avLst/>
            <a:gdLst>
              <a:gd name="connsiteX0" fmla="*/ 0 w 2849880"/>
              <a:gd name="connsiteY0" fmla="*/ 0 h 6305310"/>
              <a:gd name="connsiteX1" fmla="*/ 2849880 w 2849880"/>
              <a:gd name="connsiteY1" fmla="*/ 0 h 6305310"/>
              <a:gd name="connsiteX2" fmla="*/ 2849880 w 2849880"/>
              <a:gd name="connsiteY2" fmla="*/ 6305310 h 6305310"/>
              <a:gd name="connsiteX3" fmla="*/ 0 w 2849880"/>
              <a:gd name="connsiteY3" fmla="*/ 6305310 h 6305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9880" h="6305310">
                <a:moveTo>
                  <a:pt x="0" y="0"/>
                </a:moveTo>
                <a:lnTo>
                  <a:pt x="2849880" y="0"/>
                </a:lnTo>
                <a:lnTo>
                  <a:pt x="2849880" y="6305310"/>
                </a:lnTo>
                <a:lnTo>
                  <a:pt x="0" y="6305310"/>
                </a:lnTo>
                <a:close/>
              </a:path>
            </a:pathLst>
          </a:cu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20" t="8059" r="16574" b="56020"/>
          <a:stretch>
            <a:fillRect/>
          </a:stretch>
        </p:blipFill>
        <p:spPr>
          <a:xfrm>
            <a:off x="7707776" y="552690"/>
            <a:ext cx="2463479" cy="2463479"/>
          </a:xfrm>
          <a:custGeom>
            <a:avLst/>
            <a:gdLst>
              <a:gd name="connsiteX0" fmla="*/ 0 w 2463479"/>
              <a:gd name="connsiteY0" fmla="*/ 0 h 2463479"/>
              <a:gd name="connsiteX1" fmla="*/ 2463479 w 2463479"/>
              <a:gd name="connsiteY1" fmla="*/ 0 h 2463479"/>
              <a:gd name="connsiteX2" fmla="*/ 2463479 w 2463479"/>
              <a:gd name="connsiteY2" fmla="*/ 2463479 h 2463479"/>
              <a:gd name="connsiteX3" fmla="*/ 0 w 2463479"/>
              <a:gd name="connsiteY3" fmla="*/ 2463479 h 2463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479" h="2463479">
                <a:moveTo>
                  <a:pt x="0" y="0"/>
                </a:moveTo>
                <a:lnTo>
                  <a:pt x="2463479" y="0"/>
                </a:lnTo>
                <a:lnTo>
                  <a:pt x="2463479" y="2463479"/>
                </a:lnTo>
                <a:lnTo>
                  <a:pt x="0" y="2463479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EAD39E-B682-4295-844D-27AE54338062}"/>
              </a:ext>
            </a:extLst>
          </p:cNvPr>
          <p:cNvSpPr txBox="1"/>
          <p:nvPr/>
        </p:nvSpPr>
        <p:spPr>
          <a:xfrm>
            <a:off x="2204655" y="4212906"/>
            <a:ext cx="58606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STYLISH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72685D-B36E-47AB-8652-E27651F0E2F1}"/>
              </a:ext>
            </a:extLst>
          </p:cNvPr>
          <p:cNvSpPr/>
          <p:nvPr/>
        </p:nvSpPr>
        <p:spPr>
          <a:xfrm>
            <a:off x="7887317" y="4339773"/>
            <a:ext cx="3174038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A18BAA-5EEF-4FE1-8758-BD39808F60DA}"/>
              </a:ext>
            </a:extLst>
          </p:cNvPr>
          <p:cNvSpPr/>
          <p:nvPr/>
        </p:nvSpPr>
        <p:spPr>
          <a:xfrm rot="10800000" flipV="1">
            <a:off x="989907" y="4128439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CA67F9-6611-4FAE-B301-257D203BC00F}"/>
              </a:ext>
            </a:extLst>
          </p:cNvPr>
          <p:cNvSpPr/>
          <p:nvPr/>
        </p:nvSpPr>
        <p:spPr>
          <a:xfrm rot="10800000" flipV="1">
            <a:off x="9301492" y="5884352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21FB29-284D-4180-A32A-1F620809AE85}"/>
              </a:ext>
            </a:extLst>
          </p:cNvPr>
          <p:cNvSpPr txBox="1"/>
          <p:nvPr/>
        </p:nvSpPr>
        <p:spPr>
          <a:xfrm rot="16200000">
            <a:off x="244732" y="1615151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1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4" t="20169" r="32737"/>
          <a:stretch>
            <a:fillRect/>
          </a:stretch>
        </p:blipFill>
        <p:spPr>
          <a:xfrm>
            <a:off x="4838218" y="1383176"/>
            <a:ext cx="3362446" cy="5474825"/>
          </a:xfrm>
          <a:custGeom>
            <a:avLst/>
            <a:gdLst>
              <a:gd name="connsiteX0" fmla="*/ 0 w 3362446"/>
              <a:gd name="connsiteY0" fmla="*/ 0 h 5474825"/>
              <a:gd name="connsiteX1" fmla="*/ 3362446 w 3362446"/>
              <a:gd name="connsiteY1" fmla="*/ 0 h 5474825"/>
              <a:gd name="connsiteX2" fmla="*/ 3362446 w 3362446"/>
              <a:gd name="connsiteY2" fmla="*/ 5474825 h 5474825"/>
              <a:gd name="connsiteX3" fmla="*/ 0 w 3362446"/>
              <a:gd name="connsiteY3" fmla="*/ 5474825 h 547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62446" h="5474825">
                <a:moveTo>
                  <a:pt x="0" y="0"/>
                </a:moveTo>
                <a:lnTo>
                  <a:pt x="3362446" y="0"/>
                </a:lnTo>
                <a:lnTo>
                  <a:pt x="3362446" y="5474825"/>
                </a:lnTo>
                <a:lnTo>
                  <a:pt x="0" y="5474825"/>
                </a:lnTo>
                <a:close/>
              </a:path>
            </a:pathLst>
          </a:cu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24" b="20169"/>
          <a:stretch>
            <a:fillRect/>
          </a:stretch>
        </p:blipFill>
        <p:spPr>
          <a:xfrm>
            <a:off x="8403222" y="1"/>
            <a:ext cx="3788779" cy="5474825"/>
          </a:xfrm>
          <a:custGeom>
            <a:avLst/>
            <a:gdLst>
              <a:gd name="connsiteX0" fmla="*/ 0 w 3788779"/>
              <a:gd name="connsiteY0" fmla="*/ 0 h 5474825"/>
              <a:gd name="connsiteX1" fmla="*/ 3788779 w 3788779"/>
              <a:gd name="connsiteY1" fmla="*/ 0 h 5474825"/>
              <a:gd name="connsiteX2" fmla="*/ 3788779 w 3788779"/>
              <a:gd name="connsiteY2" fmla="*/ 5474825 h 5474825"/>
              <a:gd name="connsiteX3" fmla="*/ 0 w 3788779"/>
              <a:gd name="connsiteY3" fmla="*/ 5474825 h 547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8779" h="5474825">
                <a:moveTo>
                  <a:pt x="0" y="0"/>
                </a:moveTo>
                <a:lnTo>
                  <a:pt x="3788779" y="0"/>
                </a:lnTo>
                <a:lnTo>
                  <a:pt x="3788779" y="5474825"/>
                </a:lnTo>
                <a:lnTo>
                  <a:pt x="0" y="5474825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918BE3-E686-4535-AD47-F3067F6BF704}"/>
              </a:ext>
            </a:extLst>
          </p:cNvPr>
          <p:cNvSpPr txBox="1"/>
          <p:nvPr/>
        </p:nvSpPr>
        <p:spPr>
          <a:xfrm>
            <a:off x="1281341" y="1712991"/>
            <a:ext cx="6923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COFORTABLE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36BA1B-ED46-4EB6-8DBE-9A86D0AE7F5A}"/>
              </a:ext>
            </a:extLst>
          </p:cNvPr>
          <p:cNvSpPr/>
          <p:nvPr/>
        </p:nvSpPr>
        <p:spPr>
          <a:xfrm>
            <a:off x="1461623" y="3649089"/>
            <a:ext cx="3174038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7DCE08-B664-41C1-AF7E-765A6AC2C127}"/>
              </a:ext>
            </a:extLst>
          </p:cNvPr>
          <p:cNvSpPr/>
          <p:nvPr/>
        </p:nvSpPr>
        <p:spPr>
          <a:xfrm>
            <a:off x="1461623" y="4924234"/>
            <a:ext cx="3174038" cy="1167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14A22-0450-4699-B61F-85974DC31C69}"/>
              </a:ext>
            </a:extLst>
          </p:cNvPr>
          <p:cNvSpPr/>
          <p:nvPr/>
        </p:nvSpPr>
        <p:spPr>
          <a:xfrm rot="10800000" flipV="1">
            <a:off x="1461623" y="3060346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B53245-368B-46A7-928F-053D5499C1E0}"/>
              </a:ext>
            </a:extLst>
          </p:cNvPr>
          <p:cNvSpPr txBox="1"/>
          <p:nvPr/>
        </p:nvSpPr>
        <p:spPr>
          <a:xfrm>
            <a:off x="7913327" y="6519446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272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36" r="19592" b="38903"/>
          <a:stretch>
            <a:fillRect/>
          </a:stretch>
        </p:blipFill>
        <p:spPr>
          <a:xfrm>
            <a:off x="1" y="653969"/>
            <a:ext cx="9803389" cy="3536066"/>
          </a:xfrm>
          <a:custGeom>
            <a:avLst/>
            <a:gdLst>
              <a:gd name="connsiteX0" fmla="*/ 0 w 9803389"/>
              <a:gd name="connsiteY0" fmla="*/ 0 h 3536066"/>
              <a:gd name="connsiteX1" fmla="*/ 9803389 w 9803389"/>
              <a:gd name="connsiteY1" fmla="*/ 0 h 3536066"/>
              <a:gd name="connsiteX2" fmla="*/ 9803389 w 9803389"/>
              <a:gd name="connsiteY2" fmla="*/ 3536066 h 3536066"/>
              <a:gd name="connsiteX3" fmla="*/ 0 w 9803389"/>
              <a:gd name="connsiteY3" fmla="*/ 3536066 h 353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03389" h="3536066">
                <a:moveTo>
                  <a:pt x="0" y="0"/>
                </a:moveTo>
                <a:lnTo>
                  <a:pt x="9803389" y="0"/>
                </a:lnTo>
                <a:lnTo>
                  <a:pt x="9803389" y="3536066"/>
                </a:lnTo>
                <a:lnTo>
                  <a:pt x="0" y="3536066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B20D2B-1CC9-40D3-B657-CD38632BCB8A}"/>
              </a:ext>
            </a:extLst>
          </p:cNvPr>
          <p:cNvSpPr txBox="1"/>
          <p:nvPr/>
        </p:nvSpPr>
        <p:spPr>
          <a:xfrm>
            <a:off x="6096000" y="3636037"/>
            <a:ext cx="6923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STUFF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E7BE55-43C3-428F-A00A-085AAD29AFC9}"/>
              </a:ext>
            </a:extLst>
          </p:cNvPr>
          <p:cNvSpPr/>
          <p:nvPr/>
        </p:nvSpPr>
        <p:spPr>
          <a:xfrm>
            <a:off x="1080622" y="5083147"/>
            <a:ext cx="4215278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2D73FA-17B6-440C-B40B-DB8812367783}"/>
              </a:ext>
            </a:extLst>
          </p:cNvPr>
          <p:cNvSpPr/>
          <p:nvPr/>
        </p:nvSpPr>
        <p:spPr>
          <a:xfrm rot="10800000" flipV="1">
            <a:off x="8051239" y="4852630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7B775-5CAE-470F-A43A-7790C04780E1}"/>
              </a:ext>
            </a:extLst>
          </p:cNvPr>
          <p:cNvSpPr/>
          <p:nvPr/>
        </p:nvSpPr>
        <p:spPr>
          <a:xfrm>
            <a:off x="5943600" y="5083147"/>
            <a:ext cx="4215278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A92186-C7C6-4174-A8C8-BDB084D7E831}"/>
              </a:ext>
            </a:extLst>
          </p:cNvPr>
          <p:cNvSpPr/>
          <p:nvPr/>
        </p:nvSpPr>
        <p:spPr>
          <a:xfrm rot="10800000" flipV="1">
            <a:off x="1080622" y="6298175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624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04" t="24219" r="13703" b="24219"/>
          <a:stretch>
            <a:fillRect/>
          </a:stretch>
        </p:blipFill>
        <p:spPr>
          <a:xfrm>
            <a:off x="7535118" y="1660967"/>
            <a:ext cx="2986269" cy="3536066"/>
          </a:xfrm>
          <a:custGeom>
            <a:avLst/>
            <a:gdLst>
              <a:gd name="connsiteX0" fmla="*/ 0 w 2986269"/>
              <a:gd name="connsiteY0" fmla="*/ 0 h 3536066"/>
              <a:gd name="connsiteX1" fmla="*/ 2986269 w 2986269"/>
              <a:gd name="connsiteY1" fmla="*/ 0 h 3536066"/>
              <a:gd name="connsiteX2" fmla="*/ 2986269 w 2986269"/>
              <a:gd name="connsiteY2" fmla="*/ 3536066 h 3536066"/>
              <a:gd name="connsiteX3" fmla="*/ 0 w 2986269"/>
              <a:gd name="connsiteY3" fmla="*/ 3536066 h 353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6269" h="3536066">
                <a:moveTo>
                  <a:pt x="0" y="0"/>
                </a:moveTo>
                <a:lnTo>
                  <a:pt x="2986269" y="0"/>
                </a:lnTo>
                <a:lnTo>
                  <a:pt x="2986269" y="3536066"/>
                </a:lnTo>
                <a:lnTo>
                  <a:pt x="0" y="3536066"/>
                </a:lnTo>
                <a:close/>
              </a:path>
            </a:pathLst>
          </a:cu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8" r="40839"/>
          <a:stretch>
            <a:fillRect/>
          </a:stretch>
        </p:blipFill>
        <p:spPr>
          <a:xfrm>
            <a:off x="4226687" y="0"/>
            <a:ext cx="2986269" cy="6858000"/>
          </a:xfrm>
          <a:custGeom>
            <a:avLst/>
            <a:gdLst>
              <a:gd name="connsiteX0" fmla="*/ 0 w 2986269"/>
              <a:gd name="connsiteY0" fmla="*/ 0 h 6858000"/>
              <a:gd name="connsiteX1" fmla="*/ 2986269 w 2986269"/>
              <a:gd name="connsiteY1" fmla="*/ 0 h 6858000"/>
              <a:gd name="connsiteX2" fmla="*/ 2986269 w 2986269"/>
              <a:gd name="connsiteY2" fmla="*/ 6858000 h 6858000"/>
              <a:gd name="connsiteX3" fmla="*/ 0 w 298626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6269" h="6858000">
                <a:moveTo>
                  <a:pt x="0" y="0"/>
                </a:moveTo>
                <a:lnTo>
                  <a:pt x="2986269" y="0"/>
                </a:lnTo>
                <a:lnTo>
                  <a:pt x="2986269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0FAA347-7067-49F6-870E-C2BA00804E91}"/>
              </a:ext>
            </a:extLst>
          </p:cNvPr>
          <p:cNvSpPr txBox="1"/>
          <p:nvPr/>
        </p:nvSpPr>
        <p:spPr>
          <a:xfrm>
            <a:off x="5719820" y="5407687"/>
            <a:ext cx="6923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1F5C0F-2916-499D-8D4C-1A291AC6240F}"/>
              </a:ext>
            </a:extLst>
          </p:cNvPr>
          <p:cNvSpPr/>
          <p:nvPr/>
        </p:nvSpPr>
        <p:spPr>
          <a:xfrm>
            <a:off x="914400" y="3416840"/>
            <a:ext cx="2615078" cy="1444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2FF4CC-7065-4C0C-A16D-205DADD7063A}"/>
              </a:ext>
            </a:extLst>
          </p:cNvPr>
          <p:cNvSpPr/>
          <p:nvPr/>
        </p:nvSpPr>
        <p:spPr>
          <a:xfrm rot="10800000" flipV="1">
            <a:off x="1670614" y="5172713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49691C-7E86-4339-8A6D-2B92BB2C9865}"/>
              </a:ext>
            </a:extLst>
          </p:cNvPr>
          <p:cNvSpPr/>
          <p:nvPr/>
        </p:nvSpPr>
        <p:spPr>
          <a:xfrm>
            <a:off x="914400" y="1660967"/>
            <a:ext cx="2615078" cy="1444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 whole heart. I am alone, and feel the charm of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FA5144-A145-488E-A541-63F68EF8DC24}"/>
              </a:ext>
            </a:extLst>
          </p:cNvPr>
          <p:cNvSpPr txBox="1"/>
          <p:nvPr/>
        </p:nvSpPr>
        <p:spPr>
          <a:xfrm rot="5400000">
            <a:off x="9104665" y="3345569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31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5" t="34515" r="67532" b="13924"/>
          <a:stretch>
            <a:fillRect/>
          </a:stretch>
        </p:blipFill>
        <p:spPr>
          <a:xfrm>
            <a:off x="972272" y="2367022"/>
            <a:ext cx="2986269" cy="3536066"/>
          </a:xfrm>
          <a:custGeom>
            <a:avLst/>
            <a:gdLst>
              <a:gd name="connsiteX0" fmla="*/ 0 w 2986269"/>
              <a:gd name="connsiteY0" fmla="*/ 0 h 3536066"/>
              <a:gd name="connsiteX1" fmla="*/ 2986269 w 2986269"/>
              <a:gd name="connsiteY1" fmla="*/ 0 h 3536066"/>
              <a:gd name="connsiteX2" fmla="*/ 2986269 w 2986269"/>
              <a:gd name="connsiteY2" fmla="*/ 3536066 h 3536066"/>
              <a:gd name="connsiteX3" fmla="*/ 0 w 2986269"/>
              <a:gd name="connsiteY3" fmla="*/ 3536066 h 353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6269" h="3536066">
                <a:moveTo>
                  <a:pt x="0" y="0"/>
                </a:moveTo>
                <a:lnTo>
                  <a:pt x="2986269" y="0"/>
                </a:lnTo>
                <a:lnTo>
                  <a:pt x="2986269" y="3536066"/>
                </a:lnTo>
                <a:lnTo>
                  <a:pt x="0" y="3536066"/>
                </a:lnTo>
                <a:close/>
              </a:path>
            </a:pathLst>
          </a:cu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40" t="34515" r="36566" b="13924"/>
          <a:stretch>
            <a:fillRect/>
          </a:stretch>
        </p:blipFill>
        <p:spPr>
          <a:xfrm>
            <a:off x="4747548" y="2367021"/>
            <a:ext cx="2986269" cy="3536066"/>
          </a:xfrm>
          <a:custGeom>
            <a:avLst/>
            <a:gdLst>
              <a:gd name="connsiteX0" fmla="*/ 0 w 2986269"/>
              <a:gd name="connsiteY0" fmla="*/ 0 h 3536066"/>
              <a:gd name="connsiteX1" fmla="*/ 2986269 w 2986269"/>
              <a:gd name="connsiteY1" fmla="*/ 0 h 3536066"/>
              <a:gd name="connsiteX2" fmla="*/ 2986269 w 2986269"/>
              <a:gd name="connsiteY2" fmla="*/ 3536066 h 3536066"/>
              <a:gd name="connsiteX3" fmla="*/ 0 w 2986269"/>
              <a:gd name="connsiteY3" fmla="*/ 3536066 h 353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6269" h="3536066">
                <a:moveTo>
                  <a:pt x="0" y="0"/>
                </a:moveTo>
                <a:lnTo>
                  <a:pt x="2986269" y="0"/>
                </a:lnTo>
                <a:lnTo>
                  <a:pt x="2986269" y="3536066"/>
                </a:lnTo>
                <a:lnTo>
                  <a:pt x="0" y="3536066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A7E4CE-BB51-4691-8218-EFE2903A3FDC}"/>
              </a:ext>
            </a:extLst>
          </p:cNvPr>
          <p:cNvSpPr txBox="1"/>
          <p:nvPr/>
        </p:nvSpPr>
        <p:spPr>
          <a:xfrm>
            <a:off x="6096000" y="3731287"/>
            <a:ext cx="69232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6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</a:t>
            </a:r>
            <a:endParaRPr lang="en-US" sz="6600" spc="3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ACB4A-B89C-4411-AAC9-879E62DEDBBB}"/>
              </a:ext>
            </a:extLst>
          </p:cNvPr>
          <p:cNvSpPr/>
          <p:nvPr/>
        </p:nvSpPr>
        <p:spPr>
          <a:xfrm>
            <a:off x="4747547" y="954912"/>
            <a:ext cx="2986269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AEEA7B-09A6-4A7B-A72B-A2233FFA01C3}"/>
              </a:ext>
            </a:extLst>
          </p:cNvPr>
          <p:cNvSpPr/>
          <p:nvPr/>
        </p:nvSpPr>
        <p:spPr>
          <a:xfrm>
            <a:off x="1124671" y="921290"/>
            <a:ext cx="2986269" cy="89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89D250-6644-4DE5-A24D-10376D71EECC}"/>
              </a:ext>
            </a:extLst>
          </p:cNvPr>
          <p:cNvSpPr/>
          <p:nvPr/>
        </p:nvSpPr>
        <p:spPr>
          <a:xfrm rot="16200000" flipV="1">
            <a:off x="8186273" y="2075994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3BA9CC-A148-4731-AD50-B6539159B1B5}"/>
              </a:ext>
            </a:extLst>
          </p:cNvPr>
          <p:cNvSpPr/>
          <p:nvPr/>
        </p:nvSpPr>
        <p:spPr>
          <a:xfrm rot="10800000" flipV="1">
            <a:off x="9159434" y="5475696"/>
            <a:ext cx="1900602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7A1D6-F806-4695-BD2E-1928DA1B26D4}"/>
              </a:ext>
            </a:extLst>
          </p:cNvPr>
          <p:cNvSpPr txBox="1"/>
          <p:nvPr/>
        </p:nvSpPr>
        <p:spPr>
          <a:xfrm>
            <a:off x="466921" y="5903088"/>
            <a:ext cx="3171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up.....</a:t>
            </a:r>
            <a:endParaRPr lang="en-US" sz="1600" i="1" spc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17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1621</Words>
  <Application>Microsoft Office PowerPoint</Application>
  <PresentationFormat>Widescreen</PresentationFormat>
  <Paragraphs>136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Calibri Light</vt:lpstr>
      <vt:lpstr>Gill Sans</vt:lpstr>
      <vt:lpstr>Lato Light</vt:lpstr>
      <vt:lpstr>Montserrat</vt:lpstr>
      <vt:lpstr>Roboto Thin</vt:lpstr>
      <vt:lpstr>Segoe UI</vt:lpstr>
      <vt:lpstr>Segoe UI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ROGDEKSTOP</dc:creator>
  <cp:lastModifiedBy>BISMILLAH NAWWAITU</cp:lastModifiedBy>
  <cp:revision>37</cp:revision>
  <dcterms:created xsi:type="dcterms:W3CDTF">2019-10-17T06:38:20Z</dcterms:created>
  <dcterms:modified xsi:type="dcterms:W3CDTF">2019-10-18T12:51:57Z</dcterms:modified>
</cp:coreProperties>
</file>