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3" r:id="rId2"/>
    <p:sldId id="256" r:id="rId3"/>
    <p:sldId id="258" r:id="rId4"/>
    <p:sldId id="259" r:id="rId5"/>
    <p:sldId id="260" r:id="rId6"/>
    <p:sldId id="261" r:id="rId7"/>
    <p:sldId id="309" r:id="rId8"/>
    <p:sldId id="335" r:id="rId9"/>
    <p:sldId id="336" r:id="rId10"/>
    <p:sldId id="340" r:id="rId11"/>
    <p:sldId id="338" r:id="rId12"/>
    <p:sldId id="350" r:id="rId13"/>
    <p:sldId id="343" r:id="rId14"/>
    <p:sldId id="351" r:id="rId15"/>
    <p:sldId id="352" r:id="rId16"/>
    <p:sldId id="353" r:id="rId17"/>
    <p:sldId id="342" r:id="rId18"/>
    <p:sldId id="354" r:id="rId19"/>
    <p:sldId id="355" r:id="rId20"/>
    <p:sldId id="356"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3" d="100"/>
          <a:sy n="33" d="100"/>
        </p:scale>
        <p:origin x="2166"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90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FC76E855-E1FD-66E7-A7E2-0A8C06E3827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 id="2147483676" r:id="rId14"/>
    <p:sldLayoutId id="2147483686" r:id="rId15"/>
    <p:sldLayoutId id="214748369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3.wdp"/><Relationship Id="rId18" Type="http://schemas.openxmlformats.org/officeDocument/2006/relationships/image" Target="../media/image14.png"/><Relationship Id="rId3" Type="http://schemas.openxmlformats.org/officeDocument/2006/relationships/slideLayout" Target="../slideLayouts/slideLayout6.xml"/><Relationship Id="rId7" Type="http://schemas.microsoft.com/office/2007/relationships/hdphoto" Target="../media/hdphoto2.wdp"/><Relationship Id="rId12" Type="http://schemas.openxmlformats.org/officeDocument/2006/relationships/image" Target="../media/image12.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5.pn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slide" Target="slide4.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image" Target="../media/image11.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txBody>
            <a:bodyPr/>
            <a:lstStyle/>
            <a:p>
              <a:endParaRPr lang="en-US"/>
            </a:p>
          </p:txBody>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txBody>
                <a:bodyPr/>
                <a:lstStyle/>
                <a:p>
                  <a:endParaRPr lang="en-US"/>
                </a:p>
              </p:txBody>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2" name="Picture 1">
            <a:extLst>
              <a:ext uri="{FF2B5EF4-FFF2-40B4-BE49-F238E27FC236}">
                <a16:creationId xmlns:a16="http://schemas.microsoft.com/office/drawing/2014/main"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124</TotalTime>
  <Words>814</Words>
  <PresentationFormat>Widescreen</PresentationFormat>
  <Paragraphs>84</Paragraphs>
  <Slides>21</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Barlow</vt:lpstr>
      <vt:lpstr>Calibri</vt:lpstr>
      <vt:lpstr>Cambria</vt:lpstr>
      <vt:lpstr>Lato Hairline</vt:lpstr>
      <vt:lpstr>Lato Light</vt:lpstr>
      <vt:lpstr>Lato Regular</vt:lpstr>
      <vt:lpstr>Ranchers</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2023-12-09T07:46:46Z</dcterms:created>
  <dcterms:modified xsi:type="dcterms:W3CDTF">2023-12-15T14:51:28Z</dcterms:modified>
</cp:coreProperties>
</file>