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5"/>
  </p:notesMasterIdLst>
  <p:sldIdLst>
    <p:sldId id="426" r:id="rId3"/>
    <p:sldId id="399" r:id="rId4"/>
    <p:sldId id="400" r:id="rId5"/>
    <p:sldId id="401" r:id="rId6"/>
    <p:sldId id="402" r:id="rId7"/>
    <p:sldId id="403" r:id="rId8"/>
    <p:sldId id="404" r:id="rId9"/>
    <p:sldId id="405" r:id="rId10"/>
    <p:sldId id="406" r:id="rId11"/>
    <p:sldId id="407" r:id="rId12"/>
    <p:sldId id="408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417" r:id="rId22"/>
    <p:sldId id="418" r:id="rId23"/>
    <p:sldId id="42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6C4A8"/>
    <a:srgbClr val="CDF1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96" autoAdjust="0"/>
    <p:restoredTop sz="94660"/>
  </p:normalViewPr>
  <p:slideViewPr>
    <p:cSldViewPr>
      <p:cViewPr varScale="1">
        <p:scale>
          <a:sx n="62" d="100"/>
          <a:sy n="62" d="100"/>
        </p:scale>
        <p:origin x="15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756CD8-56A5-43E2-92FB-07586437F6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DB7CA-EA97-40EB-9BE0-25A9B8F0AA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2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3B15F-0A20-4411-8180-5AFB96908E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9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502C2-D0D3-4930-BD0E-A44B784857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07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F57141-D4BF-4EF2-9387-CA9F223768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907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6406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92506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2677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2216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7722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00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3471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F5428-0566-423D-AECB-BFDF5E4D5E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1064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50144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29388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03626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373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85291-E394-411E-A770-9BF0459AC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17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580E3-96E6-4705-904F-39F9A9FE7F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891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5571A-0BE9-4E9A-881C-0732F07017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89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067BC-2A7F-4C9F-B738-DF276A8906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6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2F2C3-4660-4B85-A495-B96A9BC985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3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37467-03A9-4B57-9B17-F6201F5EC7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19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CDB14-9689-4422-9ABE-07AAD6F4E9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66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F290B0-5F92-424A-817A-44675FE260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744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1.gif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audio" Target="file:///D:\Anh%20Huong\Ngoaikhoa%20Ailatrieupu\ketqua\May%20tinh%20bo%202%20phuong%20an%20sai1.mp3" TargetMode="External"/><Relationship Id="rId13" Type="http://schemas.openxmlformats.org/officeDocument/2006/relationships/audio" Target="file:///D:\Anh%20Huong\Ngoaikhoa%20Ailatrieupu\Cauhoi\Bat%20dau%20di%20tim%20ai%20la%20trieu%20phu-cau1.mp3" TargetMode="External"/><Relationship Id="rId18" Type="http://schemas.openxmlformats.org/officeDocument/2006/relationships/image" Target="../media/image7.jpeg"/><Relationship Id="rId3" Type="http://schemas.openxmlformats.org/officeDocument/2006/relationships/audio" Target="file:///D:\Anh%20Huong\Ngoaikhoa%20Ailatrieupu\ketqua\Cau%20tra%20loi%20cuoi%20cung%20cua%20ban%20la%20A.mp3" TargetMode="External"/><Relationship Id="rId7" Type="http://schemas.openxmlformats.org/officeDocument/2006/relationships/audio" Target="file:///D:\Anh%20Huong\Ngoaikhoa%20Ailatrieupu\ketqua\Cau%20tra%20loi%20cuoi%20cung%20cua%20ban%20la%20D.mp3" TargetMode="External"/><Relationship Id="rId12" Type="http://schemas.openxmlformats.org/officeDocument/2006/relationships/audio" Target="file:///D:\Anh%20Huong\Ngoaikhoa%20Ailatrieupu\ketqua\Khangia.mp3" TargetMode="External"/><Relationship Id="rId17" Type="http://schemas.openxmlformats.org/officeDocument/2006/relationships/image" Target="../media/image6.png"/><Relationship Id="rId2" Type="http://schemas.openxmlformats.org/officeDocument/2006/relationships/audio" Target="file:///D:\Anh%20Huong\Ngoaikhoa%20Ailatrieupu\ketqua\A%20xin%20chuc%20mung.mp3" TargetMode="External"/><Relationship Id="rId16" Type="http://schemas.openxmlformats.org/officeDocument/2006/relationships/image" Target="../media/image5.wmf"/><Relationship Id="rId1" Type="http://schemas.openxmlformats.org/officeDocument/2006/relationships/audio" Target="file:///D:\Anh%20Huong\Ngoaikhoa%20Ailatrieupu\ketqua\Chung%20toi%20xin%20dua%20ra%20cau%20tra%20loi%20dung1.mp3" TargetMode="External"/><Relationship Id="rId6" Type="http://schemas.openxmlformats.org/officeDocument/2006/relationships/audio" Target="file:///D:\Anh%20Huong\Ngoaikhoa%20Ailatrieupu\ketqua\Cau%20tra%20loi%20cuoi%20cung%20cua%20ban%20la%20C.mp3" TargetMode="External"/><Relationship Id="rId11" Type="http://schemas.openxmlformats.org/officeDocument/2006/relationships/audio" Target="file:///D:\Anh%20Huong\Ngoaikhoa%20Ailatrieupu\ketqua\phone.mp3" TargetMode="External"/><Relationship Id="rId5" Type="http://schemas.openxmlformats.org/officeDocument/2006/relationships/audio" Target="file:///D:\Anh%20Huong\Ngoaikhoa%20Ailatrieupu\ketqua\Cau%20tra%20loi%20dung%20cua%20chung%20toi%20la%20A.mp3" TargetMode="External"/><Relationship Id="rId15" Type="http://schemas.openxmlformats.org/officeDocument/2006/relationships/slideLayout" Target="../slideLayouts/slideLayout7.xml"/><Relationship Id="rId10" Type="http://schemas.openxmlformats.org/officeDocument/2006/relationships/audio" Target="file:///D:\Anh%20Huong\Ngoaikhoa%20Ailatrieupu\ketqua\Nguoi%20than.mp3" TargetMode="External"/><Relationship Id="rId4" Type="http://schemas.openxmlformats.org/officeDocument/2006/relationships/audio" Target="file:///D:\Anh%20Huong\Ngoaikhoa%20Ailatrieupu\ketqua\Cau%20tra%20loi%20cuoi%20cung%20cua%20ban%20la%20B.mp3" TargetMode="External"/><Relationship Id="rId9" Type="http://schemas.openxmlformats.org/officeDocument/2006/relationships/audio" Target="file:///D:\Anh%20Huong\Ngoaikhoa%20Ailatrieupu\ketqua\c%20va%20d%20la%20hai%20phuong%20an%20sai.mp3" TargetMode="External"/><Relationship Id="rId14" Type="http://schemas.openxmlformats.org/officeDocument/2006/relationships/audio" Target="file:///D:\Anh%20Huong\Ngoaikhoa%20Ailatrieupu\Cauhoi\1.mp3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audio" Target="file:///D:\Anh%20Huong\Ngoaikhoa%20Ailatrieupu\ketqua\May%20tinh%20bo%202%20phuong%20an%20sai1.mp3" TargetMode="External"/><Relationship Id="rId13" Type="http://schemas.openxmlformats.org/officeDocument/2006/relationships/audio" Target="file:///D:\Anh%20Huong\Ngoaikhoa%20Ailatrieupu\Cauhoi\Bat%20dau%20di%20tim%20ai%20la%20trieu%20phu-cau1.mp3" TargetMode="External"/><Relationship Id="rId18" Type="http://schemas.openxmlformats.org/officeDocument/2006/relationships/image" Target="../media/image7.jpeg"/><Relationship Id="rId3" Type="http://schemas.openxmlformats.org/officeDocument/2006/relationships/audio" Target="file:///D:\Anh%20Huong\Ngoaikhoa%20Ailatrieupu\ketqua\Cau%20tra%20loi%20cuoi%20cung%20cua%20ban%20la%20A.mp3" TargetMode="External"/><Relationship Id="rId7" Type="http://schemas.openxmlformats.org/officeDocument/2006/relationships/audio" Target="file:///D:\Anh%20Huong\Ngoaikhoa%20Ailatrieupu\ketqua\Cau%20tra%20loi%20cuoi%20cung%20cua%20ban%20la%20D.mp3" TargetMode="External"/><Relationship Id="rId12" Type="http://schemas.openxmlformats.org/officeDocument/2006/relationships/audio" Target="file:///D:\Anh%20Huong\Ngoaikhoa%20Ailatrieupu\ketqua\Khangia.mp3" TargetMode="External"/><Relationship Id="rId17" Type="http://schemas.openxmlformats.org/officeDocument/2006/relationships/image" Target="../media/image6.png"/><Relationship Id="rId2" Type="http://schemas.openxmlformats.org/officeDocument/2006/relationships/audio" Target="file:///D:\Anh%20Huong\Ngoaikhoa%20Ailatrieupu\ketqua\A%20xin%20chuc%20mung.mp3" TargetMode="External"/><Relationship Id="rId16" Type="http://schemas.openxmlformats.org/officeDocument/2006/relationships/image" Target="../media/image5.wmf"/><Relationship Id="rId1" Type="http://schemas.openxmlformats.org/officeDocument/2006/relationships/audio" Target="file:///D:\Anh%20Huong\Ngoaikhoa%20Ailatrieupu\ketqua\Chung%20toi%20xin%20dua%20ra%20cau%20tra%20loi%20dung1.mp3" TargetMode="External"/><Relationship Id="rId6" Type="http://schemas.openxmlformats.org/officeDocument/2006/relationships/audio" Target="file:///D:\Anh%20Huong\Ngoaikhoa%20Ailatrieupu\ketqua\Cau%20tra%20loi%20cuoi%20cung%20cua%20ban%20la%20C.mp3" TargetMode="External"/><Relationship Id="rId11" Type="http://schemas.openxmlformats.org/officeDocument/2006/relationships/audio" Target="file:///D:\Anh%20Huong\Ngoaikhoa%20Ailatrieupu\ketqua\phone.mp3" TargetMode="External"/><Relationship Id="rId5" Type="http://schemas.openxmlformats.org/officeDocument/2006/relationships/audio" Target="file:///D:\Anh%20Huong\Ngoaikhoa%20Ailatrieupu\ketqua\Cau%20tra%20loi%20dung%20cua%20chung%20toi%20la%20A.mp3" TargetMode="External"/><Relationship Id="rId15" Type="http://schemas.openxmlformats.org/officeDocument/2006/relationships/slideLayout" Target="../slideLayouts/slideLayout7.xml"/><Relationship Id="rId10" Type="http://schemas.openxmlformats.org/officeDocument/2006/relationships/audio" Target="file:///D:\Anh%20Huong\Ngoaikhoa%20Ailatrieupu\ketqua\Nguoi%20than.mp3" TargetMode="External"/><Relationship Id="rId4" Type="http://schemas.openxmlformats.org/officeDocument/2006/relationships/audio" Target="file:///D:\Anh%20Huong\Ngoaikhoa%20Ailatrieupu\ketqua\Cau%20tra%20loi%20cuoi%20cung%20cua%20ban%20la%20B.mp3" TargetMode="External"/><Relationship Id="rId9" Type="http://schemas.openxmlformats.org/officeDocument/2006/relationships/audio" Target="file:///D:\Anh%20Huong\Ngoaikhoa%20Ailatrieupu\ketqua\c%20va%20d%20la%20hai%20phuong%20an%20sai.mp3" TargetMode="External"/><Relationship Id="rId14" Type="http://schemas.openxmlformats.org/officeDocument/2006/relationships/audio" Target="file:///D:\Anh%20Huong\Ngoaikhoa%20Ailatrieupu\Cauhoi\1.mp3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file:///D:\Anh%20Huong\Ngoaikhoa%20Ailatrieupu\ketqua\May%20tinh%20bo%202%20phuong%20an%20sai1.mp3" TargetMode="External"/><Relationship Id="rId13" Type="http://schemas.openxmlformats.org/officeDocument/2006/relationships/audio" Target="file:///D:\Anh%20Huong\Ngoaikhoa%20Ailatrieupu\Cauhoi\Bat%20dau%20di%20tim%20ai%20la%20trieu%20phu-cau1.mp3" TargetMode="External"/><Relationship Id="rId18" Type="http://schemas.openxmlformats.org/officeDocument/2006/relationships/image" Target="../media/image7.jpeg"/><Relationship Id="rId3" Type="http://schemas.openxmlformats.org/officeDocument/2006/relationships/audio" Target="file:///D:\Anh%20Huong\Ngoaikhoa%20Ailatrieupu\ketqua\Cau%20tra%20loi%20cuoi%20cung%20cua%20ban%20la%20A.mp3" TargetMode="External"/><Relationship Id="rId7" Type="http://schemas.openxmlformats.org/officeDocument/2006/relationships/audio" Target="file:///D:\Anh%20Huong\Ngoaikhoa%20Ailatrieupu\ketqua\Cau%20tra%20loi%20cuoi%20cung%20cua%20ban%20la%20D.mp3" TargetMode="External"/><Relationship Id="rId12" Type="http://schemas.openxmlformats.org/officeDocument/2006/relationships/audio" Target="file:///D:\Anh%20Huong\Ngoaikhoa%20Ailatrieupu\ketqua\Khangia.mp3" TargetMode="External"/><Relationship Id="rId17" Type="http://schemas.openxmlformats.org/officeDocument/2006/relationships/image" Target="../media/image6.png"/><Relationship Id="rId2" Type="http://schemas.openxmlformats.org/officeDocument/2006/relationships/audio" Target="file:///D:\Anh%20Huong\Ngoaikhoa%20Ailatrieupu\ketqua\A%20xin%20chuc%20mung.mp3" TargetMode="External"/><Relationship Id="rId16" Type="http://schemas.openxmlformats.org/officeDocument/2006/relationships/image" Target="../media/image5.wmf"/><Relationship Id="rId1" Type="http://schemas.openxmlformats.org/officeDocument/2006/relationships/audio" Target="file:///D:\Anh%20Huong\Ngoaikhoa%20Ailatrieupu\ketqua\Chung%20toi%20xin%20dua%20ra%20cau%20tra%20loi%20dung1.mp3" TargetMode="External"/><Relationship Id="rId6" Type="http://schemas.openxmlformats.org/officeDocument/2006/relationships/audio" Target="file:///D:\Anh%20Huong\Ngoaikhoa%20Ailatrieupu\ketqua\Cau%20tra%20loi%20cuoi%20cung%20cua%20ban%20la%20C.mp3" TargetMode="External"/><Relationship Id="rId11" Type="http://schemas.openxmlformats.org/officeDocument/2006/relationships/audio" Target="file:///D:\Anh%20Huong\Ngoaikhoa%20Ailatrieupu\ketqua\phone.mp3" TargetMode="External"/><Relationship Id="rId5" Type="http://schemas.openxmlformats.org/officeDocument/2006/relationships/audio" Target="file:///D:\Anh%20Huong\Ngoaikhoa%20Ailatrieupu\ketqua\Cau%20tra%20loi%20dung%20cua%20chung%20toi%20la%20A.mp3" TargetMode="External"/><Relationship Id="rId15" Type="http://schemas.openxmlformats.org/officeDocument/2006/relationships/slideLayout" Target="../slideLayouts/slideLayout7.xml"/><Relationship Id="rId10" Type="http://schemas.openxmlformats.org/officeDocument/2006/relationships/audio" Target="file:///D:\Anh%20Huong\Ngoaikhoa%20Ailatrieupu\ketqua\Nguoi%20than.mp3" TargetMode="External"/><Relationship Id="rId4" Type="http://schemas.openxmlformats.org/officeDocument/2006/relationships/audio" Target="file:///D:\Anh%20Huong\Ngoaikhoa%20Ailatrieupu\ketqua\Cau%20tra%20loi%20cuoi%20cung%20cua%20ban%20la%20B.mp3" TargetMode="External"/><Relationship Id="rId9" Type="http://schemas.openxmlformats.org/officeDocument/2006/relationships/audio" Target="file:///D:\Anh%20Huong\Ngoaikhoa%20Ailatrieupu\ketqua\c%20va%20d%20la%20hai%20phuong%20an%20sai.mp3" TargetMode="External"/><Relationship Id="rId14" Type="http://schemas.openxmlformats.org/officeDocument/2006/relationships/audio" Target="file:///D:\Anh%20Huong\Ngoaikhoa%20Ailatrieupu\Cauhoi\1.mp3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file:///D:\Anh%20Huong\Ngoaikhoa%20Ailatrieupu\ketqua\May%20tinh%20bo%202%20phuong%20an%20sai1.mp3" TargetMode="External"/><Relationship Id="rId13" Type="http://schemas.openxmlformats.org/officeDocument/2006/relationships/audio" Target="file:///D:\Anh%20Huong\Ngoaikhoa%20Ailatrieupu\Cauhoi\Bat%20dau%20di%20tim%20ai%20la%20trieu%20phu-cau1.mp3" TargetMode="External"/><Relationship Id="rId18" Type="http://schemas.openxmlformats.org/officeDocument/2006/relationships/image" Target="../media/image7.jpeg"/><Relationship Id="rId3" Type="http://schemas.openxmlformats.org/officeDocument/2006/relationships/audio" Target="file:///D:\Anh%20Huong\Ngoaikhoa%20Ailatrieupu\ketqua\Cau%20tra%20loi%20cuoi%20cung%20cua%20ban%20la%20A.mp3" TargetMode="External"/><Relationship Id="rId7" Type="http://schemas.openxmlformats.org/officeDocument/2006/relationships/audio" Target="file:///D:\Anh%20Huong\Ngoaikhoa%20Ailatrieupu\ketqua\Cau%20tra%20loi%20cuoi%20cung%20cua%20ban%20la%20D.mp3" TargetMode="External"/><Relationship Id="rId12" Type="http://schemas.openxmlformats.org/officeDocument/2006/relationships/audio" Target="file:///D:\Anh%20Huong\Ngoaikhoa%20Ailatrieupu\ketqua\Khangia.mp3" TargetMode="External"/><Relationship Id="rId17" Type="http://schemas.openxmlformats.org/officeDocument/2006/relationships/image" Target="../media/image6.png"/><Relationship Id="rId2" Type="http://schemas.openxmlformats.org/officeDocument/2006/relationships/audio" Target="file:///D:\Anh%20Huong\Ngoaikhoa%20Ailatrieupu\ketqua\A%20xin%20chuc%20mung.mp3" TargetMode="External"/><Relationship Id="rId16" Type="http://schemas.openxmlformats.org/officeDocument/2006/relationships/image" Target="../media/image5.wmf"/><Relationship Id="rId1" Type="http://schemas.openxmlformats.org/officeDocument/2006/relationships/audio" Target="file:///D:\Anh%20Huong\Ngoaikhoa%20Ailatrieupu\ketqua\Chung%20toi%20xin%20dua%20ra%20cau%20tra%20loi%20dung1.mp3" TargetMode="External"/><Relationship Id="rId6" Type="http://schemas.openxmlformats.org/officeDocument/2006/relationships/audio" Target="file:///D:\Anh%20Huong\Ngoaikhoa%20Ailatrieupu\ketqua\Cau%20tra%20loi%20cuoi%20cung%20cua%20ban%20la%20C.mp3" TargetMode="External"/><Relationship Id="rId11" Type="http://schemas.openxmlformats.org/officeDocument/2006/relationships/audio" Target="file:///D:\Anh%20Huong\Ngoaikhoa%20Ailatrieupu\ketqua\phone.mp3" TargetMode="External"/><Relationship Id="rId5" Type="http://schemas.openxmlformats.org/officeDocument/2006/relationships/audio" Target="file:///D:\Anh%20Huong\Ngoaikhoa%20Ailatrieupu\ketqua\Cau%20tra%20loi%20dung%20cua%20chung%20toi%20la%20A.mp3" TargetMode="External"/><Relationship Id="rId15" Type="http://schemas.openxmlformats.org/officeDocument/2006/relationships/slideLayout" Target="../slideLayouts/slideLayout7.xml"/><Relationship Id="rId10" Type="http://schemas.openxmlformats.org/officeDocument/2006/relationships/audio" Target="file:///D:\Anh%20Huong\Ngoaikhoa%20Ailatrieupu\ketqua\Nguoi%20than.mp3" TargetMode="External"/><Relationship Id="rId4" Type="http://schemas.openxmlformats.org/officeDocument/2006/relationships/audio" Target="file:///D:\Anh%20Huong\Ngoaikhoa%20Ailatrieupu\ketqua\Cau%20tra%20loi%20cuoi%20cung%20cua%20ban%20la%20B.mp3" TargetMode="External"/><Relationship Id="rId9" Type="http://schemas.openxmlformats.org/officeDocument/2006/relationships/audio" Target="file:///D:\Anh%20Huong\Ngoaikhoa%20Ailatrieupu\ketqua\c%20va%20d%20la%20hai%20phuong%20an%20sai.mp3" TargetMode="External"/><Relationship Id="rId14" Type="http://schemas.openxmlformats.org/officeDocument/2006/relationships/audio" Target="file:///D:\Anh%20Huong\Ngoaikhoa%20Ailatrieupu\Cauhoi\1.mp3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audio" Target="file:///D:\Anh%20Huong\Ngoaikhoa%20Ailatrieupu\ketqua\May%20tinh%20bo%202%20phuong%20an%20sai1.mp3" TargetMode="External"/><Relationship Id="rId13" Type="http://schemas.openxmlformats.org/officeDocument/2006/relationships/audio" Target="file:///D:\Anh%20Huong\Ngoaikhoa%20Ailatrieupu\Cauhoi\Bat%20dau%20di%20tim%20ai%20la%20trieu%20phu-cau1.mp3" TargetMode="External"/><Relationship Id="rId18" Type="http://schemas.openxmlformats.org/officeDocument/2006/relationships/image" Target="../media/image7.jpeg"/><Relationship Id="rId3" Type="http://schemas.openxmlformats.org/officeDocument/2006/relationships/audio" Target="file:///D:\Anh%20Huong\Ngoaikhoa%20Ailatrieupu\ketqua\Cau%20tra%20loi%20cuoi%20cung%20cua%20ban%20la%20A.mp3" TargetMode="External"/><Relationship Id="rId7" Type="http://schemas.openxmlformats.org/officeDocument/2006/relationships/audio" Target="file:///D:\Anh%20Huong\Ngoaikhoa%20Ailatrieupu\ketqua\Cau%20tra%20loi%20cuoi%20cung%20cua%20ban%20la%20D.mp3" TargetMode="External"/><Relationship Id="rId12" Type="http://schemas.openxmlformats.org/officeDocument/2006/relationships/audio" Target="file:///D:\Anh%20Huong\Ngoaikhoa%20Ailatrieupu\ketqua\Khangia.mp3" TargetMode="External"/><Relationship Id="rId17" Type="http://schemas.openxmlformats.org/officeDocument/2006/relationships/image" Target="../media/image6.png"/><Relationship Id="rId2" Type="http://schemas.openxmlformats.org/officeDocument/2006/relationships/audio" Target="file:///D:\Anh%20Huong\Ngoaikhoa%20Ailatrieupu\ketqua\A%20xin%20chuc%20mung.mp3" TargetMode="External"/><Relationship Id="rId16" Type="http://schemas.openxmlformats.org/officeDocument/2006/relationships/image" Target="../media/image5.wmf"/><Relationship Id="rId1" Type="http://schemas.openxmlformats.org/officeDocument/2006/relationships/audio" Target="file:///D:\Anh%20Huong\Ngoaikhoa%20Ailatrieupu\ketqua\Chung%20toi%20xin%20dua%20ra%20cau%20tra%20loi%20dung1.mp3" TargetMode="External"/><Relationship Id="rId6" Type="http://schemas.openxmlformats.org/officeDocument/2006/relationships/audio" Target="file:///D:\Anh%20Huong\Ngoaikhoa%20Ailatrieupu\ketqua\Cau%20tra%20loi%20cuoi%20cung%20cua%20ban%20la%20C.mp3" TargetMode="External"/><Relationship Id="rId11" Type="http://schemas.openxmlformats.org/officeDocument/2006/relationships/audio" Target="file:///D:\Anh%20Huong\Ngoaikhoa%20Ailatrieupu\ketqua\phone.mp3" TargetMode="External"/><Relationship Id="rId5" Type="http://schemas.openxmlformats.org/officeDocument/2006/relationships/audio" Target="file:///D:\Anh%20Huong\Ngoaikhoa%20Ailatrieupu\ketqua\Cau%20tra%20loi%20dung%20cua%20chung%20toi%20la%20A.mp3" TargetMode="External"/><Relationship Id="rId15" Type="http://schemas.openxmlformats.org/officeDocument/2006/relationships/slideLayout" Target="../slideLayouts/slideLayout7.xml"/><Relationship Id="rId10" Type="http://schemas.openxmlformats.org/officeDocument/2006/relationships/audio" Target="file:///D:\Anh%20Huong\Ngoaikhoa%20Ailatrieupu\ketqua\Nguoi%20than.mp3" TargetMode="External"/><Relationship Id="rId4" Type="http://schemas.openxmlformats.org/officeDocument/2006/relationships/audio" Target="file:///D:\Anh%20Huong\Ngoaikhoa%20Ailatrieupu\ketqua\Cau%20tra%20loi%20cuoi%20cung%20cua%20ban%20la%20B.mp3" TargetMode="External"/><Relationship Id="rId9" Type="http://schemas.openxmlformats.org/officeDocument/2006/relationships/audio" Target="file:///D:\Anh%20Huong\Ngoaikhoa%20Ailatrieupu\ketqua\c%20va%20d%20la%20hai%20phuong%20an%20sai.mp3" TargetMode="External"/><Relationship Id="rId14" Type="http://schemas.openxmlformats.org/officeDocument/2006/relationships/audio" Target="file:///D:\Anh%20Huong\Ngoaikhoa%20Ailatrieupu\Cauhoi\1.mp3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audio" Target="file:///D:\Anh%20Huong\Ngoaikhoa%20Ailatrieupu\ketqua\May%20tinh%20bo%202%20phuong%20an%20sai1.mp3" TargetMode="External"/><Relationship Id="rId13" Type="http://schemas.openxmlformats.org/officeDocument/2006/relationships/audio" Target="file:///D:\Anh%20Huong\Ngoaikhoa%20Ailatrieupu\Cauhoi\Bat%20dau%20di%20tim%20ai%20la%20trieu%20phu-cau1.mp3" TargetMode="External"/><Relationship Id="rId18" Type="http://schemas.openxmlformats.org/officeDocument/2006/relationships/image" Target="../media/image7.jpeg"/><Relationship Id="rId3" Type="http://schemas.openxmlformats.org/officeDocument/2006/relationships/audio" Target="file:///D:\Anh%20Huong\Ngoaikhoa%20Ailatrieupu\ketqua\Cau%20tra%20loi%20cuoi%20cung%20cua%20ban%20la%20A.mp3" TargetMode="External"/><Relationship Id="rId7" Type="http://schemas.openxmlformats.org/officeDocument/2006/relationships/audio" Target="file:///D:\Anh%20Huong\Ngoaikhoa%20Ailatrieupu\ketqua\Cau%20tra%20loi%20cuoi%20cung%20cua%20ban%20la%20D.mp3" TargetMode="External"/><Relationship Id="rId12" Type="http://schemas.openxmlformats.org/officeDocument/2006/relationships/audio" Target="file:///D:\Anh%20Huong\Ngoaikhoa%20Ailatrieupu\ketqua\Khangia.mp3" TargetMode="External"/><Relationship Id="rId17" Type="http://schemas.openxmlformats.org/officeDocument/2006/relationships/image" Target="../media/image6.png"/><Relationship Id="rId2" Type="http://schemas.openxmlformats.org/officeDocument/2006/relationships/audio" Target="file:///D:\Anh%20Huong\Ngoaikhoa%20Ailatrieupu\ketqua\A%20xin%20chuc%20mung.mp3" TargetMode="External"/><Relationship Id="rId16" Type="http://schemas.openxmlformats.org/officeDocument/2006/relationships/image" Target="../media/image5.wmf"/><Relationship Id="rId1" Type="http://schemas.openxmlformats.org/officeDocument/2006/relationships/audio" Target="file:///D:\Anh%20Huong\Ngoaikhoa%20Ailatrieupu\ketqua\Chung%20toi%20xin%20dua%20ra%20cau%20tra%20loi%20dung1.mp3" TargetMode="External"/><Relationship Id="rId6" Type="http://schemas.openxmlformats.org/officeDocument/2006/relationships/audio" Target="file:///D:\Anh%20Huong\Ngoaikhoa%20Ailatrieupu\ketqua\Cau%20tra%20loi%20cuoi%20cung%20cua%20ban%20la%20C.mp3" TargetMode="External"/><Relationship Id="rId11" Type="http://schemas.openxmlformats.org/officeDocument/2006/relationships/audio" Target="file:///D:\Anh%20Huong\Ngoaikhoa%20Ailatrieupu\ketqua\phone.mp3" TargetMode="External"/><Relationship Id="rId5" Type="http://schemas.openxmlformats.org/officeDocument/2006/relationships/audio" Target="file:///D:\Anh%20Huong\Ngoaikhoa%20Ailatrieupu\ketqua\Cau%20tra%20loi%20dung%20cua%20chung%20toi%20la%20A.mp3" TargetMode="External"/><Relationship Id="rId15" Type="http://schemas.openxmlformats.org/officeDocument/2006/relationships/slideLayout" Target="../slideLayouts/slideLayout7.xml"/><Relationship Id="rId10" Type="http://schemas.openxmlformats.org/officeDocument/2006/relationships/audio" Target="file:///D:\Anh%20Huong\Ngoaikhoa%20Ailatrieupu\ketqua\Nguoi%20than.mp3" TargetMode="External"/><Relationship Id="rId4" Type="http://schemas.openxmlformats.org/officeDocument/2006/relationships/audio" Target="file:///D:\Anh%20Huong\Ngoaikhoa%20Ailatrieupu\ketqua\Cau%20tra%20loi%20cuoi%20cung%20cua%20ban%20la%20B.mp3" TargetMode="External"/><Relationship Id="rId9" Type="http://schemas.openxmlformats.org/officeDocument/2006/relationships/audio" Target="file:///D:\Anh%20Huong\Ngoaikhoa%20Ailatrieupu\ketqua\c%20va%20d%20la%20hai%20phuong%20an%20sai.mp3" TargetMode="External"/><Relationship Id="rId14" Type="http://schemas.openxmlformats.org/officeDocument/2006/relationships/audio" Target="file:///D:\Anh%20Huong\Ngoaikhoa%20Ailatrieupu\Cauhoi\1.mp3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audio" Target="file:///D:\Anh%20Huong\Ngoaikhoa%20Ailatrieupu\ketqua\May%20tinh%20bo%202%20phuong%20an%20sai1.mp3" TargetMode="External"/><Relationship Id="rId13" Type="http://schemas.openxmlformats.org/officeDocument/2006/relationships/audio" Target="file:///D:\Anh%20Huong\Ngoaikhoa%20Ailatrieupu\Cauhoi\Bat%20dau%20di%20tim%20ai%20la%20trieu%20phu-cau1.mp3" TargetMode="External"/><Relationship Id="rId18" Type="http://schemas.openxmlformats.org/officeDocument/2006/relationships/image" Target="../media/image7.jpeg"/><Relationship Id="rId3" Type="http://schemas.openxmlformats.org/officeDocument/2006/relationships/audio" Target="file:///D:\Anh%20Huong\Ngoaikhoa%20Ailatrieupu\ketqua\Cau%20tra%20loi%20cuoi%20cung%20cua%20ban%20la%20A.mp3" TargetMode="External"/><Relationship Id="rId7" Type="http://schemas.openxmlformats.org/officeDocument/2006/relationships/audio" Target="file:///D:\Anh%20Huong\Ngoaikhoa%20Ailatrieupu\ketqua\Cau%20tra%20loi%20cuoi%20cung%20cua%20ban%20la%20D.mp3" TargetMode="External"/><Relationship Id="rId12" Type="http://schemas.openxmlformats.org/officeDocument/2006/relationships/audio" Target="file:///D:\Anh%20Huong\Ngoaikhoa%20Ailatrieupu\ketqua\Khangia.mp3" TargetMode="External"/><Relationship Id="rId17" Type="http://schemas.openxmlformats.org/officeDocument/2006/relationships/image" Target="../media/image6.png"/><Relationship Id="rId2" Type="http://schemas.openxmlformats.org/officeDocument/2006/relationships/audio" Target="file:///D:\Anh%20Huong\Ngoaikhoa%20Ailatrieupu\ketqua\A%20xin%20chuc%20mung.mp3" TargetMode="External"/><Relationship Id="rId16" Type="http://schemas.openxmlformats.org/officeDocument/2006/relationships/image" Target="../media/image5.wmf"/><Relationship Id="rId1" Type="http://schemas.openxmlformats.org/officeDocument/2006/relationships/audio" Target="file:///D:\Anh%20Huong\Ngoaikhoa%20Ailatrieupu\ketqua\Chung%20toi%20xin%20dua%20ra%20cau%20tra%20loi%20dung1.mp3" TargetMode="External"/><Relationship Id="rId6" Type="http://schemas.openxmlformats.org/officeDocument/2006/relationships/audio" Target="file:///D:\Anh%20Huong\Ngoaikhoa%20Ailatrieupu\ketqua\Cau%20tra%20loi%20cuoi%20cung%20cua%20ban%20la%20C.mp3" TargetMode="External"/><Relationship Id="rId11" Type="http://schemas.openxmlformats.org/officeDocument/2006/relationships/audio" Target="file:///D:\Anh%20Huong\Ngoaikhoa%20Ailatrieupu\ketqua\phone.mp3" TargetMode="External"/><Relationship Id="rId5" Type="http://schemas.openxmlformats.org/officeDocument/2006/relationships/audio" Target="file:///D:\Anh%20Huong\Ngoaikhoa%20Ailatrieupu\ketqua\Cau%20tra%20loi%20dung%20cua%20chung%20toi%20la%20A.mp3" TargetMode="External"/><Relationship Id="rId15" Type="http://schemas.openxmlformats.org/officeDocument/2006/relationships/slideLayout" Target="../slideLayouts/slideLayout7.xml"/><Relationship Id="rId10" Type="http://schemas.openxmlformats.org/officeDocument/2006/relationships/audio" Target="file:///D:\Anh%20Huong\Ngoaikhoa%20Ailatrieupu\ketqua\Nguoi%20than.mp3" TargetMode="External"/><Relationship Id="rId4" Type="http://schemas.openxmlformats.org/officeDocument/2006/relationships/audio" Target="file:///D:\Anh%20Huong\Ngoaikhoa%20Ailatrieupu\ketqua\Cau%20tra%20loi%20cuoi%20cung%20cua%20ban%20la%20B.mp3" TargetMode="External"/><Relationship Id="rId9" Type="http://schemas.openxmlformats.org/officeDocument/2006/relationships/audio" Target="file:///D:\Anh%20Huong\Ngoaikhoa%20Ailatrieupu\ketqua\c%20va%20d%20la%20hai%20phuong%20an%20sai.mp3" TargetMode="External"/><Relationship Id="rId14" Type="http://schemas.openxmlformats.org/officeDocument/2006/relationships/audio" Target="file:///D:\Anh%20Huong\Ngoaikhoa%20Ailatrieupu\Cauhoi\1.mp3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audio" Target="file:///D:\Anh%20Huong\Ngoaikhoa%20Ailatrieupu\ketqua\May%20tinh%20bo%202%20phuong%20an%20sai1.mp3" TargetMode="External"/><Relationship Id="rId13" Type="http://schemas.openxmlformats.org/officeDocument/2006/relationships/audio" Target="file:///D:\Anh%20Huong\Ngoaikhoa%20Ailatrieupu\Cauhoi\Bat%20dau%20di%20tim%20ai%20la%20trieu%20phu-cau1.mp3" TargetMode="External"/><Relationship Id="rId18" Type="http://schemas.openxmlformats.org/officeDocument/2006/relationships/image" Target="../media/image7.jpeg"/><Relationship Id="rId3" Type="http://schemas.openxmlformats.org/officeDocument/2006/relationships/audio" Target="file:///D:\Anh%20Huong\Ngoaikhoa%20Ailatrieupu\ketqua\Cau%20tra%20loi%20cuoi%20cung%20cua%20ban%20la%20A.mp3" TargetMode="External"/><Relationship Id="rId7" Type="http://schemas.openxmlformats.org/officeDocument/2006/relationships/audio" Target="file:///D:\Anh%20Huong\Ngoaikhoa%20Ailatrieupu\ketqua\Cau%20tra%20loi%20cuoi%20cung%20cua%20ban%20la%20D.mp3" TargetMode="External"/><Relationship Id="rId12" Type="http://schemas.openxmlformats.org/officeDocument/2006/relationships/audio" Target="file:///D:\Anh%20Huong\Ngoaikhoa%20Ailatrieupu\ketqua\Khangia.mp3" TargetMode="External"/><Relationship Id="rId17" Type="http://schemas.openxmlformats.org/officeDocument/2006/relationships/image" Target="../media/image6.png"/><Relationship Id="rId2" Type="http://schemas.openxmlformats.org/officeDocument/2006/relationships/audio" Target="file:///D:\Anh%20Huong\Ngoaikhoa%20Ailatrieupu\ketqua\A%20xin%20chuc%20mung.mp3" TargetMode="External"/><Relationship Id="rId16" Type="http://schemas.openxmlformats.org/officeDocument/2006/relationships/image" Target="../media/image5.wmf"/><Relationship Id="rId1" Type="http://schemas.openxmlformats.org/officeDocument/2006/relationships/audio" Target="file:///D:\Anh%20Huong\Ngoaikhoa%20Ailatrieupu\ketqua\Chung%20toi%20xin%20dua%20ra%20cau%20tra%20loi%20dung1.mp3" TargetMode="External"/><Relationship Id="rId6" Type="http://schemas.openxmlformats.org/officeDocument/2006/relationships/audio" Target="file:///D:\Anh%20Huong\Ngoaikhoa%20Ailatrieupu\ketqua\Cau%20tra%20loi%20cuoi%20cung%20cua%20ban%20la%20C.mp3" TargetMode="External"/><Relationship Id="rId11" Type="http://schemas.openxmlformats.org/officeDocument/2006/relationships/audio" Target="file:///D:\Anh%20Huong\Ngoaikhoa%20Ailatrieupu\ketqua\phone.mp3" TargetMode="External"/><Relationship Id="rId5" Type="http://schemas.openxmlformats.org/officeDocument/2006/relationships/audio" Target="file:///D:\Anh%20Huong\Ngoaikhoa%20Ailatrieupu\ketqua\Cau%20tra%20loi%20dung%20cua%20chung%20toi%20la%20A.mp3" TargetMode="External"/><Relationship Id="rId15" Type="http://schemas.openxmlformats.org/officeDocument/2006/relationships/slideLayout" Target="../slideLayouts/slideLayout7.xml"/><Relationship Id="rId10" Type="http://schemas.openxmlformats.org/officeDocument/2006/relationships/audio" Target="file:///D:\Anh%20Huong\Ngoaikhoa%20Ailatrieupu\ketqua\Nguoi%20than.mp3" TargetMode="External"/><Relationship Id="rId4" Type="http://schemas.openxmlformats.org/officeDocument/2006/relationships/audio" Target="file:///D:\Anh%20Huong\Ngoaikhoa%20Ailatrieupu\ketqua\Cau%20tra%20loi%20cuoi%20cung%20cua%20ban%20la%20B.mp3" TargetMode="External"/><Relationship Id="rId9" Type="http://schemas.openxmlformats.org/officeDocument/2006/relationships/audio" Target="file:///D:\Anh%20Huong\Ngoaikhoa%20Ailatrieupu\ketqua\c%20va%20d%20la%20hai%20phuong%20an%20sai.mp3" TargetMode="External"/><Relationship Id="rId14" Type="http://schemas.openxmlformats.org/officeDocument/2006/relationships/audio" Target="file:///D:\Anh%20Huong\Ngoaikhoa%20Ailatrieupu\Cauhoi\1.mp3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file:///D:\Anh%20Huong\Ngoaikhoa%20Ailatrieupu\ketqua\May%20tinh%20bo%202%20phuong%20an%20sai1.mp3" TargetMode="External"/><Relationship Id="rId13" Type="http://schemas.openxmlformats.org/officeDocument/2006/relationships/audio" Target="file:///D:\Anh%20Huong\Ngoaikhoa%20Ailatrieupu\Cauhoi\Bat%20dau%20di%20tim%20ai%20la%20trieu%20phu-cau1.mp3" TargetMode="External"/><Relationship Id="rId18" Type="http://schemas.openxmlformats.org/officeDocument/2006/relationships/image" Target="../media/image7.jpeg"/><Relationship Id="rId3" Type="http://schemas.openxmlformats.org/officeDocument/2006/relationships/audio" Target="file:///D:\Anh%20Huong\Ngoaikhoa%20Ailatrieupu\ketqua\Cau%20tra%20loi%20cuoi%20cung%20cua%20ban%20la%20A.mp3" TargetMode="External"/><Relationship Id="rId7" Type="http://schemas.openxmlformats.org/officeDocument/2006/relationships/audio" Target="file:///D:\Anh%20Huong\Ngoaikhoa%20Ailatrieupu\ketqua\Cau%20tra%20loi%20cuoi%20cung%20cua%20ban%20la%20D.mp3" TargetMode="External"/><Relationship Id="rId12" Type="http://schemas.openxmlformats.org/officeDocument/2006/relationships/audio" Target="file:///D:\Anh%20Huong\Ngoaikhoa%20Ailatrieupu\ketqua\Khangia.mp3" TargetMode="External"/><Relationship Id="rId17" Type="http://schemas.openxmlformats.org/officeDocument/2006/relationships/image" Target="../media/image6.png"/><Relationship Id="rId2" Type="http://schemas.openxmlformats.org/officeDocument/2006/relationships/audio" Target="file:///D:\Anh%20Huong\Ngoaikhoa%20Ailatrieupu\ketqua\A%20xin%20chuc%20mung.mp3" TargetMode="External"/><Relationship Id="rId16" Type="http://schemas.openxmlformats.org/officeDocument/2006/relationships/image" Target="../media/image5.wmf"/><Relationship Id="rId1" Type="http://schemas.openxmlformats.org/officeDocument/2006/relationships/audio" Target="file:///D:\Anh%20Huong\Ngoaikhoa%20Ailatrieupu\ketqua\Chung%20toi%20xin%20dua%20ra%20cau%20tra%20loi%20dung1.mp3" TargetMode="External"/><Relationship Id="rId6" Type="http://schemas.openxmlformats.org/officeDocument/2006/relationships/audio" Target="file:///D:\Anh%20Huong\Ngoaikhoa%20Ailatrieupu\ketqua\Cau%20tra%20loi%20cuoi%20cung%20cua%20ban%20la%20C.mp3" TargetMode="External"/><Relationship Id="rId11" Type="http://schemas.openxmlformats.org/officeDocument/2006/relationships/audio" Target="file:///D:\Anh%20Huong\Ngoaikhoa%20Ailatrieupu\ketqua\phone.mp3" TargetMode="External"/><Relationship Id="rId5" Type="http://schemas.openxmlformats.org/officeDocument/2006/relationships/audio" Target="file:///D:\Anh%20Huong\Ngoaikhoa%20Ailatrieupu\ketqua\Cau%20tra%20loi%20dung%20cua%20chung%20toi%20la%20A.mp3" TargetMode="External"/><Relationship Id="rId15" Type="http://schemas.openxmlformats.org/officeDocument/2006/relationships/slideLayout" Target="../slideLayouts/slideLayout7.xml"/><Relationship Id="rId10" Type="http://schemas.openxmlformats.org/officeDocument/2006/relationships/audio" Target="file:///D:\Anh%20Huong\Ngoaikhoa%20Ailatrieupu\ketqua\Nguoi%20than.mp3" TargetMode="External"/><Relationship Id="rId4" Type="http://schemas.openxmlformats.org/officeDocument/2006/relationships/audio" Target="file:///D:\Anh%20Huong\Ngoaikhoa%20Ailatrieupu\ketqua\Cau%20tra%20loi%20cuoi%20cung%20cua%20ban%20la%20B.mp3" TargetMode="External"/><Relationship Id="rId9" Type="http://schemas.openxmlformats.org/officeDocument/2006/relationships/audio" Target="file:///D:\Anh%20Huong\Ngoaikhoa%20Ailatrieupu\ketqua\c%20va%20d%20la%20hai%20phuong%20an%20sai.mp3" TargetMode="External"/><Relationship Id="rId14" Type="http://schemas.openxmlformats.org/officeDocument/2006/relationships/audio" Target="file:///D:\Anh%20Huong\Ngoaikhoa%20Ailatrieupu\Cauhoi\1.mp3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file:///D:\Anh%20Huong\Ngoaikhoa%20Ailatrieupu\ketqua\May%20tinh%20bo%202%20phuong%20an%20sai1.mp3" TargetMode="External"/><Relationship Id="rId13" Type="http://schemas.openxmlformats.org/officeDocument/2006/relationships/audio" Target="file:///D:\Anh%20Huong\Ngoaikhoa%20Ailatrieupu\Cauhoi\Bat%20dau%20di%20tim%20ai%20la%20trieu%20phu-cau1.mp3" TargetMode="External"/><Relationship Id="rId18" Type="http://schemas.openxmlformats.org/officeDocument/2006/relationships/image" Target="../media/image7.jpeg"/><Relationship Id="rId3" Type="http://schemas.openxmlformats.org/officeDocument/2006/relationships/audio" Target="file:///D:\Anh%20Huong\Ngoaikhoa%20Ailatrieupu\ketqua\Cau%20tra%20loi%20cuoi%20cung%20cua%20ban%20la%20A.mp3" TargetMode="External"/><Relationship Id="rId7" Type="http://schemas.openxmlformats.org/officeDocument/2006/relationships/audio" Target="file:///D:\Anh%20Huong\Ngoaikhoa%20Ailatrieupu\ketqua\Cau%20tra%20loi%20cuoi%20cung%20cua%20ban%20la%20D.mp3" TargetMode="External"/><Relationship Id="rId12" Type="http://schemas.openxmlformats.org/officeDocument/2006/relationships/audio" Target="file:///D:\Anh%20Huong\Ngoaikhoa%20Ailatrieupu\ketqua\Khangia.mp3" TargetMode="External"/><Relationship Id="rId17" Type="http://schemas.openxmlformats.org/officeDocument/2006/relationships/image" Target="../media/image6.png"/><Relationship Id="rId2" Type="http://schemas.openxmlformats.org/officeDocument/2006/relationships/audio" Target="file:///D:\Anh%20Huong\Ngoaikhoa%20Ailatrieupu\ketqua\A%20xin%20chuc%20mung.mp3" TargetMode="External"/><Relationship Id="rId16" Type="http://schemas.openxmlformats.org/officeDocument/2006/relationships/image" Target="../media/image5.wmf"/><Relationship Id="rId1" Type="http://schemas.openxmlformats.org/officeDocument/2006/relationships/audio" Target="file:///D:\Anh%20Huong\Ngoaikhoa%20Ailatrieupu\ketqua\Chung%20toi%20xin%20dua%20ra%20cau%20tra%20loi%20dung1.mp3" TargetMode="External"/><Relationship Id="rId6" Type="http://schemas.openxmlformats.org/officeDocument/2006/relationships/audio" Target="file:///D:\Anh%20Huong\Ngoaikhoa%20Ailatrieupu\ketqua\Cau%20tra%20loi%20cuoi%20cung%20cua%20ban%20la%20C.mp3" TargetMode="External"/><Relationship Id="rId11" Type="http://schemas.openxmlformats.org/officeDocument/2006/relationships/audio" Target="file:///D:\Anh%20Huong\Ngoaikhoa%20Ailatrieupu\ketqua\phone.mp3" TargetMode="External"/><Relationship Id="rId5" Type="http://schemas.openxmlformats.org/officeDocument/2006/relationships/audio" Target="file:///D:\Anh%20Huong\Ngoaikhoa%20Ailatrieupu\ketqua\Cau%20tra%20loi%20dung%20cua%20chung%20toi%20la%20A.mp3" TargetMode="External"/><Relationship Id="rId15" Type="http://schemas.openxmlformats.org/officeDocument/2006/relationships/slideLayout" Target="../slideLayouts/slideLayout7.xml"/><Relationship Id="rId10" Type="http://schemas.openxmlformats.org/officeDocument/2006/relationships/audio" Target="file:///D:\Anh%20Huong\Ngoaikhoa%20Ailatrieupu\ketqua\Nguoi%20than.mp3" TargetMode="External"/><Relationship Id="rId4" Type="http://schemas.openxmlformats.org/officeDocument/2006/relationships/audio" Target="file:///D:\Anh%20Huong\Ngoaikhoa%20Ailatrieupu\ketqua\Cau%20tra%20loi%20cuoi%20cung%20cua%20ban%20la%20B.mp3" TargetMode="External"/><Relationship Id="rId9" Type="http://schemas.openxmlformats.org/officeDocument/2006/relationships/audio" Target="file:///D:\Anh%20Huong\Ngoaikhoa%20Ailatrieupu\ketqua\c%20va%20d%20la%20hai%20phuong%20an%20sai.mp3" TargetMode="External"/><Relationship Id="rId14" Type="http://schemas.openxmlformats.org/officeDocument/2006/relationships/audio" Target="file:///D:\Anh%20Huong\Ngoaikhoa%20Ailatrieupu\Cauhoi\1.mp3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file:///D:\Anh%20Huong\Ngoaikhoa%20Ailatrieupu\ketqua\May%20tinh%20bo%202%20phuong%20an%20sai1.mp3" TargetMode="External"/><Relationship Id="rId13" Type="http://schemas.openxmlformats.org/officeDocument/2006/relationships/audio" Target="file:///D:\Anh%20Huong\Ngoaikhoa%20Ailatrieupu\Cauhoi\Bat%20dau%20di%20tim%20ai%20la%20trieu%20phu-cau1.mp3" TargetMode="External"/><Relationship Id="rId18" Type="http://schemas.openxmlformats.org/officeDocument/2006/relationships/image" Target="../media/image7.jpeg"/><Relationship Id="rId3" Type="http://schemas.openxmlformats.org/officeDocument/2006/relationships/audio" Target="file:///D:\Anh%20Huong\Ngoaikhoa%20Ailatrieupu\ketqua\Cau%20tra%20loi%20cuoi%20cung%20cua%20ban%20la%20A.mp3" TargetMode="External"/><Relationship Id="rId7" Type="http://schemas.openxmlformats.org/officeDocument/2006/relationships/audio" Target="file:///D:\Anh%20Huong\Ngoaikhoa%20Ailatrieupu\ketqua\Cau%20tra%20loi%20cuoi%20cung%20cua%20ban%20la%20D.mp3" TargetMode="External"/><Relationship Id="rId12" Type="http://schemas.openxmlformats.org/officeDocument/2006/relationships/audio" Target="file:///D:\Anh%20Huong\Ngoaikhoa%20Ailatrieupu\ketqua\Khangia.mp3" TargetMode="External"/><Relationship Id="rId17" Type="http://schemas.openxmlformats.org/officeDocument/2006/relationships/image" Target="../media/image6.png"/><Relationship Id="rId2" Type="http://schemas.openxmlformats.org/officeDocument/2006/relationships/audio" Target="file:///D:\Anh%20Huong\Ngoaikhoa%20Ailatrieupu\ketqua\A%20xin%20chuc%20mung.mp3" TargetMode="External"/><Relationship Id="rId16" Type="http://schemas.openxmlformats.org/officeDocument/2006/relationships/image" Target="../media/image5.wmf"/><Relationship Id="rId1" Type="http://schemas.openxmlformats.org/officeDocument/2006/relationships/audio" Target="file:///D:\Anh%20Huong\Ngoaikhoa%20Ailatrieupu\ketqua\Chung%20toi%20xin%20dua%20ra%20cau%20tra%20loi%20dung1.mp3" TargetMode="External"/><Relationship Id="rId6" Type="http://schemas.openxmlformats.org/officeDocument/2006/relationships/audio" Target="file:///D:\Anh%20Huong\Ngoaikhoa%20Ailatrieupu\ketqua\Cau%20tra%20loi%20cuoi%20cung%20cua%20ban%20la%20C.mp3" TargetMode="External"/><Relationship Id="rId11" Type="http://schemas.openxmlformats.org/officeDocument/2006/relationships/audio" Target="file:///D:\Anh%20Huong\Ngoaikhoa%20Ailatrieupu\ketqua\phone.mp3" TargetMode="External"/><Relationship Id="rId5" Type="http://schemas.openxmlformats.org/officeDocument/2006/relationships/audio" Target="file:///D:\Anh%20Huong\Ngoaikhoa%20Ailatrieupu\ketqua\Cau%20tra%20loi%20dung%20cua%20chung%20toi%20la%20A.mp3" TargetMode="External"/><Relationship Id="rId15" Type="http://schemas.openxmlformats.org/officeDocument/2006/relationships/slideLayout" Target="../slideLayouts/slideLayout7.xml"/><Relationship Id="rId10" Type="http://schemas.openxmlformats.org/officeDocument/2006/relationships/audio" Target="file:///D:\Anh%20Huong\Ngoaikhoa%20Ailatrieupu\ketqua\Nguoi%20than.mp3" TargetMode="External"/><Relationship Id="rId4" Type="http://schemas.openxmlformats.org/officeDocument/2006/relationships/audio" Target="file:///D:\Anh%20Huong\Ngoaikhoa%20Ailatrieupu\ketqua\Cau%20tra%20loi%20cuoi%20cung%20cua%20ban%20la%20B.mp3" TargetMode="External"/><Relationship Id="rId9" Type="http://schemas.openxmlformats.org/officeDocument/2006/relationships/audio" Target="file:///D:\Anh%20Huong\Ngoaikhoa%20Ailatrieupu\ketqua\c%20va%20d%20la%20hai%20phuong%20an%20sai.mp3" TargetMode="External"/><Relationship Id="rId14" Type="http://schemas.openxmlformats.org/officeDocument/2006/relationships/audio" Target="file:///D:\Anh%20Huong\Ngoaikhoa%20Ailatrieupu\Cauhoi\1.mp3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file:///D:\Anh%20Huong\Ngoaikhoa%20Ailatrieupu\ketqua\May%20tinh%20bo%202%20phuong%20an%20sai1.mp3" TargetMode="External"/><Relationship Id="rId13" Type="http://schemas.openxmlformats.org/officeDocument/2006/relationships/audio" Target="file:///D:\Anh%20Huong\Ngoaikhoa%20Ailatrieupu\Cauhoi\Bat%20dau%20di%20tim%20ai%20la%20trieu%20phu-cau1.mp3" TargetMode="External"/><Relationship Id="rId18" Type="http://schemas.openxmlformats.org/officeDocument/2006/relationships/image" Target="../media/image7.jpeg"/><Relationship Id="rId3" Type="http://schemas.openxmlformats.org/officeDocument/2006/relationships/audio" Target="file:///D:\Anh%20Huong\Ngoaikhoa%20Ailatrieupu\ketqua\Cau%20tra%20loi%20cuoi%20cung%20cua%20ban%20la%20A.mp3" TargetMode="External"/><Relationship Id="rId7" Type="http://schemas.openxmlformats.org/officeDocument/2006/relationships/audio" Target="file:///D:\Anh%20Huong\Ngoaikhoa%20Ailatrieupu\ketqua\Cau%20tra%20loi%20cuoi%20cung%20cua%20ban%20la%20D.mp3" TargetMode="External"/><Relationship Id="rId12" Type="http://schemas.openxmlformats.org/officeDocument/2006/relationships/audio" Target="file:///D:\Anh%20Huong\Ngoaikhoa%20Ailatrieupu\ketqua\Khangia.mp3" TargetMode="External"/><Relationship Id="rId17" Type="http://schemas.openxmlformats.org/officeDocument/2006/relationships/image" Target="../media/image6.png"/><Relationship Id="rId2" Type="http://schemas.openxmlformats.org/officeDocument/2006/relationships/audio" Target="file:///D:\Anh%20Huong\Ngoaikhoa%20Ailatrieupu\ketqua\A%20xin%20chuc%20mung.mp3" TargetMode="External"/><Relationship Id="rId16" Type="http://schemas.openxmlformats.org/officeDocument/2006/relationships/image" Target="../media/image5.wmf"/><Relationship Id="rId1" Type="http://schemas.openxmlformats.org/officeDocument/2006/relationships/audio" Target="file:///D:\Anh%20Huong\Ngoaikhoa%20Ailatrieupu\ketqua\Chung%20toi%20xin%20dua%20ra%20cau%20tra%20loi%20dung1.mp3" TargetMode="External"/><Relationship Id="rId6" Type="http://schemas.openxmlformats.org/officeDocument/2006/relationships/audio" Target="file:///D:\Anh%20Huong\Ngoaikhoa%20Ailatrieupu\ketqua\Cau%20tra%20loi%20cuoi%20cung%20cua%20ban%20la%20C.mp3" TargetMode="External"/><Relationship Id="rId11" Type="http://schemas.openxmlformats.org/officeDocument/2006/relationships/audio" Target="file:///D:\Anh%20Huong\Ngoaikhoa%20Ailatrieupu\ketqua\phone.mp3" TargetMode="External"/><Relationship Id="rId5" Type="http://schemas.openxmlformats.org/officeDocument/2006/relationships/audio" Target="file:///D:\Anh%20Huong\Ngoaikhoa%20Ailatrieupu\ketqua\Cau%20tra%20loi%20dung%20cua%20chung%20toi%20la%20A.mp3" TargetMode="External"/><Relationship Id="rId15" Type="http://schemas.openxmlformats.org/officeDocument/2006/relationships/slideLayout" Target="../slideLayouts/slideLayout7.xml"/><Relationship Id="rId10" Type="http://schemas.openxmlformats.org/officeDocument/2006/relationships/audio" Target="file:///D:\Anh%20Huong\Ngoaikhoa%20Ailatrieupu\ketqua\Nguoi%20than.mp3" TargetMode="External"/><Relationship Id="rId4" Type="http://schemas.openxmlformats.org/officeDocument/2006/relationships/audio" Target="file:///D:\Anh%20Huong\Ngoaikhoa%20Ailatrieupu\ketqua\Cau%20tra%20loi%20cuoi%20cung%20cua%20ban%20la%20B.mp3" TargetMode="External"/><Relationship Id="rId9" Type="http://schemas.openxmlformats.org/officeDocument/2006/relationships/audio" Target="file:///D:\Anh%20Huong\Ngoaikhoa%20Ailatrieupu\ketqua\c%20va%20d%20la%20hai%20phuong%20an%20sai.mp3" TargetMode="External"/><Relationship Id="rId14" Type="http://schemas.openxmlformats.org/officeDocument/2006/relationships/audio" Target="file:///D:\Anh%20Huong\Ngoaikhoa%20Ailatrieupu\Cauhoi\1.mp3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file:///D:\Anh%20Huong\Ngoaikhoa%20Ailatrieupu\ketqua\May%20tinh%20bo%202%20phuong%20an%20sai1.mp3" TargetMode="External"/><Relationship Id="rId13" Type="http://schemas.openxmlformats.org/officeDocument/2006/relationships/audio" Target="file:///D:\Anh%20Huong\Ngoaikhoa%20Ailatrieupu\Cauhoi\Bat%20dau%20di%20tim%20ai%20la%20trieu%20phu-cau1.mp3" TargetMode="External"/><Relationship Id="rId18" Type="http://schemas.openxmlformats.org/officeDocument/2006/relationships/image" Target="../media/image7.jpeg"/><Relationship Id="rId3" Type="http://schemas.openxmlformats.org/officeDocument/2006/relationships/audio" Target="file:///D:\Anh%20Huong\Ngoaikhoa%20Ailatrieupu\ketqua\Cau%20tra%20loi%20cuoi%20cung%20cua%20ban%20la%20A.mp3" TargetMode="External"/><Relationship Id="rId7" Type="http://schemas.openxmlformats.org/officeDocument/2006/relationships/audio" Target="file:///D:\Anh%20Huong\Ngoaikhoa%20Ailatrieupu\ketqua\Cau%20tra%20loi%20cuoi%20cung%20cua%20ban%20la%20D.mp3" TargetMode="External"/><Relationship Id="rId12" Type="http://schemas.openxmlformats.org/officeDocument/2006/relationships/audio" Target="file:///D:\Anh%20Huong\Ngoaikhoa%20Ailatrieupu\ketqua\Khangia.mp3" TargetMode="External"/><Relationship Id="rId17" Type="http://schemas.openxmlformats.org/officeDocument/2006/relationships/image" Target="../media/image6.png"/><Relationship Id="rId2" Type="http://schemas.openxmlformats.org/officeDocument/2006/relationships/audio" Target="file:///D:\Anh%20Huong\Ngoaikhoa%20Ailatrieupu\ketqua\A%20xin%20chuc%20mung.mp3" TargetMode="External"/><Relationship Id="rId16" Type="http://schemas.openxmlformats.org/officeDocument/2006/relationships/image" Target="../media/image5.wmf"/><Relationship Id="rId1" Type="http://schemas.openxmlformats.org/officeDocument/2006/relationships/audio" Target="file:///D:\Anh%20Huong\Ngoaikhoa%20Ailatrieupu\ketqua\Chung%20toi%20xin%20dua%20ra%20cau%20tra%20loi%20dung1.mp3" TargetMode="External"/><Relationship Id="rId6" Type="http://schemas.openxmlformats.org/officeDocument/2006/relationships/audio" Target="file:///D:\Anh%20Huong\Ngoaikhoa%20Ailatrieupu\ketqua\Cau%20tra%20loi%20cuoi%20cung%20cua%20ban%20la%20C.mp3" TargetMode="External"/><Relationship Id="rId11" Type="http://schemas.openxmlformats.org/officeDocument/2006/relationships/audio" Target="file:///D:\Anh%20Huong\Ngoaikhoa%20Ailatrieupu\ketqua\phone.mp3" TargetMode="External"/><Relationship Id="rId5" Type="http://schemas.openxmlformats.org/officeDocument/2006/relationships/audio" Target="file:///D:\Anh%20Huong\Ngoaikhoa%20Ailatrieupu\ketqua\Cau%20tra%20loi%20dung%20cua%20chung%20toi%20la%20A.mp3" TargetMode="External"/><Relationship Id="rId15" Type="http://schemas.openxmlformats.org/officeDocument/2006/relationships/slideLayout" Target="../slideLayouts/slideLayout7.xml"/><Relationship Id="rId10" Type="http://schemas.openxmlformats.org/officeDocument/2006/relationships/audio" Target="file:///D:\Anh%20Huong\Ngoaikhoa%20Ailatrieupu\ketqua\Nguoi%20than.mp3" TargetMode="External"/><Relationship Id="rId4" Type="http://schemas.openxmlformats.org/officeDocument/2006/relationships/audio" Target="file:///D:\Anh%20Huong\Ngoaikhoa%20Ailatrieupu\ketqua\Cau%20tra%20loi%20cuoi%20cung%20cua%20ban%20la%20B.mp3" TargetMode="External"/><Relationship Id="rId9" Type="http://schemas.openxmlformats.org/officeDocument/2006/relationships/audio" Target="file:///D:\Anh%20Huong\Ngoaikhoa%20Ailatrieupu\ketqua\c%20va%20d%20la%20hai%20phuong%20an%20sai.mp3" TargetMode="External"/><Relationship Id="rId14" Type="http://schemas.openxmlformats.org/officeDocument/2006/relationships/audio" Target="file:///D:\Anh%20Huong\Ngoaikhoa%20Ailatrieupu\Cauhoi\1.mp3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file:///D:\Anh%20Huong\Ngoaikhoa%20Ailatrieupu\ketqua\May%20tinh%20bo%202%20phuong%20an%20sai1.mp3" TargetMode="External"/><Relationship Id="rId13" Type="http://schemas.openxmlformats.org/officeDocument/2006/relationships/audio" Target="file:///D:\Anh%20Huong\Ngoaikhoa%20Ailatrieupu\Cauhoi\Bat%20dau%20di%20tim%20ai%20la%20trieu%20phu-cau1.mp3" TargetMode="External"/><Relationship Id="rId18" Type="http://schemas.openxmlformats.org/officeDocument/2006/relationships/image" Target="../media/image7.jpeg"/><Relationship Id="rId3" Type="http://schemas.openxmlformats.org/officeDocument/2006/relationships/audio" Target="file:///D:\Anh%20Huong\Ngoaikhoa%20Ailatrieupu\ketqua\Cau%20tra%20loi%20cuoi%20cung%20cua%20ban%20la%20A.mp3" TargetMode="External"/><Relationship Id="rId7" Type="http://schemas.openxmlformats.org/officeDocument/2006/relationships/audio" Target="file:///D:\Anh%20Huong\Ngoaikhoa%20Ailatrieupu\ketqua\Cau%20tra%20loi%20cuoi%20cung%20cua%20ban%20la%20D.mp3" TargetMode="External"/><Relationship Id="rId12" Type="http://schemas.openxmlformats.org/officeDocument/2006/relationships/audio" Target="file:///D:\Anh%20Huong\Ngoaikhoa%20Ailatrieupu\ketqua\Khangia.mp3" TargetMode="External"/><Relationship Id="rId17" Type="http://schemas.openxmlformats.org/officeDocument/2006/relationships/image" Target="../media/image6.png"/><Relationship Id="rId2" Type="http://schemas.openxmlformats.org/officeDocument/2006/relationships/audio" Target="file:///D:\Anh%20Huong\Ngoaikhoa%20Ailatrieupu\ketqua\A%20xin%20chuc%20mung.mp3" TargetMode="External"/><Relationship Id="rId16" Type="http://schemas.openxmlformats.org/officeDocument/2006/relationships/image" Target="../media/image5.wmf"/><Relationship Id="rId1" Type="http://schemas.openxmlformats.org/officeDocument/2006/relationships/audio" Target="file:///D:\Anh%20Huong\Ngoaikhoa%20Ailatrieupu\ketqua\Chung%20toi%20xin%20dua%20ra%20cau%20tra%20loi%20dung1.mp3" TargetMode="External"/><Relationship Id="rId6" Type="http://schemas.openxmlformats.org/officeDocument/2006/relationships/audio" Target="file:///D:\Anh%20Huong\Ngoaikhoa%20Ailatrieupu\ketqua\Cau%20tra%20loi%20cuoi%20cung%20cua%20ban%20la%20C.mp3" TargetMode="External"/><Relationship Id="rId11" Type="http://schemas.openxmlformats.org/officeDocument/2006/relationships/audio" Target="file:///D:\Anh%20Huong\Ngoaikhoa%20Ailatrieupu\ketqua\phone.mp3" TargetMode="External"/><Relationship Id="rId5" Type="http://schemas.openxmlformats.org/officeDocument/2006/relationships/audio" Target="file:///D:\Anh%20Huong\Ngoaikhoa%20Ailatrieupu\ketqua\Cau%20tra%20loi%20dung%20cua%20chung%20toi%20la%20A.mp3" TargetMode="External"/><Relationship Id="rId15" Type="http://schemas.openxmlformats.org/officeDocument/2006/relationships/slideLayout" Target="../slideLayouts/slideLayout7.xml"/><Relationship Id="rId10" Type="http://schemas.openxmlformats.org/officeDocument/2006/relationships/audio" Target="file:///D:\Anh%20Huong\Ngoaikhoa%20Ailatrieupu\ketqua\Nguoi%20than.mp3" TargetMode="External"/><Relationship Id="rId4" Type="http://schemas.openxmlformats.org/officeDocument/2006/relationships/audio" Target="file:///D:\Anh%20Huong\Ngoaikhoa%20Ailatrieupu\ketqua\Cau%20tra%20loi%20cuoi%20cung%20cua%20ban%20la%20B.mp3" TargetMode="External"/><Relationship Id="rId9" Type="http://schemas.openxmlformats.org/officeDocument/2006/relationships/audio" Target="file:///D:\Anh%20Huong\Ngoaikhoa%20Ailatrieupu\ketqua\c%20va%20d%20la%20hai%20phuong%20an%20sai.mp3" TargetMode="External"/><Relationship Id="rId14" Type="http://schemas.openxmlformats.org/officeDocument/2006/relationships/audio" Target="file:///D:\Anh%20Huong\Ngoaikhoa%20Ailatrieupu\Cauhoi\1.mp3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file:///D:\Anh%20Huong\Ngoaikhoa%20Ailatrieupu\ketqua\May%20tinh%20bo%202%20phuong%20an%20sai1.mp3" TargetMode="External"/><Relationship Id="rId13" Type="http://schemas.openxmlformats.org/officeDocument/2006/relationships/audio" Target="file:///D:\Anh%20Huong\Ngoaikhoa%20Ailatrieupu\Cauhoi\Bat%20dau%20di%20tim%20ai%20la%20trieu%20phu-cau1.mp3" TargetMode="External"/><Relationship Id="rId18" Type="http://schemas.openxmlformats.org/officeDocument/2006/relationships/image" Target="../media/image7.jpeg"/><Relationship Id="rId3" Type="http://schemas.openxmlformats.org/officeDocument/2006/relationships/audio" Target="file:///D:\Anh%20Huong\Ngoaikhoa%20Ailatrieupu\ketqua\Cau%20tra%20loi%20cuoi%20cung%20cua%20ban%20la%20A.mp3" TargetMode="External"/><Relationship Id="rId7" Type="http://schemas.openxmlformats.org/officeDocument/2006/relationships/audio" Target="file:///D:\Anh%20Huong\Ngoaikhoa%20Ailatrieupu\ketqua\Cau%20tra%20loi%20cuoi%20cung%20cua%20ban%20la%20D.mp3" TargetMode="External"/><Relationship Id="rId12" Type="http://schemas.openxmlformats.org/officeDocument/2006/relationships/audio" Target="file:///D:\Anh%20Huong\Ngoaikhoa%20Ailatrieupu\ketqua\Khangia.mp3" TargetMode="External"/><Relationship Id="rId17" Type="http://schemas.openxmlformats.org/officeDocument/2006/relationships/image" Target="../media/image6.png"/><Relationship Id="rId2" Type="http://schemas.openxmlformats.org/officeDocument/2006/relationships/audio" Target="file:///D:\Anh%20Huong\Ngoaikhoa%20Ailatrieupu\ketqua\A%20xin%20chuc%20mung.mp3" TargetMode="External"/><Relationship Id="rId16" Type="http://schemas.openxmlformats.org/officeDocument/2006/relationships/image" Target="../media/image5.wmf"/><Relationship Id="rId1" Type="http://schemas.openxmlformats.org/officeDocument/2006/relationships/audio" Target="file:///D:\Anh%20Huong\Ngoaikhoa%20Ailatrieupu\ketqua\Chung%20toi%20xin%20dua%20ra%20cau%20tra%20loi%20dung1.mp3" TargetMode="External"/><Relationship Id="rId6" Type="http://schemas.openxmlformats.org/officeDocument/2006/relationships/audio" Target="file:///D:\Anh%20Huong\Ngoaikhoa%20Ailatrieupu\ketqua\Cau%20tra%20loi%20cuoi%20cung%20cua%20ban%20la%20C.mp3" TargetMode="External"/><Relationship Id="rId11" Type="http://schemas.openxmlformats.org/officeDocument/2006/relationships/audio" Target="file:///D:\Anh%20Huong\Ngoaikhoa%20Ailatrieupu\ketqua\phone.mp3" TargetMode="External"/><Relationship Id="rId5" Type="http://schemas.openxmlformats.org/officeDocument/2006/relationships/audio" Target="file:///D:\Anh%20Huong\Ngoaikhoa%20Ailatrieupu\ketqua\Cau%20tra%20loi%20dung%20cua%20chung%20toi%20la%20A.mp3" TargetMode="External"/><Relationship Id="rId15" Type="http://schemas.openxmlformats.org/officeDocument/2006/relationships/slideLayout" Target="../slideLayouts/slideLayout7.xml"/><Relationship Id="rId10" Type="http://schemas.openxmlformats.org/officeDocument/2006/relationships/audio" Target="file:///D:\Anh%20Huong\Ngoaikhoa%20Ailatrieupu\ketqua\Nguoi%20than.mp3" TargetMode="External"/><Relationship Id="rId4" Type="http://schemas.openxmlformats.org/officeDocument/2006/relationships/audio" Target="file:///D:\Anh%20Huong\Ngoaikhoa%20Ailatrieupu\ketqua\Cau%20tra%20loi%20cuoi%20cung%20cua%20ban%20la%20B.mp3" TargetMode="External"/><Relationship Id="rId9" Type="http://schemas.openxmlformats.org/officeDocument/2006/relationships/audio" Target="file:///D:\Anh%20Huong\Ngoaikhoa%20Ailatrieupu\ketqua\c%20va%20d%20la%20hai%20phuong%20an%20sai.mp3" TargetMode="External"/><Relationship Id="rId14" Type="http://schemas.openxmlformats.org/officeDocument/2006/relationships/audio" Target="file:///D:\Anh%20Huong\Ngoaikhoa%20Ailatrieupu\Cauhoi\1.mp3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file:///D:\Anh%20Huong\Ngoaikhoa%20Ailatrieupu\ketqua\May%20tinh%20bo%202%20phuong%20an%20sai1.mp3" TargetMode="External"/><Relationship Id="rId13" Type="http://schemas.openxmlformats.org/officeDocument/2006/relationships/audio" Target="file:///D:\Anh%20Huong\Ngoaikhoa%20Ailatrieupu\Cauhoi\Bat%20dau%20di%20tim%20ai%20la%20trieu%20phu-cau1.mp3" TargetMode="External"/><Relationship Id="rId18" Type="http://schemas.openxmlformats.org/officeDocument/2006/relationships/image" Target="../media/image7.jpeg"/><Relationship Id="rId3" Type="http://schemas.openxmlformats.org/officeDocument/2006/relationships/audio" Target="file:///D:\Anh%20Huong\Ngoaikhoa%20Ailatrieupu\ketqua\Cau%20tra%20loi%20cuoi%20cung%20cua%20ban%20la%20A.mp3" TargetMode="External"/><Relationship Id="rId7" Type="http://schemas.openxmlformats.org/officeDocument/2006/relationships/audio" Target="file:///D:\Anh%20Huong\Ngoaikhoa%20Ailatrieupu\ketqua\Cau%20tra%20loi%20cuoi%20cung%20cua%20ban%20la%20D.mp3" TargetMode="External"/><Relationship Id="rId12" Type="http://schemas.openxmlformats.org/officeDocument/2006/relationships/audio" Target="file:///D:\Anh%20Huong\Ngoaikhoa%20Ailatrieupu\ketqua\Khangia.mp3" TargetMode="External"/><Relationship Id="rId17" Type="http://schemas.openxmlformats.org/officeDocument/2006/relationships/image" Target="../media/image6.png"/><Relationship Id="rId2" Type="http://schemas.openxmlformats.org/officeDocument/2006/relationships/audio" Target="file:///D:\Anh%20Huong\Ngoaikhoa%20Ailatrieupu\ketqua\A%20xin%20chuc%20mung.mp3" TargetMode="External"/><Relationship Id="rId16" Type="http://schemas.openxmlformats.org/officeDocument/2006/relationships/image" Target="../media/image5.wmf"/><Relationship Id="rId1" Type="http://schemas.openxmlformats.org/officeDocument/2006/relationships/audio" Target="file:///D:\Anh%20Huong\Ngoaikhoa%20Ailatrieupu\ketqua\Chung%20toi%20xin%20dua%20ra%20cau%20tra%20loi%20dung1.mp3" TargetMode="External"/><Relationship Id="rId6" Type="http://schemas.openxmlformats.org/officeDocument/2006/relationships/audio" Target="file:///D:\Anh%20Huong\Ngoaikhoa%20Ailatrieupu\ketqua\Cau%20tra%20loi%20cuoi%20cung%20cua%20ban%20la%20C.mp3" TargetMode="External"/><Relationship Id="rId11" Type="http://schemas.openxmlformats.org/officeDocument/2006/relationships/audio" Target="file:///D:\Anh%20Huong\Ngoaikhoa%20Ailatrieupu\ketqua\phone.mp3" TargetMode="External"/><Relationship Id="rId5" Type="http://schemas.openxmlformats.org/officeDocument/2006/relationships/audio" Target="file:///D:\Anh%20Huong\Ngoaikhoa%20Ailatrieupu\ketqua\Cau%20tra%20loi%20dung%20cua%20chung%20toi%20la%20A.mp3" TargetMode="External"/><Relationship Id="rId15" Type="http://schemas.openxmlformats.org/officeDocument/2006/relationships/slideLayout" Target="../slideLayouts/slideLayout7.xml"/><Relationship Id="rId10" Type="http://schemas.openxmlformats.org/officeDocument/2006/relationships/audio" Target="file:///D:\Anh%20Huong\Ngoaikhoa%20Ailatrieupu\ketqua\Nguoi%20than.mp3" TargetMode="External"/><Relationship Id="rId4" Type="http://schemas.openxmlformats.org/officeDocument/2006/relationships/audio" Target="file:///D:\Anh%20Huong\Ngoaikhoa%20Ailatrieupu\ketqua\Cau%20tra%20loi%20cuoi%20cung%20cua%20ban%20la%20B.mp3" TargetMode="External"/><Relationship Id="rId9" Type="http://schemas.openxmlformats.org/officeDocument/2006/relationships/audio" Target="file:///D:\Anh%20Huong\Ngoaikhoa%20Ailatrieupu\ketqua\c%20va%20d%20la%20hai%20phuong%20an%20sai.mp3" TargetMode="External"/><Relationship Id="rId14" Type="http://schemas.openxmlformats.org/officeDocument/2006/relationships/audio" Target="file:///D:\Anh%20Huong\Ngoaikhoa%20Ailatrieupu\Cauhoi\1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202" name="Picture 2" descr="fg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4400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79203" name="Object 3"/>
          <p:cNvGraphicFramePr>
            <a:graphicFrameLocks noChangeAspect="1"/>
          </p:cNvGraphicFramePr>
          <p:nvPr/>
        </p:nvGraphicFramePr>
        <p:xfrm>
          <a:off x="0" y="0"/>
          <a:ext cx="1277938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278360" imgH="1274040" progId="MS_ClipArt_Gallery.2">
                  <p:embed/>
                </p:oleObj>
              </mc:Choice>
              <mc:Fallback>
                <p:oleObj name="Clip" r:id="rId4" imgW="1278360" imgH="127404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77938" cy="127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9204" name="Picture 4" descr="FSTV1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45350" y="96838"/>
            <a:ext cx="1995488" cy="180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205" name="Picture 5" descr="k_anhdong_amnhac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90800"/>
            <a:ext cx="5029200" cy="316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9206" name="WordArt 6"/>
          <p:cNvSpPr>
            <a:spLocks noChangeArrowheads="1" noChangeShapeType="1" noTextEdit="1"/>
          </p:cNvSpPr>
          <p:nvPr/>
        </p:nvSpPr>
        <p:spPr bwMode="auto">
          <a:xfrm>
            <a:off x="1752600" y="762000"/>
            <a:ext cx="5715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Lucky Number </a:t>
            </a:r>
          </a:p>
        </p:txBody>
      </p:sp>
      <p:sp>
        <p:nvSpPr>
          <p:cNvPr id="179207" name="AutoShape 7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2438400" y="1279525"/>
            <a:ext cx="914400" cy="396875"/>
          </a:xfrm>
          <a:prstGeom prst="ellipse">
            <a:avLst/>
          </a:prstGeom>
          <a:solidFill>
            <a:schemeClr val="tx1"/>
          </a:solidFill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50:50</a:t>
            </a:r>
          </a:p>
        </p:txBody>
      </p:sp>
      <p:grpSp>
        <p:nvGrpSpPr>
          <p:cNvPr id="159747" name="Group 18"/>
          <p:cNvGrpSpPr>
            <a:grpSpLocks/>
          </p:cNvGrpSpPr>
          <p:nvPr/>
        </p:nvGrpSpPr>
        <p:grpSpPr bwMode="auto">
          <a:xfrm>
            <a:off x="3581400" y="1279525"/>
            <a:ext cx="974725" cy="396875"/>
            <a:chOff x="1008" y="2496"/>
            <a:chExt cx="816" cy="432"/>
          </a:xfrm>
        </p:grpSpPr>
        <p:sp>
          <p:nvSpPr>
            <p:cNvPr id="159748" name="Oval 19"/>
            <p:cNvSpPr>
              <a:spLocks noChangeArrowheads="1"/>
            </p:cNvSpPr>
            <p:nvPr/>
          </p:nvSpPr>
          <p:spPr bwMode="auto">
            <a:xfrm>
              <a:off x="1008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pic>
          <p:nvPicPr>
            <p:cNvPr id="159749" name="Picture 20"/>
            <p:cNvPicPr>
              <a:picLocks noChangeAspect="1" noChangeArrowheads="1"/>
            </p:cNvPicPr>
            <p:nvPr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28" y="2516"/>
              <a:ext cx="32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9750" name="Group 21"/>
          <p:cNvGrpSpPr>
            <a:grpSpLocks/>
          </p:cNvGrpSpPr>
          <p:nvPr/>
        </p:nvGrpSpPr>
        <p:grpSpPr bwMode="auto">
          <a:xfrm>
            <a:off x="4800600" y="1279525"/>
            <a:ext cx="914400" cy="396875"/>
            <a:chOff x="1920" y="2496"/>
            <a:chExt cx="816" cy="432"/>
          </a:xfrm>
        </p:grpSpPr>
        <p:sp>
          <p:nvSpPr>
            <p:cNvPr id="159751" name="Oval 22"/>
            <p:cNvSpPr>
              <a:spLocks noChangeArrowheads="1"/>
            </p:cNvSpPr>
            <p:nvPr/>
          </p:nvSpPr>
          <p:spPr bwMode="auto">
            <a:xfrm>
              <a:off x="1920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9752" name="AutoShape 23"/>
            <p:cNvSpPr>
              <a:spLocks noChangeArrowheads="1"/>
            </p:cNvSpPr>
            <p:nvPr/>
          </p:nvSpPr>
          <p:spPr bwMode="auto">
            <a:xfrm rot="5400000">
              <a:off x="2030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9753" name="Oval 24"/>
            <p:cNvSpPr>
              <a:spLocks noChangeArrowheads="1"/>
            </p:cNvSpPr>
            <p:nvPr/>
          </p:nvSpPr>
          <p:spPr bwMode="auto">
            <a:xfrm>
              <a:off x="2078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9754" name="AutoShape 25"/>
            <p:cNvSpPr>
              <a:spLocks noChangeArrowheads="1"/>
            </p:cNvSpPr>
            <p:nvPr/>
          </p:nvSpPr>
          <p:spPr bwMode="auto">
            <a:xfrm rot="5400000">
              <a:off x="2222" y="2712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9755" name="Oval 26"/>
            <p:cNvSpPr>
              <a:spLocks noChangeArrowheads="1"/>
            </p:cNvSpPr>
            <p:nvPr/>
          </p:nvSpPr>
          <p:spPr bwMode="auto">
            <a:xfrm>
              <a:off x="2270" y="2616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9756" name="AutoShape 27"/>
            <p:cNvSpPr>
              <a:spLocks noChangeArrowheads="1"/>
            </p:cNvSpPr>
            <p:nvPr/>
          </p:nvSpPr>
          <p:spPr bwMode="auto">
            <a:xfrm rot="5400000">
              <a:off x="2414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9757" name="Oval 28"/>
            <p:cNvSpPr>
              <a:spLocks noChangeArrowheads="1"/>
            </p:cNvSpPr>
            <p:nvPr/>
          </p:nvSpPr>
          <p:spPr bwMode="auto">
            <a:xfrm>
              <a:off x="2462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</p:grpSp>
      <p:pic>
        <p:nvPicPr>
          <p:cNvPr id="23" name="Chung toi xin dua ra cau tra loi dung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A xin chuc mung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Cau tra loi cuoi cung cua ban la A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AutoShape 36"/>
          <p:cNvSpPr>
            <a:spLocks noChangeArrowheads="1"/>
          </p:cNvSpPr>
          <p:nvPr/>
        </p:nvSpPr>
        <p:spPr bwMode="auto">
          <a:xfrm>
            <a:off x="228600" y="495300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 r x pi</a:t>
            </a:r>
          </a:p>
        </p:txBody>
      </p:sp>
      <p:pic>
        <p:nvPicPr>
          <p:cNvPr id="27" name="Cau tra loi cuoi cung cua ban la B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28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Cau tra loi cuoi cung cua ban la C.mp3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20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Cau tra loi cuoi cung cua ban la D.mp3">
            <a:hlinkClick r:id="" action="ppaction://media"/>
          </p:cNvPr>
          <p:cNvPicPr>
            <a:picLocks noRot="1" noChangeAspect="1" noChangeArrowheads="1"/>
          </p:cNvPicPr>
          <p:nvPr>
            <a:audioFile r:link="rId7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36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590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May tinh bo 2 phuong an sai1.mp3">
            <a:hlinkClick r:id="" action="ppaction://media"/>
          </p:cNvPr>
          <p:cNvPicPr>
            <a:picLocks noRot="1" noChangeAspect="1" noChangeArrowheads="1"/>
          </p:cNvPicPr>
          <p:nvPr>
            <a:audioFile r:link="rId8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c va d la hai phuong an sai.mp3">
            <a:hlinkClick r:id="" action="ppaction://media"/>
          </p:cNvPr>
          <p:cNvPicPr>
            <a:picLocks noRot="1" noChangeAspect="1" noChangeArrowheads="1"/>
          </p:cNvPicPr>
          <p:nvPr>
            <a:audioFile r:link="rId9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8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Nguoi than.mp3">
            <a:hlinkClick r:id="" action="ppaction://media"/>
          </p:cNvPr>
          <p:cNvPicPr>
            <a:picLocks noRot="1" noChangeAspect="1" noChangeArrowheads="1"/>
          </p:cNvPicPr>
          <p:nvPr>
            <a:audioFile r:link="rId10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981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hone.mp3">
            <a:hlinkClick r:id="" action="ppaction://media"/>
          </p:cNvPr>
          <p:cNvPicPr>
            <a:picLocks noRot="1" noChangeAspect="1" noChangeArrowheads="1"/>
          </p:cNvPicPr>
          <p:nvPr>
            <a:audioFile r:link="rId1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Khangia.mp3">
            <a:hlinkClick r:id="" action="ppaction://media"/>
          </p:cNvPr>
          <p:cNvPicPr>
            <a:picLocks noRot="1" noChangeAspect="1" noChangeArrowheads="1"/>
          </p:cNvPicPr>
          <p:nvPr>
            <a:audioFile r:link="rId1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657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Bat dau di tim ai la trieu phu-cau1.mp3">
            <a:hlinkClick r:id="" action="ppaction://media"/>
          </p:cNvPr>
          <p:cNvPicPr>
            <a:picLocks noRot="1" noChangeAspect="1" noChangeArrowheads="1"/>
          </p:cNvPicPr>
          <p:nvPr>
            <a:audioFile r:link="rId1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37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1.mp3">
            <a:hlinkClick r:id="" action="ppaction://media"/>
          </p:cNvPr>
          <p:cNvPicPr>
            <a:picLocks noRot="1" noChangeAspect="1" noChangeArrowheads="1"/>
          </p:cNvPicPr>
          <p:nvPr>
            <a:audioFile r:link="rId1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90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75" name="Rectangle 55"/>
          <p:cNvSpPr>
            <a:spLocks noChangeArrowheads="1"/>
          </p:cNvSpPr>
          <p:nvPr/>
        </p:nvSpPr>
        <p:spPr bwMode="auto">
          <a:xfrm>
            <a:off x="6629400" y="0"/>
            <a:ext cx="2514600" cy="4740275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9776" name="Text Box 56"/>
          <p:cNvSpPr txBox="1">
            <a:spLocks noChangeArrowheads="1"/>
          </p:cNvSpPr>
          <p:nvPr/>
        </p:nvSpPr>
        <p:spPr bwMode="auto">
          <a:xfrm>
            <a:off x="6705600" y="6032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15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9777" name="Text Box 57"/>
          <p:cNvSpPr txBox="1">
            <a:spLocks noChangeArrowheads="1"/>
          </p:cNvSpPr>
          <p:nvPr/>
        </p:nvSpPr>
        <p:spPr bwMode="auto">
          <a:xfrm>
            <a:off x="6705600" y="381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9778" name="Text Box 58"/>
          <p:cNvSpPr txBox="1">
            <a:spLocks noChangeArrowheads="1"/>
          </p:cNvSpPr>
          <p:nvPr/>
        </p:nvSpPr>
        <p:spPr bwMode="auto">
          <a:xfrm>
            <a:off x="6705600" y="685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9779" name="Text Box 59"/>
          <p:cNvSpPr txBox="1">
            <a:spLocks noChangeArrowheads="1"/>
          </p:cNvSpPr>
          <p:nvPr/>
        </p:nvSpPr>
        <p:spPr bwMode="auto">
          <a:xfrm>
            <a:off x="6705600" y="990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9780" name="Text Box 60"/>
          <p:cNvSpPr txBox="1">
            <a:spLocks noChangeArrowheads="1"/>
          </p:cNvSpPr>
          <p:nvPr/>
        </p:nvSpPr>
        <p:spPr bwMode="auto">
          <a:xfrm>
            <a:off x="6705600" y="1295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9781" name="Text Box 61"/>
          <p:cNvSpPr txBox="1">
            <a:spLocks noChangeArrowheads="1"/>
          </p:cNvSpPr>
          <p:nvPr/>
        </p:nvSpPr>
        <p:spPr bwMode="auto">
          <a:xfrm>
            <a:off x="6705600" y="1600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9782" name="Rectangle 62"/>
          <p:cNvSpPr>
            <a:spLocks noChangeArrowheads="1"/>
          </p:cNvSpPr>
          <p:nvPr/>
        </p:nvSpPr>
        <p:spPr bwMode="auto">
          <a:xfrm>
            <a:off x="6731000" y="2311400"/>
            <a:ext cx="2413000" cy="279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9783" name="Text Box 63"/>
          <p:cNvSpPr txBox="1">
            <a:spLocks noChangeArrowheads="1"/>
          </p:cNvSpPr>
          <p:nvPr/>
        </p:nvSpPr>
        <p:spPr bwMode="auto">
          <a:xfrm>
            <a:off x="6705600" y="1905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9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9784" name="Text Box 64"/>
          <p:cNvSpPr txBox="1">
            <a:spLocks noChangeArrowheads="1"/>
          </p:cNvSpPr>
          <p:nvPr/>
        </p:nvSpPr>
        <p:spPr bwMode="auto">
          <a:xfrm>
            <a:off x="6705600" y="2209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8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9785" name="Text Box 65"/>
          <p:cNvSpPr txBox="1">
            <a:spLocks noChangeArrowheads="1"/>
          </p:cNvSpPr>
          <p:nvPr/>
        </p:nvSpPr>
        <p:spPr bwMode="auto">
          <a:xfrm>
            <a:off x="6705600" y="2514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7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9786" name="Text Box 66"/>
          <p:cNvSpPr txBox="1">
            <a:spLocks noChangeArrowheads="1"/>
          </p:cNvSpPr>
          <p:nvPr/>
        </p:nvSpPr>
        <p:spPr bwMode="auto">
          <a:xfrm>
            <a:off x="6705600" y="2819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6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9787" name="Text Box 67"/>
          <p:cNvSpPr txBox="1">
            <a:spLocks noChangeArrowheads="1"/>
          </p:cNvSpPr>
          <p:nvPr/>
        </p:nvSpPr>
        <p:spPr bwMode="auto">
          <a:xfrm>
            <a:off x="6705600" y="3124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59788" name="Text Box 68"/>
          <p:cNvSpPr txBox="1">
            <a:spLocks noChangeArrowheads="1"/>
          </p:cNvSpPr>
          <p:nvPr/>
        </p:nvSpPr>
        <p:spPr bwMode="auto">
          <a:xfrm>
            <a:off x="6705600" y="3429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9789" name="Text Box 69"/>
          <p:cNvSpPr txBox="1">
            <a:spLocks noChangeArrowheads="1"/>
          </p:cNvSpPr>
          <p:nvPr/>
        </p:nvSpPr>
        <p:spPr bwMode="auto">
          <a:xfrm>
            <a:off x="6705600" y="3733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9790" name="Text Box 70"/>
          <p:cNvSpPr txBox="1">
            <a:spLocks noChangeArrowheads="1"/>
          </p:cNvSpPr>
          <p:nvPr/>
        </p:nvSpPr>
        <p:spPr bwMode="auto">
          <a:xfrm>
            <a:off x="6705600" y="4038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9791" name="Text Box 71"/>
          <p:cNvSpPr txBox="1">
            <a:spLocks noChangeArrowheads="1"/>
          </p:cNvSpPr>
          <p:nvPr/>
        </p:nvSpPr>
        <p:spPr bwMode="auto">
          <a:xfrm>
            <a:off x="6705600" y="4343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9792" name="Text Box 72"/>
          <p:cNvSpPr txBox="1">
            <a:spLocks noChangeArrowheads="1"/>
          </p:cNvSpPr>
          <p:nvPr/>
        </p:nvSpPr>
        <p:spPr bwMode="auto">
          <a:xfrm>
            <a:off x="7543800" y="762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100 đ</a:t>
            </a:r>
          </a:p>
        </p:txBody>
      </p:sp>
      <p:sp>
        <p:nvSpPr>
          <p:cNvPr id="159793" name="Text Box 73"/>
          <p:cNvSpPr txBox="1">
            <a:spLocks noChangeArrowheads="1"/>
          </p:cNvSpPr>
          <p:nvPr/>
        </p:nvSpPr>
        <p:spPr bwMode="auto">
          <a:xfrm>
            <a:off x="7543800" y="396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90 đ</a:t>
            </a:r>
          </a:p>
        </p:txBody>
      </p:sp>
      <p:sp>
        <p:nvSpPr>
          <p:cNvPr id="159794" name="Text Box 74"/>
          <p:cNvSpPr txBox="1">
            <a:spLocks noChangeArrowheads="1"/>
          </p:cNvSpPr>
          <p:nvPr/>
        </p:nvSpPr>
        <p:spPr bwMode="auto">
          <a:xfrm>
            <a:off x="7543800" y="701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80 đ</a:t>
            </a:r>
          </a:p>
        </p:txBody>
      </p:sp>
      <p:sp>
        <p:nvSpPr>
          <p:cNvPr id="159795" name="Text Box 75"/>
          <p:cNvSpPr txBox="1">
            <a:spLocks noChangeArrowheads="1"/>
          </p:cNvSpPr>
          <p:nvPr/>
        </p:nvSpPr>
        <p:spPr bwMode="auto">
          <a:xfrm>
            <a:off x="7543800" y="1006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70 đ</a:t>
            </a:r>
          </a:p>
        </p:txBody>
      </p:sp>
      <p:sp>
        <p:nvSpPr>
          <p:cNvPr id="159796" name="Text Box 76"/>
          <p:cNvSpPr txBox="1">
            <a:spLocks noChangeArrowheads="1"/>
          </p:cNvSpPr>
          <p:nvPr/>
        </p:nvSpPr>
        <p:spPr bwMode="auto">
          <a:xfrm>
            <a:off x="7543800" y="1311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60 đ</a:t>
            </a:r>
          </a:p>
        </p:txBody>
      </p:sp>
      <p:sp>
        <p:nvSpPr>
          <p:cNvPr id="159797" name="Text Box 77"/>
          <p:cNvSpPr txBox="1">
            <a:spLocks noChangeArrowheads="1"/>
          </p:cNvSpPr>
          <p:nvPr/>
        </p:nvSpPr>
        <p:spPr bwMode="auto">
          <a:xfrm>
            <a:off x="7543800" y="1616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50 đ</a:t>
            </a:r>
          </a:p>
        </p:txBody>
      </p:sp>
      <p:sp>
        <p:nvSpPr>
          <p:cNvPr id="159798" name="Text Box 78"/>
          <p:cNvSpPr txBox="1">
            <a:spLocks noChangeArrowheads="1"/>
          </p:cNvSpPr>
          <p:nvPr/>
        </p:nvSpPr>
        <p:spPr bwMode="auto">
          <a:xfrm>
            <a:off x="7543800" y="1920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45 đ</a:t>
            </a:r>
          </a:p>
        </p:txBody>
      </p:sp>
      <p:sp>
        <p:nvSpPr>
          <p:cNvPr id="159799" name="Text Box 79"/>
          <p:cNvSpPr txBox="1">
            <a:spLocks noChangeArrowheads="1"/>
          </p:cNvSpPr>
          <p:nvPr/>
        </p:nvSpPr>
        <p:spPr bwMode="auto">
          <a:xfrm>
            <a:off x="7543800" y="2225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40 đ</a:t>
            </a:r>
          </a:p>
        </p:txBody>
      </p:sp>
      <p:sp>
        <p:nvSpPr>
          <p:cNvPr id="159800" name="Text Box 80"/>
          <p:cNvSpPr txBox="1">
            <a:spLocks noChangeArrowheads="1"/>
          </p:cNvSpPr>
          <p:nvPr/>
        </p:nvSpPr>
        <p:spPr bwMode="auto">
          <a:xfrm>
            <a:off x="7543800" y="2530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35 đ</a:t>
            </a:r>
          </a:p>
        </p:txBody>
      </p:sp>
      <p:sp>
        <p:nvSpPr>
          <p:cNvPr id="159801" name="Text Box 81"/>
          <p:cNvSpPr txBox="1">
            <a:spLocks noChangeArrowheads="1"/>
          </p:cNvSpPr>
          <p:nvPr/>
        </p:nvSpPr>
        <p:spPr bwMode="auto">
          <a:xfrm>
            <a:off x="7543800" y="2835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30 đ</a:t>
            </a:r>
          </a:p>
        </p:txBody>
      </p:sp>
      <p:sp>
        <p:nvSpPr>
          <p:cNvPr id="159802" name="Text Box 82"/>
          <p:cNvSpPr txBox="1">
            <a:spLocks noChangeArrowheads="1"/>
          </p:cNvSpPr>
          <p:nvPr/>
        </p:nvSpPr>
        <p:spPr bwMode="auto">
          <a:xfrm>
            <a:off x="7543800" y="3140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25 đ</a:t>
            </a:r>
          </a:p>
        </p:txBody>
      </p:sp>
      <p:sp>
        <p:nvSpPr>
          <p:cNvPr id="159803" name="Text Box 83"/>
          <p:cNvSpPr txBox="1">
            <a:spLocks noChangeArrowheads="1"/>
          </p:cNvSpPr>
          <p:nvPr/>
        </p:nvSpPr>
        <p:spPr bwMode="auto">
          <a:xfrm>
            <a:off x="7543800" y="3444875"/>
            <a:ext cx="100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9804" name="Text Box 84"/>
          <p:cNvSpPr txBox="1">
            <a:spLocks noChangeArrowheads="1"/>
          </p:cNvSpPr>
          <p:nvPr/>
        </p:nvSpPr>
        <p:spPr bwMode="auto">
          <a:xfrm>
            <a:off x="7543800" y="3749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15  đ</a:t>
            </a:r>
          </a:p>
        </p:txBody>
      </p:sp>
      <p:sp>
        <p:nvSpPr>
          <p:cNvPr id="159805" name="Text Box 85"/>
          <p:cNvSpPr txBox="1">
            <a:spLocks noChangeArrowheads="1"/>
          </p:cNvSpPr>
          <p:nvPr/>
        </p:nvSpPr>
        <p:spPr bwMode="auto">
          <a:xfrm>
            <a:off x="7543800" y="4054475"/>
            <a:ext cx="1333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9806" name="Text Box 86"/>
          <p:cNvSpPr txBox="1">
            <a:spLocks noChangeArrowheads="1"/>
          </p:cNvSpPr>
          <p:nvPr/>
        </p:nvSpPr>
        <p:spPr bwMode="auto">
          <a:xfrm>
            <a:off x="7569200" y="43053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05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9807" name="Oval 87"/>
          <p:cNvSpPr>
            <a:spLocks noChangeArrowheads="1"/>
          </p:cNvSpPr>
          <p:nvPr/>
        </p:nvSpPr>
        <p:spPr bwMode="auto">
          <a:xfrm>
            <a:off x="7239000" y="4456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9808" name="Oval 88"/>
          <p:cNvSpPr>
            <a:spLocks noChangeArrowheads="1"/>
          </p:cNvSpPr>
          <p:nvPr/>
        </p:nvSpPr>
        <p:spPr bwMode="auto">
          <a:xfrm>
            <a:off x="7239000" y="4151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9809" name="Oval 89"/>
          <p:cNvSpPr>
            <a:spLocks noChangeArrowheads="1"/>
          </p:cNvSpPr>
          <p:nvPr/>
        </p:nvSpPr>
        <p:spPr bwMode="auto">
          <a:xfrm>
            <a:off x="7239000" y="3846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9810" name="Oval 90"/>
          <p:cNvSpPr>
            <a:spLocks noChangeArrowheads="1"/>
          </p:cNvSpPr>
          <p:nvPr/>
        </p:nvSpPr>
        <p:spPr bwMode="auto">
          <a:xfrm>
            <a:off x="7239000" y="3541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9811" name="Oval 91"/>
          <p:cNvSpPr>
            <a:spLocks noChangeArrowheads="1"/>
          </p:cNvSpPr>
          <p:nvPr/>
        </p:nvSpPr>
        <p:spPr bwMode="auto">
          <a:xfrm>
            <a:off x="7239000" y="3236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9812" name="Oval 92"/>
          <p:cNvSpPr>
            <a:spLocks noChangeArrowheads="1"/>
          </p:cNvSpPr>
          <p:nvPr/>
        </p:nvSpPr>
        <p:spPr bwMode="auto">
          <a:xfrm>
            <a:off x="7239000" y="2932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9813" name="Oval 93"/>
          <p:cNvSpPr>
            <a:spLocks noChangeArrowheads="1"/>
          </p:cNvSpPr>
          <p:nvPr/>
        </p:nvSpPr>
        <p:spPr bwMode="auto">
          <a:xfrm>
            <a:off x="7239000" y="2627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9814" name="Oval 94"/>
          <p:cNvSpPr>
            <a:spLocks noChangeArrowheads="1"/>
          </p:cNvSpPr>
          <p:nvPr/>
        </p:nvSpPr>
        <p:spPr bwMode="auto">
          <a:xfrm>
            <a:off x="7239000" y="2322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9815" name="Oval 95"/>
          <p:cNvSpPr>
            <a:spLocks noChangeArrowheads="1"/>
          </p:cNvSpPr>
          <p:nvPr/>
        </p:nvSpPr>
        <p:spPr bwMode="auto">
          <a:xfrm>
            <a:off x="7239000" y="2017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9816" name="Oval 96"/>
          <p:cNvSpPr>
            <a:spLocks noChangeArrowheads="1"/>
          </p:cNvSpPr>
          <p:nvPr/>
        </p:nvSpPr>
        <p:spPr bwMode="auto">
          <a:xfrm>
            <a:off x="7239000" y="1712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59817" name="Oval 97"/>
          <p:cNvSpPr>
            <a:spLocks noChangeArrowheads="1"/>
          </p:cNvSpPr>
          <p:nvPr/>
        </p:nvSpPr>
        <p:spPr bwMode="auto">
          <a:xfrm>
            <a:off x="7239000" y="1408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9818" name="Oval 98"/>
          <p:cNvSpPr>
            <a:spLocks noChangeArrowheads="1"/>
          </p:cNvSpPr>
          <p:nvPr/>
        </p:nvSpPr>
        <p:spPr bwMode="auto">
          <a:xfrm>
            <a:off x="7239000" y="1103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9819" name="Oval 99"/>
          <p:cNvSpPr>
            <a:spLocks noChangeArrowheads="1"/>
          </p:cNvSpPr>
          <p:nvPr/>
        </p:nvSpPr>
        <p:spPr bwMode="auto">
          <a:xfrm>
            <a:off x="7239000" y="798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9820" name="Oval 100"/>
          <p:cNvSpPr>
            <a:spLocks noChangeArrowheads="1"/>
          </p:cNvSpPr>
          <p:nvPr/>
        </p:nvSpPr>
        <p:spPr bwMode="auto">
          <a:xfrm>
            <a:off x="7239000" y="493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9821" name="Oval 101"/>
          <p:cNvSpPr>
            <a:spLocks noChangeArrowheads="1"/>
          </p:cNvSpPr>
          <p:nvPr/>
        </p:nvSpPr>
        <p:spPr bwMode="auto">
          <a:xfrm>
            <a:off x="7239000" y="188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9822" name="Text Box 103"/>
          <p:cNvSpPr txBox="1">
            <a:spLocks noChangeArrowheads="1"/>
          </p:cNvSpPr>
          <p:nvPr/>
        </p:nvSpPr>
        <p:spPr bwMode="auto">
          <a:xfrm>
            <a:off x="304800" y="1889125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Câu hỏi 8:   </a:t>
            </a:r>
            <a:r>
              <a:rPr lang="en-US" altLang="en-US" sz="2400" b="1">
                <a:solidFill>
                  <a:srgbClr val="0000CC"/>
                </a:solidFill>
                <a:latin typeface="Calibri" panose="020F0502020204030204" pitchFamily="34" charset="0"/>
              </a:rPr>
              <a:t>40 đ</a:t>
            </a:r>
            <a:endParaRPr lang="en-US" altLang="en-US" sz="240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9823" name="WordArt 104"/>
          <p:cNvSpPr>
            <a:spLocks noChangeArrowheads="1" noChangeShapeType="1" noTextEdit="1"/>
          </p:cNvSpPr>
          <p:nvPr/>
        </p:nvSpPr>
        <p:spPr bwMode="auto">
          <a:xfrm>
            <a:off x="1600200" y="242888"/>
            <a:ext cx="4191000" cy="595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</a:rPr>
              <a:t>Ai được 100 điểm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</a:endParaRPr>
          </a:p>
        </p:txBody>
      </p:sp>
      <p:sp>
        <p:nvSpPr>
          <p:cNvPr id="91" name="AutoShape 36"/>
          <p:cNvSpPr>
            <a:spLocks noChangeArrowheads="1"/>
          </p:cNvSpPr>
          <p:nvPr/>
        </p:nvSpPr>
        <p:spPr bwMode="auto">
          <a:xfrm>
            <a:off x="2286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   r</a:t>
            </a:r>
            <a:r>
              <a:rPr lang="en-US" altLang="en-US" sz="2800" b="1" baseline="30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pi</a:t>
            </a:r>
          </a:p>
        </p:txBody>
      </p:sp>
      <p:sp>
        <p:nvSpPr>
          <p:cNvPr id="92" name="AutoShape 36"/>
          <p:cNvSpPr>
            <a:spLocks noChangeArrowheads="1"/>
          </p:cNvSpPr>
          <p:nvPr/>
        </p:nvSpPr>
        <p:spPr bwMode="auto">
          <a:xfrm>
            <a:off x="4648200" y="49212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    2d x pi</a:t>
            </a:r>
          </a:p>
        </p:txBody>
      </p:sp>
      <p:sp>
        <p:nvSpPr>
          <p:cNvPr id="93" name="AutoShape 36"/>
          <p:cNvSpPr>
            <a:spLocks noChangeArrowheads="1"/>
          </p:cNvSpPr>
          <p:nvPr/>
        </p:nvSpPr>
        <p:spPr bwMode="auto">
          <a:xfrm>
            <a:off x="46482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  d</a:t>
            </a:r>
            <a:r>
              <a:rPr lang="en-US" altLang="en-US" sz="3200" b="1" baseline="30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pi</a:t>
            </a:r>
          </a:p>
        </p:txBody>
      </p:sp>
      <p:sp>
        <p:nvSpPr>
          <p:cNvPr id="94" name="AutoShape 36"/>
          <p:cNvSpPr>
            <a:spLocks noChangeArrowheads="1"/>
          </p:cNvSpPr>
          <p:nvPr/>
        </p:nvSpPr>
        <p:spPr bwMode="auto">
          <a:xfrm>
            <a:off x="4648200" y="492125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5" name="AutoShape 36"/>
          <p:cNvSpPr>
            <a:spLocks noChangeArrowheads="1"/>
          </p:cNvSpPr>
          <p:nvPr/>
        </p:nvSpPr>
        <p:spPr bwMode="auto">
          <a:xfrm>
            <a:off x="228600" y="495300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292" name="AutoShape 29"/>
          <p:cNvSpPr>
            <a:spLocks noChangeArrowheads="1"/>
          </p:cNvSpPr>
          <p:nvPr/>
        </p:nvSpPr>
        <p:spPr bwMode="auto">
          <a:xfrm>
            <a:off x="0" y="2514600"/>
            <a:ext cx="6477000" cy="1676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3600" b="1">
                <a:latin typeface="Calibri" panose="020F0502020204030204" pitchFamily="34" charset="0"/>
              </a:rPr>
              <a:t>Công thức tính diện tích</a:t>
            </a:r>
          </a:p>
          <a:p>
            <a:pPr eaLnBrk="0" hangingPunct="0"/>
            <a:r>
              <a:rPr lang="en-US" altLang="en-US" sz="3600" b="1">
                <a:latin typeface="Calibri" panose="020F0502020204030204" pitchFamily="34" charset="0"/>
              </a:rPr>
              <a:t>Hình tròn:</a:t>
            </a:r>
            <a:endParaRPr lang="en-US" altLang="en-US" b="1">
              <a:latin typeface="Calibri" panose="020F0502020204030204" pitchFamily="34" charset="0"/>
            </a:endParaRPr>
          </a:p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52400" y="762000"/>
            <a:ext cx="2057400" cy="1143000"/>
          </a:xfrm>
          <a:prstGeom prst="ellipse">
            <a:avLst/>
          </a:prstGeom>
          <a:blipFill>
            <a:blip r:embed="rId1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CC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solidFill>
                  <a:schemeClr val="tx1"/>
                </a:solidFill>
              </a:rPr>
              <a:t>Đáp án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audio>
              <p:cMediaNode>
                <p:cTn id="19" repeatCount="30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929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2438400" y="1279525"/>
            <a:ext cx="914400" cy="396875"/>
          </a:xfrm>
          <a:prstGeom prst="ellipse">
            <a:avLst/>
          </a:prstGeom>
          <a:solidFill>
            <a:schemeClr val="tx1"/>
          </a:solidFill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50:50</a:t>
            </a:r>
          </a:p>
        </p:txBody>
      </p:sp>
      <p:grpSp>
        <p:nvGrpSpPr>
          <p:cNvPr id="160771" name="Group 18"/>
          <p:cNvGrpSpPr>
            <a:grpSpLocks/>
          </p:cNvGrpSpPr>
          <p:nvPr/>
        </p:nvGrpSpPr>
        <p:grpSpPr bwMode="auto">
          <a:xfrm>
            <a:off x="3581400" y="1279525"/>
            <a:ext cx="974725" cy="396875"/>
            <a:chOff x="1008" y="2496"/>
            <a:chExt cx="816" cy="432"/>
          </a:xfrm>
        </p:grpSpPr>
        <p:sp>
          <p:nvSpPr>
            <p:cNvPr id="160772" name="Oval 19"/>
            <p:cNvSpPr>
              <a:spLocks noChangeArrowheads="1"/>
            </p:cNvSpPr>
            <p:nvPr/>
          </p:nvSpPr>
          <p:spPr bwMode="auto">
            <a:xfrm>
              <a:off x="1008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pic>
          <p:nvPicPr>
            <p:cNvPr id="160773" name="Picture 20"/>
            <p:cNvPicPr>
              <a:picLocks noChangeAspect="1" noChangeArrowheads="1"/>
            </p:cNvPicPr>
            <p:nvPr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28" y="2516"/>
              <a:ext cx="32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0774" name="Group 21"/>
          <p:cNvGrpSpPr>
            <a:grpSpLocks/>
          </p:cNvGrpSpPr>
          <p:nvPr/>
        </p:nvGrpSpPr>
        <p:grpSpPr bwMode="auto">
          <a:xfrm>
            <a:off x="4800600" y="1279525"/>
            <a:ext cx="914400" cy="396875"/>
            <a:chOff x="1920" y="2496"/>
            <a:chExt cx="816" cy="432"/>
          </a:xfrm>
        </p:grpSpPr>
        <p:sp>
          <p:nvSpPr>
            <p:cNvPr id="160775" name="Oval 22"/>
            <p:cNvSpPr>
              <a:spLocks noChangeArrowheads="1"/>
            </p:cNvSpPr>
            <p:nvPr/>
          </p:nvSpPr>
          <p:spPr bwMode="auto">
            <a:xfrm>
              <a:off x="1920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0776" name="AutoShape 23"/>
            <p:cNvSpPr>
              <a:spLocks noChangeArrowheads="1"/>
            </p:cNvSpPr>
            <p:nvPr/>
          </p:nvSpPr>
          <p:spPr bwMode="auto">
            <a:xfrm rot="5400000">
              <a:off x="2030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0777" name="Oval 24"/>
            <p:cNvSpPr>
              <a:spLocks noChangeArrowheads="1"/>
            </p:cNvSpPr>
            <p:nvPr/>
          </p:nvSpPr>
          <p:spPr bwMode="auto">
            <a:xfrm>
              <a:off x="2078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0778" name="AutoShape 25"/>
            <p:cNvSpPr>
              <a:spLocks noChangeArrowheads="1"/>
            </p:cNvSpPr>
            <p:nvPr/>
          </p:nvSpPr>
          <p:spPr bwMode="auto">
            <a:xfrm rot="5400000">
              <a:off x="2222" y="2712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0779" name="Oval 26"/>
            <p:cNvSpPr>
              <a:spLocks noChangeArrowheads="1"/>
            </p:cNvSpPr>
            <p:nvPr/>
          </p:nvSpPr>
          <p:spPr bwMode="auto">
            <a:xfrm>
              <a:off x="2270" y="2616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0780" name="AutoShape 27"/>
            <p:cNvSpPr>
              <a:spLocks noChangeArrowheads="1"/>
            </p:cNvSpPr>
            <p:nvPr/>
          </p:nvSpPr>
          <p:spPr bwMode="auto">
            <a:xfrm rot="5400000">
              <a:off x="2414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0781" name="Oval 28"/>
            <p:cNvSpPr>
              <a:spLocks noChangeArrowheads="1"/>
            </p:cNvSpPr>
            <p:nvPr/>
          </p:nvSpPr>
          <p:spPr bwMode="auto">
            <a:xfrm>
              <a:off x="2462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</p:grpSp>
      <p:pic>
        <p:nvPicPr>
          <p:cNvPr id="23" name="Chung toi xin dua ra cau tra loi dung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A xin chuc mung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Cau tra loi cuoi cung cua ban la A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AutoShape 36"/>
          <p:cNvSpPr>
            <a:spLocks noChangeArrowheads="1"/>
          </p:cNvSpPr>
          <p:nvPr/>
        </p:nvSpPr>
        <p:spPr bwMode="auto">
          <a:xfrm>
            <a:off x="228600" y="495300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Đinh Bộ Lĩnh</a:t>
            </a:r>
          </a:p>
        </p:txBody>
      </p:sp>
      <p:pic>
        <p:nvPicPr>
          <p:cNvPr id="27" name="Cau tra loi cuoi cung cua ban la B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28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Cau tra loi cuoi cung cua ban la C.mp3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20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Cau tra loi cuoi cung cua ban la D.mp3">
            <a:hlinkClick r:id="" action="ppaction://media"/>
          </p:cNvPr>
          <p:cNvPicPr>
            <a:picLocks noRot="1" noChangeAspect="1" noChangeArrowheads="1"/>
          </p:cNvPicPr>
          <p:nvPr>
            <a:audioFile r:link="rId7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36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590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May tinh bo 2 phuong an sai1.mp3">
            <a:hlinkClick r:id="" action="ppaction://media"/>
          </p:cNvPr>
          <p:cNvPicPr>
            <a:picLocks noRot="1" noChangeAspect="1" noChangeArrowheads="1"/>
          </p:cNvPicPr>
          <p:nvPr>
            <a:audioFile r:link="rId8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c va d la hai phuong an sai.mp3">
            <a:hlinkClick r:id="" action="ppaction://media"/>
          </p:cNvPr>
          <p:cNvPicPr>
            <a:picLocks noRot="1" noChangeAspect="1" noChangeArrowheads="1"/>
          </p:cNvPicPr>
          <p:nvPr>
            <a:audioFile r:link="rId9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8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Nguoi than.mp3">
            <a:hlinkClick r:id="" action="ppaction://media"/>
          </p:cNvPr>
          <p:cNvPicPr>
            <a:picLocks noRot="1" noChangeAspect="1" noChangeArrowheads="1"/>
          </p:cNvPicPr>
          <p:nvPr>
            <a:audioFile r:link="rId10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981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hone.mp3">
            <a:hlinkClick r:id="" action="ppaction://media"/>
          </p:cNvPr>
          <p:cNvPicPr>
            <a:picLocks noRot="1" noChangeAspect="1" noChangeArrowheads="1"/>
          </p:cNvPicPr>
          <p:nvPr>
            <a:audioFile r:link="rId1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Khangia.mp3">
            <a:hlinkClick r:id="" action="ppaction://media"/>
          </p:cNvPr>
          <p:cNvPicPr>
            <a:picLocks noRot="1" noChangeAspect="1" noChangeArrowheads="1"/>
          </p:cNvPicPr>
          <p:nvPr>
            <a:audioFile r:link="rId1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657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Bat dau di tim ai la trieu phu-cau1.mp3">
            <a:hlinkClick r:id="" action="ppaction://media"/>
          </p:cNvPr>
          <p:cNvPicPr>
            <a:picLocks noRot="1" noChangeAspect="1" noChangeArrowheads="1"/>
          </p:cNvPicPr>
          <p:nvPr>
            <a:audioFile r:link="rId1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37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1.mp3">
            <a:hlinkClick r:id="" action="ppaction://media"/>
          </p:cNvPr>
          <p:cNvPicPr>
            <a:picLocks noRot="1" noChangeAspect="1" noChangeArrowheads="1"/>
          </p:cNvPicPr>
          <p:nvPr>
            <a:audioFile r:link="rId1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90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799" name="Rectangle 55"/>
          <p:cNvSpPr>
            <a:spLocks noChangeArrowheads="1"/>
          </p:cNvSpPr>
          <p:nvPr/>
        </p:nvSpPr>
        <p:spPr bwMode="auto">
          <a:xfrm>
            <a:off x="6629400" y="0"/>
            <a:ext cx="2514600" cy="4740275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0800" name="Text Box 56"/>
          <p:cNvSpPr txBox="1">
            <a:spLocks noChangeArrowheads="1"/>
          </p:cNvSpPr>
          <p:nvPr/>
        </p:nvSpPr>
        <p:spPr bwMode="auto">
          <a:xfrm>
            <a:off x="6705600" y="6032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15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0801" name="Text Box 57"/>
          <p:cNvSpPr txBox="1">
            <a:spLocks noChangeArrowheads="1"/>
          </p:cNvSpPr>
          <p:nvPr/>
        </p:nvSpPr>
        <p:spPr bwMode="auto">
          <a:xfrm>
            <a:off x="6705600" y="381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0802" name="Text Box 58"/>
          <p:cNvSpPr txBox="1">
            <a:spLocks noChangeArrowheads="1"/>
          </p:cNvSpPr>
          <p:nvPr/>
        </p:nvSpPr>
        <p:spPr bwMode="auto">
          <a:xfrm>
            <a:off x="6705600" y="685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0803" name="Text Box 59"/>
          <p:cNvSpPr txBox="1">
            <a:spLocks noChangeArrowheads="1"/>
          </p:cNvSpPr>
          <p:nvPr/>
        </p:nvSpPr>
        <p:spPr bwMode="auto">
          <a:xfrm>
            <a:off x="6705600" y="990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0804" name="Text Box 60"/>
          <p:cNvSpPr txBox="1">
            <a:spLocks noChangeArrowheads="1"/>
          </p:cNvSpPr>
          <p:nvPr/>
        </p:nvSpPr>
        <p:spPr bwMode="auto">
          <a:xfrm>
            <a:off x="6705600" y="1295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0805" name="Text Box 61"/>
          <p:cNvSpPr txBox="1">
            <a:spLocks noChangeArrowheads="1"/>
          </p:cNvSpPr>
          <p:nvPr/>
        </p:nvSpPr>
        <p:spPr bwMode="auto">
          <a:xfrm>
            <a:off x="6705600" y="1600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0806" name="Rectangle 62"/>
          <p:cNvSpPr>
            <a:spLocks noChangeArrowheads="1"/>
          </p:cNvSpPr>
          <p:nvPr/>
        </p:nvSpPr>
        <p:spPr bwMode="auto">
          <a:xfrm>
            <a:off x="6731000" y="1981200"/>
            <a:ext cx="2413000" cy="279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0807" name="Text Box 63"/>
          <p:cNvSpPr txBox="1">
            <a:spLocks noChangeArrowheads="1"/>
          </p:cNvSpPr>
          <p:nvPr/>
        </p:nvSpPr>
        <p:spPr bwMode="auto">
          <a:xfrm>
            <a:off x="6705600" y="1905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9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0808" name="Text Box 64"/>
          <p:cNvSpPr txBox="1">
            <a:spLocks noChangeArrowheads="1"/>
          </p:cNvSpPr>
          <p:nvPr/>
        </p:nvSpPr>
        <p:spPr bwMode="auto">
          <a:xfrm>
            <a:off x="6705600" y="2209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8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0809" name="Text Box 65"/>
          <p:cNvSpPr txBox="1">
            <a:spLocks noChangeArrowheads="1"/>
          </p:cNvSpPr>
          <p:nvPr/>
        </p:nvSpPr>
        <p:spPr bwMode="auto">
          <a:xfrm>
            <a:off x="6705600" y="2514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7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0810" name="Text Box 66"/>
          <p:cNvSpPr txBox="1">
            <a:spLocks noChangeArrowheads="1"/>
          </p:cNvSpPr>
          <p:nvPr/>
        </p:nvSpPr>
        <p:spPr bwMode="auto">
          <a:xfrm>
            <a:off x="6705600" y="2819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6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0811" name="Text Box 67"/>
          <p:cNvSpPr txBox="1">
            <a:spLocks noChangeArrowheads="1"/>
          </p:cNvSpPr>
          <p:nvPr/>
        </p:nvSpPr>
        <p:spPr bwMode="auto">
          <a:xfrm>
            <a:off x="6705600" y="3124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60812" name="Text Box 68"/>
          <p:cNvSpPr txBox="1">
            <a:spLocks noChangeArrowheads="1"/>
          </p:cNvSpPr>
          <p:nvPr/>
        </p:nvSpPr>
        <p:spPr bwMode="auto">
          <a:xfrm>
            <a:off x="6705600" y="3429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0813" name="Text Box 69"/>
          <p:cNvSpPr txBox="1">
            <a:spLocks noChangeArrowheads="1"/>
          </p:cNvSpPr>
          <p:nvPr/>
        </p:nvSpPr>
        <p:spPr bwMode="auto">
          <a:xfrm>
            <a:off x="6705600" y="3733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0814" name="Text Box 70"/>
          <p:cNvSpPr txBox="1">
            <a:spLocks noChangeArrowheads="1"/>
          </p:cNvSpPr>
          <p:nvPr/>
        </p:nvSpPr>
        <p:spPr bwMode="auto">
          <a:xfrm>
            <a:off x="6705600" y="4038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0815" name="Text Box 71"/>
          <p:cNvSpPr txBox="1">
            <a:spLocks noChangeArrowheads="1"/>
          </p:cNvSpPr>
          <p:nvPr/>
        </p:nvSpPr>
        <p:spPr bwMode="auto">
          <a:xfrm>
            <a:off x="6705600" y="4343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0816" name="Text Box 72"/>
          <p:cNvSpPr txBox="1">
            <a:spLocks noChangeArrowheads="1"/>
          </p:cNvSpPr>
          <p:nvPr/>
        </p:nvSpPr>
        <p:spPr bwMode="auto">
          <a:xfrm>
            <a:off x="7543800" y="762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100 đ</a:t>
            </a:r>
          </a:p>
        </p:txBody>
      </p:sp>
      <p:sp>
        <p:nvSpPr>
          <p:cNvPr id="160817" name="Text Box 73"/>
          <p:cNvSpPr txBox="1">
            <a:spLocks noChangeArrowheads="1"/>
          </p:cNvSpPr>
          <p:nvPr/>
        </p:nvSpPr>
        <p:spPr bwMode="auto">
          <a:xfrm>
            <a:off x="7543800" y="396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90 đ</a:t>
            </a:r>
          </a:p>
        </p:txBody>
      </p:sp>
      <p:sp>
        <p:nvSpPr>
          <p:cNvPr id="160818" name="Text Box 74"/>
          <p:cNvSpPr txBox="1">
            <a:spLocks noChangeArrowheads="1"/>
          </p:cNvSpPr>
          <p:nvPr/>
        </p:nvSpPr>
        <p:spPr bwMode="auto">
          <a:xfrm>
            <a:off x="7543800" y="701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80 đ</a:t>
            </a:r>
          </a:p>
        </p:txBody>
      </p:sp>
      <p:sp>
        <p:nvSpPr>
          <p:cNvPr id="160819" name="Text Box 75"/>
          <p:cNvSpPr txBox="1">
            <a:spLocks noChangeArrowheads="1"/>
          </p:cNvSpPr>
          <p:nvPr/>
        </p:nvSpPr>
        <p:spPr bwMode="auto">
          <a:xfrm>
            <a:off x="7543800" y="1006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70 đ</a:t>
            </a:r>
          </a:p>
        </p:txBody>
      </p:sp>
      <p:sp>
        <p:nvSpPr>
          <p:cNvPr id="160820" name="Text Box 76"/>
          <p:cNvSpPr txBox="1">
            <a:spLocks noChangeArrowheads="1"/>
          </p:cNvSpPr>
          <p:nvPr/>
        </p:nvSpPr>
        <p:spPr bwMode="auto">
          <a:xfrm>
            <a:off x="7543800" y="1311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60 đ</a:t>
            </a:r>
          </a:p>
        </p:txBody>
      </p:sp>
      <p:sp>
        <p:nvSpPr>
          <p:cNvPr id="160821" name="Text Box 77"/>
          <p:cNvSpPr txBox="1">
            <a:spLocks noChangeArrowheads="1"/>
          </p:cNvSpPr>
          <p:nvPr/>
        </p:nvSpPr>
        <p:spPr bwMode="auto">
          <a:xfrm>
            <a:off x="7543800" y="1616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50 đ</a:t>
            </a:r>
          </a:p>
        </p:txBody>
      </p:sp>
      <p:sp>
        <p:nvSpPr>
          <p:cNvPr id="160822" name="Text Box 78"/>
          <p:cNvSpPr txBox="1">
            <a:spLocks noChangeArrowheads="1"/>
          </p:cNvSpPr>
          <p:nvPr/>
        </p:nvSpPr>
        <p:spPr bwMode="auto">
          <a:xfrm>
            <a:off x="7543800" y="1920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45 đ</a:t>
            </a:r>
          </a:p>
        </p:txBody>
      </p:sp>
      <p:sp>
        <p:nvSpPr>
          <p:cNvPr id="160823" name="Text Box 79"/>
          <p:cNvSpPr txBox="1">
            <a:spLocks noChangeArrowheads="1"/>
          </p:cNvSpPr>
          <p:nvPr/>
        </p:nvSpPr>
        <p:spPr bwMode="auto">
          <a:xfrm>
            <a:off x="7543800" y="2225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40 đ</a:t>
            </a:r>
          </a:p>
        </p:txBody>
      </p:sp>
      <p:sp>
        <p:nvSpPr>
          <p:cNvPr id="160824" name="Text Box 80"/>
          <p:cNvSpPr txBox="1">
            <a:spLocks noChangeArrowheads="1"/>
          </p:cNvSpPr>
          <p:nvPr/>
        </p:nvSpPr>
        <p:spPr bwMode="auto">
          <a:xfrm>
            <a:off x="7543800" y="2530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35 đ</a:t>
            </a:r>
          </a:p>
        </p:txBody>
      </p:sp>
      <p:sp>
        <p:nvSpPr>
          <p:cNvPr id="160825" name="Text Box 81"/>
          <p:cNvSpPr txBox="1">
            <a:spLocks noChangeArrowheads="1"/>
          </p:cNvSpPr>
          <p:nvPr/>
        </p:nvSpPr>
        <p:spPr bwMode="auto">
          <a:xfrm>
            <a:off x="7543800" y="2835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30 đ</a:t>
            </a:r>
          </a:p>
        </p:txBody>
      </p:sp>
      <p:sp>
        <p:nvSpPr>
          <p:cNvPr id="160826" name="Text Box 82"/>
          <p:cNvSpPr txBox="1">
            <a:spLocks noChangeArrowheads="1"/>
          </p:cNvSpPr>
          <p:nvPr/>
        </p:nvSpPr>
        <p:spPr bwMode="auto">
          <a:xfrm>
            <a:off x="7543800" y="3140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25 đ</a:t>
            </a:r>
          </a:p>
        </p:txBody>
      </p:sp>
      <p:sp>
        <p:nvSpPr>
          <p:cNvPr id="160827" name="Text Box 83"/>
          <p:cNvSpPr txBox="1">
            <a:spLocks noChangeArrowheads="1"/>
          </p:cNvSpPr>
          <p:nvPr/>
        </p:nvSpPr>
        <p:spPr bwMode="auto">
          <a:xfrm>
            <a:off x="7543800" y="3444875"/>
            <a:ext cx="100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0828" name="Text Box 84"/>
          <p:cNvSpPr txBox="1">
            <a:spLocks noChangeArrowheads="1"/>
          </p:cNvSpPr>
          <p:nvPr/>
        </p:nvSpPr>
        <p:spPr bwMode="auto">
          <a:xfrm>
            <a:off x="7543800" y="3749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15  đ</a:t>
            </a:r>
          </a:p>
        </p:txBody>
      </p:sp>
      <p:sp>
        <p:nvSpPr>
          <p:cNvPr id="160829" name="Text Box 85"/>
          <p:cNvSpPr txBox="1">
            <a:spLocks noChangeArrowheads="1"/>
          </p:cNvSpPr>
          <p:nvPr/>
        </p:nvSpPr>
        <p:spPr bwMode="auto">
          <a:xfrm>
            <a:off x="7543800" y="4054475"/>
            <a:ext cx="1333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0830" name="Text Box 86"/>
          <p:cNvSpPr txBox="1">
            <a:spLocks noChangeArrowheads="1"/>
          </p:cNvSpPr>
          <p:nvPr/>
        </p:nvSpPr>
        <p:spPr bwMode="auto">
          <a:xfrm>
            <a:off x="7569200" y="43053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05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0831" name="Oval 87"/>
          <p:cNvSpPr>
            <a:spLocks noChangeArrowheads="1"/>
          </p:cNvSpPr>
          <p:nvPr/>
        </p:nvSpPr>
        <p:spPr bwMode="auto">
          <a:xfrm>
            <a:off x="7239000" y="4456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0832" name="Oval 88"/>
          <p:cNvSpPr>
            <a:spLocks noChangeArrowheads="1"/>
          </p:cNvSpPr>
          <p:nvPr/>
        </p:nvSpPr>
        <p:spPr bwMode="auto">
          <a:xfrm>
            <a:off x="7239000" y="4151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0833" name="Oval 89"/>
          <p:cNvSpPr>
            <a:spLocks noChangeArrowheads="1"/>
          </p:cNvSpPr>
          <p:nvPr/>
        </p:nvSpPr>
        <p:spPr bwMode="auto">
          <a:xfrm>
            <a:off x="7239000" y="3846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0834" name="Oval 90"/>
          <p:cNvSpPr>
            <a:spLocks noChangeArrowheads="1"/>
          </p:cNvSpPr>
          <p:nvPr/>
        </p:nvSpPr>
        <p:spPr bwMode="auto">
          <a:xfrm>
            <a:off x="7239000" y="3541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0835" name="Oval 91"/>
          <p:cNvSpPr>
            <a:spLocks noChangeArrowheads="1"/>
          </p:cNvSpPr>
          <p:nvPr/>
        </p:nvSpPr>
        <p:spPr bwMode="auto">
          <a:xfrm>
            <a:off x="7239000" y="3236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0836" name="Oval 92"/>
          <p:cNvSpPr>
            <a:spLocks noChangeArrowheads="1"/>
          </p:cNvSpPr>
          <p:nvPr/>
        </p:nvSpPr>
        <p:spPr bwMode="auto">
          <a:xfrm>
            <a:off x="7239000" y="2932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0837" name="Oval 93"/>
          <p:cNvSpPr>
            <a:spLocks noChangeArrowheads="1"/>
          </p:cNvSpPr>
          <p:nvPr/>
        </p:nvSpPr>
        <p:spPr bwMode="auto">
          <a:xfrm>
            <a:off x="7239000" y="2627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0838" name="Oval 94"/>
          <p:cNvSpPr>
            <a:spLocks noChangeArrowheads="1"/>
          </p:cNvSpPr>
          <p:nvPr/>
        </p:nvSpPr>
        <p:spPr bwMode="auto">
          <a:xfrm>
            <a:off x="7239000" y="2322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0839" name="Oval 95"/>
          <p:cNvSpPr>
            <a:spLocks noChangeArrowheads="1"/>
          </p:cNvSpPr>
          <p:nvPr/>
        </p:nvSpPr>
        <p:spPr bwMode="auto">
          <a:xfrm>
            <a:off x="7239000" y="2017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0840" name="Oval 96"/>
          <p:cNvSpPr>
            <a:spLocks noChangeArrowheads="1"/>
          </p:cNvSpPr>
          <p:nvPr/>
        </p:nvSpPr>
        <p:spPr bwMode="auto">
          <a:xfrm>
            <a:off x="7239000" y="1712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0841" name="Oval 97"/>
          <p:cNvSpPr>
            <a:spLocks noChangeArrowheads="1"/>
          </p:cNvSpPr>
          <p:nvPr/>
        </p:nvSpPr>
        <p:spPr bwMode="auto">
          <a:xfrm>
            <a:off x="7239000" y="1408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0842" name="Oval 98"/>
          <p:cNvSpPr>
            <a:spLocks noChangeArrowheads="1"/>
          </p:cNvSpPr>
          <p:nvPr/>
        </p:nvSpPr>
        <p:spPr bwMode="auto">
          <a:xfrm>
            <a:off x="7239000" y="1103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0843" name="Oval 99"/>
          <p:cNvSpPr>
            <a:spLocks noChangeArrowheads="1"/>
          </p:cNvSpPr>
          <p:nvPr/>
        </p:nvSpPr>
        <p:spPr bwMode="auto">
          <a:xfrm>
            <a:off x="7239000" y="798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0844" name="Oval 100"/>
          <p:cNvSpPr>
            <a:spLocks noChangeArrowheads="1"/>
          </p:cNvSpPr>
          <p:nvPr/>
        </p:nvSpPr>
        <p:spPr bwMode="auto">
          <a:xfrm>
            <a:off x="7239000" y="493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0845" name="Oval 101"/>
          <p:cNvSpPr>
            <a:spLocks noChangeArrowheads="1"/>
          </p:cNvSpPr>
          <p:nvPr/>
        </p:nvSpPr>
        <p:spPr bwMode="auto">
          <a:xfrm>
            <a:off x="7239000" y="188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0846" name="Text Box 103"/>
          <p:cNvSpPr txBox="1">
            <a:spLocks noChangeArrowheads="1"/>
          </p:cNvSpPr>
          <p:nvPr/>
        </p:nvSpPr>
        <p:spPr bwMode="auto">
          <a:xfrm>
            <a:off x="304800" y="1889125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Câu hỏi 9:    </a:t>
            </a:r>
            <a:r>
              <a:rPr lang="en-US" altLang="en-US" sz="2400" b="1">
                <a:solidFill>
                  <a:srgbClr val="0000CC"/>
                </a:solidFill>
                <a:latin typeface="Calibri" panose="020F0502020204030204" pitchFamily="34" charset="0"/>
              </a:rPr>
              <a:t>45 đ</a:t>
            </a:r>
            <a:endParaRPr lang="en-US" altLang="en-US" sz="240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0847" name="WordArt 104"/>
          <p:cNvSpPr>
            <a:spLocks noChangeArrowheads="1" noChangeShapeType="1" noTextEdit="1"/>
          </p:cNvSpPr>
          <p:nvPr/>
        </p:nvSpPr>
        <p:spPr bwMode="auto">
          <a:xfrm>
            <a:off x="1600200" y="242888"/>
            <a:ext cx="4191000" cy="595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</a:rPr>
              <a:t>Ai được 100 điểm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</a:endParaRPr>
          </a:p>
        </p:txBody>
      </p:sp>
      <p:sp>
        <p:nvSpPr>
          <p:cNvPr id="91" name="AutoShape 36"/>
          <p:cNvSpPr>
            <a:spLocks noChangeArrowheads="1"/>
          </p:cNvSpPr>
          <p:nvPr/>
        </p:nvSpPr>
        <p:spPr bwMode="auto">
          <a:xfrm>
            <a:off x="2286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   Lê Lợi</a:t>
            </a:r>
          </a:p>
        </p:txBody>
      </p:sp>
      <p:sp>
        <p:nvSpPr>
          <p:cNvPr id="92" name="AutoShape 36"/>
          <p:cNvSpPr>
            <a:spLocks noChangeArrowheads="1"/>
          </p:cNvSpPr>
          <p:nvPr/>
        </p:nvSpPr>
        <p:spPr bwMode="auto">
          <a:xfrm>
            <a:off x="4648200" y="49212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Quang Trung</a:t>
            </a:r>
          </a:p>
        </p:txBody>
      </p:sp>
      <p:sp>
        <p:nvSpPr>
          <p:cNvPr id="93" name="AutoShape 36"/>
          <p:cNvSpPr>
            <a:spLocks noChangeArrowheads="1"/>
          </p:cNvSpPr>
          <p:nvPr/>
        </p:nvSpPr>
        <p:spPr bwMode="auto">
          <a:xfrm>
            <a:off x="46482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Lê Lai</a:t>
            </a:r>
          </a:p>
        </p:txBody>
      </p:sp>
      <p:sp>
        <p:nvSpPr>
          <p:cNvPr id="94" name="AutoShape 36"/>
          <p:cNvSpPr>
            <a:spLocks noChangeArrowheads="1"/>
          </p:cNvSpPr>
          <p:nvPr/>
        </p:nvSpPr>
        <p:spPr bwMode="auto">
          <a:xfrm>
            <a:off x="4648200" y="601980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5" name="AutoShape 36"/>
          <p:cNvSpPr>
            <a:spLocks noChangeArrowheads="1"/>
          </p:cNvSpPr>
          <p:nvPr/>
        </p:nvSpPr>
        <p:spPr bwMode="auto">
          <a:xfrm>
            <a:off x="228600" y="495300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316" name="AutoShape 29"/>
          <p:cNvSpPr>
            <a:spLocks noChangeArrowheads="1"/>
          </p:cNvSpPr>
          <p:nvPr/>
        </p:nvSpPr>
        <p:spPr bwMode="auto">
          <a:xfrm>
            <a:off x="0" y="2514600"/>
            <a:ext cx="6477000" cy="1676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latin typeface="Calibri" panose="020F0502020204030204" pitchFamily="34" charset="0"/>
              </a:rPr>
              <a:t>Ai lãnh đạo cuộc khởi nghĩa</a:t>
            </a:r>
          </a:p>
          <a:p>
            <a:pPr eaLnBrk="0" hangingPunct="0"/>
            <a:r>
              <a:rPr lang="en-US" altLang="en-US" sz="2800" b="1">
                <a:latin typeface="Calibri" panose="020F0502020204030204" pitchFamily="34" charset="0"/>
              </a:rPr>
              <a:t>Lam Sơn (năm 1418)</a:t>
            </a:r>
          </a:p>
          <a:p>
            <a:endParaRPr lang="en-US" altLang="en-US" sz="1400">
              <a:latin typeface="Calibri" panose="020F0502020204030204" pitchFamily="34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52400" y="762000"/>
            <a:ext cx="2057400" cy="1143000"/>
          </a:xfrm>
          <a:prstGeom prst="ellipse">
            <a:avLst/>
          </a:prstGeom>
          <a:blipFill>
            <a:blip r:embed="rId1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CC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solidFill>
                  <a:schemeClr val="tx1"/>
                </a:solidFill>
              </a:rPr>
              <a:t>Đáp án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audio>
              <p:cMediaNode>
                <p:cTn id="19" repeatCount="30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103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2438400" y="1279525"/>
            <a:ext cx="914400" cy="396875"/>
          </a:xfrm>
          <a:prstGeom prst="ellipse">
            <a:avLst/>
          </a:prstGeom>
          <a:solidFill>
            <a:schemeClr val="tx1"/>
          </a:solidFill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50:50</a:t>
            </a:r>
          </a:p>
        </p:txBody>
      </p:sp>
      <p:grpSp>
        <p:nvGrpSpPr>
          <p:cNvPr id="161795" name="Group 18"/>
          <p:cNvGrpSpPr>
            <a:grpSpLocks/>
          </p:cNvGrpSpPr>
          <p:nvPr/>
        </p:nvGrpSpPr>
        <p:grpSpPr bwMode="auto">
          <a:xfrm>
            <a:off x="3581400" y="1279525"/>
            <a:ext cx="974725" cy="396875"/>
            <a:chOff x="1008" y="2496"/>
            <a:chExt cx="816" cy="432"/>
          </a:xfrm>
        </p:grpSpPr>
        <p:sp>
          <p:nvSpPr>
            <p:cNvPr id="161796" name="Oval 19"/>
            <p:cNvSpPr>
              <a:spLocks noChangeArrowheads="1"/>
            </p:cNvSpPr>
            <p:nvPr/>
          </p:nvSpPr>
          <p:spPr bwMode="auto">
            <a:xfrm>
              <a:off x="1008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pic>
          <p:nvPicPr>
            <p:cNvPr id="161797" name="Picture 20"/>
            <p:cNvPicPr>
              <a:picLocks noChangeAspect="1" noChangeArrowheads="1"/>
            </p:cNvPicPr>
            <p:nvPr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28" y="2516"/>
              <a:ext cx="32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1798" name="Group 21"/>
          <p:cNvGrpSpPr>
            <a:grpSpLocks/>
          </p:cNvGrpSpPr>
          <p:nvPr/>
        </p:nvGrpSpPr>
        <p:grpSpPr bwMode="auto">
          <a:xfrm>
            <a:off x="4800600" y="1279525"/>
            <a:ext cx="914400" cy="396875"/>
            <a:chOff x="1920" y="2496"/>
            <a:chExt cx="816" cy="432"/>
          </a:xfrm>
        </p:grpSpPr>
        <p:sp>
          <p:nvSpPr>
            <p:cNvPr id="161799" name="Oval 22"/>
            <p:cNvSpPr>
              <a:spLocks noChangeArrowheads="1"/>
            </p:cNvSpPr>
            <p:nvPr/>
          </p:nvSpPr>
          <p:spPr bwMode="auto">
            <a:xfrm>
              <a:off x="1920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1800" name="AutoShape 23"/>
            <p:cNvSpPr>
              <a:spLocks noChangeArrowheads="1"/>
            </p:cNvSpPr>
            <p:nvPr/>
          </p:nvSpPr>
          <p:spPr bwMode="auto">
            <a:xfrm rot="5400000">
              <a:off x="2030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1801" name="Oval 24"/>
            <p:cNvSpPr>
              <a:spLocks noChangeArrowheads="1"/>
            </p:cNvSpPr>
            <p:nvPr/>
          </p:nvSpPr>
          <p:spPr bwMode="auto">
            <a:xfrm>
              <a:off x="2078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1802" name="AutoShape 25"/>
            <p:cNvSpPr>
              <a:spLocks noChangeArrowheads="1"/>
            </p:cNvSpPr>
            <p:nvPr/>
          </p:nvSpPr>
          <p:spPr bwMode="auto">
            <a:xfrm rot="5400000">
              <a:off x="2222" y="2712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1803" name="Oval 26"/>
            <p:cNvSpPr>
              <a:spLocks noChangeArrowheads="1"/>
            </p:cNvSpPr>
            <p:nvPr/>
          </p:nvSpPr>
          <p:spPr bwMode="auto">
            <a:xfrm>
              <a:off x="2270" y="2616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1804" name="AutoShape 27"/>
            <p:cNvSpPr>
              <a:spLocks noChangeArrowheads="1"/>
            </p:cNvSpPr>
            <p:nvPr/>
          </p:nvSpPr>
          <p:spPr bwMode="auto">
            <a:xfrm rot="5400000">
              <a:off x="2414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1805" name="Oval 28"/>
            <p:cNvSpPr>
              <a:spLocks noChangeArrowheads="1"/>
            </p:cNvSpPr>
            <p:nvPr/>
          </p:nvSpPr>
          <p:spPr bwMode="auto">
            <a:xfrm>
              <a:off x="2462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</p:grpSp>
      <p:pic>
        <p:nvPicPr>
          <p:cNvPr id="23" name="Chung toi xin dua ra cau tra loi dung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A xin chuc mung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Cau tra loi cuoi cung cua ban la A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AutoShape 36"/>
          <p:cNvSpPr>
            <a:spLocks noChangeArrowheads="1"/>
          </p:cNvSpPr>
          <p:nvPr/>
        </p:nvSpPr>
        <p:spPr bwMode="auto">
          <a:xfrm>
            <a:off x="228600" y="495300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A. Is she  beautyful?</a:t>
            </a:r>
          </a:p>
        </p:txBody>
      </p:sp>
      <p:pic>
        <p:nvPicPr>
          <p:cNvPr id="27" name="Cau tra loi cuoi cung cua ban la B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28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Cau tra loi cuoi cung cua ban la C.mp3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20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Cau tra loi cuoi cung cua ban la D.mp3">
            <a:hlinkClick r:id="" action="ppaction://media"/>
          </p:cNvPr>
          <p:cNvPicPr>
            <a:picLocks noRot="1" noChangeAspect="1" noChangeArrowheads="1"/>
          </p:cNvPicPr>
          <p:nvPr>
            <a:audioFile r:link="rId7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36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590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May tinh bo 2 phuong an sai1.mp3">
            <a:hlinkClick r:id="" action="ppaction://media"/>
          </p:cNvPr>
          <p:cNvPicPr>
            <a:picLocks noRot="1" noChangeAspect="1" noChangeArrowheads="1"/>
          </p:cNvPicPr>
          <p:nvPr>
            <a:audioFile r:link="rId8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c va d la hai phuong an sai.mp3">
            <a:hlinkClick r:id="" action="ppaction://media"/>
          </p:cNvPr>
          <p:cNvPicPr>
            <a:picLocks noRot="1" noChangeAspect="1" noChangeArrowheads="1"/>
          </p:cNvPicPr>
          <p:nvPr>
            <a:audioFile r:link="rId9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8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Nguoi than.mp3">
            <a:hlinkClick r:id="" action="ppaction://media"/>
          </p:cNvPr>
          <p:cNvPicPr>
            <a:picLocks noRot="1" noChangeAspect="1" noChangeArrowheads="1"/>
          </p:cNvPicPr>
          <p:nvPr>
            <a:audioFile r:link="rId10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981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hone.mp3">
            <a:hlinkClick r:id="" action="ppaction://media"/>
          </p:cNvPr>
          <p:cNvPicPr>
            <a:picLocks noRot="1" noChangeAspect="1" noChangeArrowheads="1"/>
          </p:cNvPicPr>
          <p:nvPr>
            <a:audioFile r:link="rId1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Khangia.mp3">
            <a:hlinkClick r:id="" action="ppaction://media"/>
          </p:cNvPr>
          <p:cNvPicPr>
            <a:picLocks noRot="1" noChangeAspect="1" noChangeArrowheads="1"/>
          </p:cNvPicPr>
          <p:nvPr>
            <a:audioFile r:link="rId1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657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Bat dau di tim ai la trieu phu-cau1.mp3">
            <a:hlinkClick r:id="" action="ppaction://media"/>
          </p:cNvPr>
          <p:cNvPicPr>
            <a:picLocks noRot="1" noChangeAspect="1" noChangeArrowheads="1"/>
          </p:cNvPicPr>
          <p:nvPr>
            <a:audioFile r:link="rId1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37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1.mp3">
            <a:hlinkClick r:id="" action="ppaction://media"/>
          </p:cNvPr>
          <p:cNvPicPr>
            <a:picLocks noRot="1" noChangeAspect="1" noChangeArrowheads="1"/>
          </p:cNvPicPr>
          <p:nvPr>
            <a:audioFile r:link="rId1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90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823" name="Rectangle 55"/>
          <p:cNvSpPr>
            <a:spLocks noChangeArrowheads="1"/>
          </p:cNvSpPr>
          <p:nvPr/>
        </p:nvSpPr>
        <p:spPr bwMode="auto">
          <a:xfrm>
            <a:off x="6629400" y="0"/>
            <a:ext cx="2514600" cy="4740275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1824" name="Text Box 56"/>
          <p:cNvSpPr txBox="1">
            <a:spLocks noChangeArrowheads="1"/>
          </p:cNvSpPr>
          <p:nvPr/>
        </p:nvSpPr>
        <p:spPr bwMode="auto">
          <a:xfrm>
            <a:off x="6705600" y="6032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15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1825" name="Text Box 57"/>
          <p:cNvSpPr txBox="1">
            <a:spLocks noChangeArrowheads="1"/>
          </p:cNvSpPr>
          <p:nvPr/>
        </p:nvSpPr>
        <p:spPr bwMode="auto">
          <a:xfrm>
            <a:off x="6705600" y="381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1826" name="Text Box 58"/>
          <p:cNvSpPr txBox="1">
            <a:spLocks noChangeArrowheads="1"/>
          </p:cNvSpPr>
          <p:nvPr/>
        </p:nvSpPr>
        <p:spPr bwMode="auto">
          <a:xfrm>
            <a:off x="6705600" y="685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1827" name="Text Box 59"/>
          <p:cNvSpPr txBox="1">
            <a:spLocks noChangeArrowheads="1"/>
          </p:cNvSpPr>
          <p:nvPr/>
        </p:nvSpPr>
        <p:spPr bwMode="auto">
          <a:xfrm>
            <a:off x="6705600" y="990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1828" name="Text Box 60"/>
          <p:cNvSpPr txBox="1">
            <a:spLocks noChangeArrowheads="1"/>
          </p:cNvSpPr>
          <p:nvPr/>
        </p:nvSpPr>
        <p:spPr bwMode="auto">
          <a:xfrm>
            <a:off x="6705600" y="1295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1829" name="Text Box 61"/>
          <p:cNvSpPr txBox="1">
            <a:spLocks noChangeArrowheads="1"/>
          </p:cNvSpPr>
          <p:nvPr/>
        </p:nvSpPr>
        <p:spPr bwMode="auto">
          <a:xfrm>
            <a:off x="6705600" y="1600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1830" name="Rectangle 62"/>
          <p:cNvSpPr>
            <a:spLocks noChangeArrowheads="1"/>
          </p:cNvSpPr>
          <p:nvPr/>
        </p:nvSpPr>
        <p:spPr bwMode="auto">
          <a:xfrm>
            <a:off x="6731000" y="1714500"/>
            <a:ext cx="2413000" cy="279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1831" name="Text Box 63"/>
          <p:cNvSpPr txBox="1">
            <a:spLocks noChangeArrowheads="1"/>
          </p:cNvSpPr>
          <p:nvPr/>
        </p:nvSpPr>
        <p:spPr bwMode="auto">
          <a:xfrm>
            <a:off x="6705600" y="1905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9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1832" name="Text Box 64"/>
          <p:cNvSpPr txBox="1">
            <a:spLocks noChangeArrowheads="1"/>
          </p:cNvSpPr>
          <p:nvPr/>
        </p:nvSpPr>
        <p:spPr bwMode="auto">
          <a:xfrm>
            <a:off x="6705600" y="2209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8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1833" name="Text Box 65"/>
          <p:cNvSpPr txBox="1">
            <a:spLocks noChangeArrowheads="1"/>
          </p:cNvSpPr>
          <p:nvPr/>
        </p:nvSpPr>
        <p:spPr bwMode="auto">
          <a:xfrm>
            <a:off x="6705600" y="2514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7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1834" name="Text Box 66"/>
          <p:cNvSpPr txBox="1">
            <a:spLocks noChangeArrowheads="1"/>
          </p:cNvSpPr>
          <p:nvPr/>
        </p:nvSpPr>
        <p:spPr bwMode="auto">
          <a:xfrm>
            <a:off x="6705600" y="2819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6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1835" name="Text Box 67"/>
          <p:cNvSpPr txBox="1">
            <a:spLocks noChangeArrowheads="1"/>
          </p:cNvSpPr>
          <p:nvPr/>
        </p:nvSpPr>
        <p:spPr bwMode="auto">
          <a:xfrm>
            <a:off x="6705600" y="3124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61836" name="Text Box 68"/>
          <p:cNvSpPr txBox="1">
            <a:spLocks noChangeArrowheads="1"/>
          </p:cNvSpPr>
          <p:nvPr/>
        </p:nvSpPr>
        <p:spPr bwMode="auto">
          <a:xfrm>
            <a:off x="6705600" y="3429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1837" name="Text Box 69"/>
          <p:cNvSpPr txBox="1">
            <a:spLocks noChangeArrowheads="1"/>
          </p:cNvSpPr>
          <p:nvPr/>
        </p:nvSpPr>
        <p:spPr bwMode="auto">
          <a:xfrm>
            <a:off x="6705600" y="3733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1838" name="Text Box 70"/>
          <p:cNvSpPr txBox="1">
            <a:spLocks noChangeArrowheads="1"/>
          </p:cNvSpPr>
          <p:nvPr/>
        </p:nvSpPr>
        <p:spPr bwMode="auto">
          <a:xfrm>
            <a:off x="6705600" y="4038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1839" name="Text Box 71"/>
          <p:cNvSpPr txBox="1">
            <a:spLocks noChangeArrowheads="1"/>
          </p:cNvSpPr>
          <p:nvPr/>
        </p:nvSpPr>
        <p:spPr bwMode="auto">
          <a:xfrm>
            <a:off x="6705600" y="4343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1840" name="Text Box 72"/>
          <p:cNvSpPr txBox="1">
            <a:spLocks noChangeArrowheads="1"/>
          </p:cNvSpPr>
          <p:nvPr/>
        </p:nvSpPr>
        <p:spPr bwMode="auto">
          <a:xfrm>
            <a:off x="7543800" y="762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100 đ</a:t>
            </a:r>
          </a:p>
        </p:txBody>
      </p:sp>
      <p:sp>
        <p:nvSpPr>
          <p:cNvPr id="161841" name="Text Box 73"/>
          <p:cNvSpPr txBox="1">
            <a:spLocks noChangeArrowheads="1"/>
          </p:cNvSpPr>
          <p:nvPr/>
        </p:nvSpPr>
        <p:spPr bwMode="auto">
          <a:xfrm>
            <a:off x="7543800" y="396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90 đ</a:t>
            </a:r>
          </a:p>
        </p:txBody>
      </p:sp>
      <p:sp>
        <p:nvSpPr>
          <p:cNvPr id="161842" name="Text Box 74"/>
          <p:cNvSpPr txBox="1">
            <a:spLocks noChangeArrowheads="1"/>
          </p:cNvSpPr>
          <p:nvPr/>
        </p:nvSpPr>
        <p:spPr bwMode="auto">
          <a:xfrm>
            <a:off x="7543800" y="701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80 đ</a:t>
            </a:r>
          </a:p>
        </p:txBody>
      </p:sp>
      <p:sp>
        <p:nvSpPr>
          <p:cNvPr id="161843" name="Text Box 75"/>
          <p:cNvSpPr txBox="1">
            <a:spLocks noChangeArrowheads="1"/>
          </p:cNvSpPr>
          <p:nvPr/>
        </p:nvSpPr>
        <p:spPr bwMode="auto">
          <a:xfrm>
            <a:off x="7543800" y="1006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70 đ</a:t>
            </a:r>
          </a:p>
        </p:txBody>
      </p:sp>
      <p:sp>
        <p:nvSpPr>
          <p:cNvPr id="161844" name="Text Box 76"/>
          <p:cNvSpPr txBox="1">
            <a:spLocks noChangeArrowheads="1"/>
          </p:cNvSpPr>
          <p:nvPr/>
        </p:nvSpPr>
        <p:spPr bwMode="auto">
          <a:xfrm>
            <a:off x="7543800" y="1311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60 đ</a:t>
            </a:r>
          </a:p>
        </p:txBody>
      </p:sp>
      <p:sp>
        <p:nvSpPr>
          <p:cNvPr id="161845" name="Text Box 77"/>
          <p:cNvSpPr txBox="1">
            <a:spLocks noChangeArrowheads="1"/>
          </p:cNvSpPr>
          <p:nvPr/>
        </p:nvSpPr>
        <p:spPr bwMode="auto">
          <a:xfrm>
            <a:off x="7543800" y="1616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50 đ</a:t>
            </a:r>
          </a:p>
        </p:txBody>
      </p:sp>
      <p:sp>
        <p:nvSpPr>
          <p:cNvPr id="161846" name="Text Box 78"/>
          <p:cNvSpPr txBox="1">
            <a:spLocks noChangeArrowheads="1"/>
          </p:cNvSpPr>
          <p:nvPr/>
        </p:nvSpPr>
        <p:spPr bwMode="auto">
          <a:xfrm>
            <a:off x="7543800" y="19050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45 đ</a:t>
            </a:r>
          </a:p>
        </p:txBody>
      </p:sp>
      <p:sp>
        <p:nvSpPr>
          <p:cNvPr id="161847" name="Text Box 79"/>
          <p:cNvSpPr txBox="1">
            <a:spLocks noChangeArrowheads="1"/>
          </p:cNvSpPr>
          <p:nvPr/>
        </p:nvSpPr>
        <p:spPr bwMode="auto">
          <a:xfrm>
            <a:off x="7543800" y="2225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40 đ</a:t>
            </a:r>
          </a:p>
        </p:txBody>
      </p:sp>
      <p:sp>
        <p:nvSpPr>
          <p:cNvPr id="161848" name="Text Box 80"/>
          <p:cNvSpPr txBox="1">
            <a:spLocks noChangeArrowheads="1"/>
          </p:cNvSpPr>
          <p:nvPr/>
        </p:nvSpPr>
        <p:spPr bwMode="auto">
          <a:xfrm>
            <a:off x="7543800" y="2530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35 đ</a:t>
            </a:r>
          </a:p>
        </p:txBody>
      </p:sp>
      <p:sp>
        <p:nvSpPr>
          <p:cNvPr id="161849" name="Text Box 81"/>
          <p:cNvSpPr txBox="1">
            <a:spLocks noChangeArrowheads="1"/>
          </p:cNvSpPr>
          <p:nvPr/>
        </p:nvSpPr>
        <p:spPr bwMode="auto">
          <a:xfrm>
            <a:off x="7543800" y="2835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30 đ</a:t>
            </a:r>
          </a:p>
        </p:txBody>
      </p:sp>
      <p:sp>
        <p:nvSpPr>
          <p:cNvPr id="161850" name="Text Box 82"/>
          <p:cNvSpPr txBox="1">
            <a:spLocks noChangeArrowheads="1"/>
          </p:cNvSpPr>
          <p:nvPr/>
        </p:nvSpPr>
        <p:spPr bwMode="auto">
          <a:xfrm>
            <a:off x="7543800" y="3140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25 đ</a:t>
            </a:r>
          </a:p>
        </p:txBody>
      </p:sp>
      <p:sp>
        <p:nvSpPr>
          <p:cNvPr id="161851" name="Text Box 83"/>
          <p:cNvSpPr txBox="1">
            <a:spLocks noChangeArrowheads="1"/>
          </p:cNvSpPr>
          <p:nvPr/>
        </p:nvSpPr>
        <p:spPr bwMode="auto">
          <a:xfrm>
            <a:off x="7543800" y="3444875"/>
            <a:ext cx="100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1852" name="Text Box 84"/>
          <p:cNvSpPr txBox="1">
            <a:spLocks noChangeArrowheads="1"/>
          </p:cNvSpPr>
          <p:nvPr/>
        </p:nvSpPr>
        <p:spPr bwMode="auto">
          <a:xfrm>
            <a:off x="7543800" y="3749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15  đ</a:t>
            </a:r>
          </a:p>
        </p:txBody>
      </p:sp>
      <p:sp>
        <p:nvSpPr>
          <p:cNvPr id="161853" name="Text Box 85"/>
          <p:cNvSpPr txBox="1">
            <a:spLocks noChangeArrowheads="1"/>
          </p:cNvSpPr>
          <p:nvPr/>
        </p:nvSpPr>
        <p:spPr bwMode="auto">
          <a:xfrm>
            <a:off x="7543800" y="4054475"/>
            <a:ext cx="1333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1854" name="Text Box 86"/>
          <p:cNvSpPr txBox="1">
            <a:spLocks noChangeArrowheads="1"/>
          </p:cNvSpPr>
          <p:nvPr/>
        </p:nvSpPr>
        <p:spPr bwMode="auto">
          <a:xfrm>
            <a:off x="7569200" y="43053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05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1855" name="Oval 87"/>
          <p:cNvSpPr>
            <a:spLocks noChangeArrowheads="1"/>
          </p:cNvSpPr>
          <p:nvPr/>
        </p:nvSpPr>
        <p:spPr bwMode="auto">
          <a:xfrm>
            <a:off x="7239000" y="4456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1856" name="Oval 88"/>
          <p:cNvSpPr>
            <a:spLocks noChangeArrowheads="1"/>
          </p:cNvSpPr>
          <p:nvPr/>
        </p:nvSpPr>
        <p:spPr bwMode="auto">
          <a:xfrm>
            <a:off x="7239000" y="4151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1857" name="Oval 89"/>
          <p:cNvSpPr>
            <a:spLocks noChangeArrowheads="1"/>
          </p:cNvSpPr>
          <p:nvPr/>
        </p:nvSpPr>
        <p:spPr bwMode="auto">
          <a:xfrm>
            <a:off x="7239000" y="3846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1858" name="Oval 90"/>
          <p:cNvSpPr>
            <a:spLocks noChangeArrowheads="1"/>
          </p:cNvSpPr>
          <p:nvPr/>
        </p:nvSpPr>
        <p:spPr bwMode="auto">
          <a:xfrm>
            <a:off x="7239000" y="3541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1859" name="Oval 91"/>
          <p:cNvSpPr>
            <a:spLocks noChangeArrowheads="1"/>
          </p:cNvSpPr>
          <p:nvPr/>
        </p:nvSpPr>
        <p:spPr bwMode="auto">
          <a:xfrm>
            <a:off x="7239000" y="3236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1860" name="Oval 92"/>
          <p:cNvSpPr>
            <a:spLocks noChangeArrowheads="1"/>
          </p:cNvSpPr>
          <p:nvPr/>
        </p:nvSpPr>
        <p:spPr bwMode="auto">
          <a:xfrm>
            <a:off x="7239000" y="2932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1861" name="Oval 93"/>
          <p:cNvSpPr>
            <a:spLocks noChangeArrowheads="1"/>
          </p:cNvSpPr>
          <p:nvPr/>
        </p:nvSpPr>
        <p:spPr bwMode="auto">
          <a:xfrm>
            <a:off x="7239000" y="2627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1862" name="Oval 94"/>
          <p:cNvSpPr>
            <a:spLocks noChangeArrowheads="1"/>
          </p:cNvSpPr>
          <p:nvPr/>
        </p:nvSpPr>
        <p:spPr bwMode="auto">
          <a:xfrm>
            <a:off x="7239000" y="2322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1863" name="Oval 95"/>
          <p:cNvSpPr>
            <a:spLocks noChangeArrowheads="1"/>
          </p:cNvSpPr>
          <p:nvPr/>
        </p:nvSpPr>
        <p:spPr bwMode="auto">
          <a:xfrm>
            <a:off x="7239000" y="2017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1864" name="Oval 96"/>
          <p:cNvSpPr>
            <a:spLocks noChangeArrowheads="1"/>
          </p:cNvSpPr>
          <p:nvPr/>
        </p:nvSpPr>
        <p:spPr bwMode="auto">
          <a:xfrm>
            <a:off x="7239000" y="1712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1865" name="Oval 97"/>
          <p:cNvSpPr>
            <a:spLocks noChangeArrowheads="1"/>
          </p:cNvSpPr>
          <p:nvPr/>
        </p:nvSpPr>
        <p:spPr bwMode="auto">
          <a:xfrm>
            <a:off x="7239000" y="1408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1866" name="Oval 98"/>
          <p:cNvSpPr>
            <a:spLocks noChangeArrowheads="1"/>
          </p:cNvSpPr>
          <p:nvPr/>
        </p:nvSpPr>
        <p:spPr bwMode="auto">
          <a:xfrm>
            <a:off x="7239000" y="1103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1867" name="Oval 99"/>
          <p:cNvSpPr>
            <a:spLocks noChangeArrowheads="1"/>
          </p:cNvSpPr>
          <p:nvPr/>
        </p:nvSpPr>
        <p:spPr bwMode="auto">
          <a:xfrm>
            <a:off x="7239000" y="798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1868" name="Oval 100"/>
          <p:cNvSpPr>
            <a:spLocks noChangeArrowheads="1"/>
          </p:cNvSpPr>
          <p:nvPr/>
        </p:nvSpPr>
        <p:spPr bwMode="auto">
          <a:xfrm>
            <a:off x="7239000" y="493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1869" name="Oval 101"/>
          <p:cNvSpPr>
            <a:spLocks noChangeArrowheads="1"/>
          </p:cNvSpPr>
          <p:nvPr/>
        </p:nvSpPr>
        <p:spPr bwMode="auto">
          <a:xfrm>
            <a:off x="7239000" y="188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1870" name="Text Box 103"/>
          <p:cNvSpPr txBox="1">
            <a:spLocks noChangeArrowheads="1"/>
          </p:cNvSpPr>
          <p:nvPr/>
        </p:nvSpPr>
        <p:spPr bwMode="auto">
          <a:xfrm>
            <a:off x="304800" y="1889125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Câu hỏi 10:   </a:t>
            </a:r>
            <a:r>
              <a:rPr lang="en-US" altLang="en-US" sz="2400" b="1">
                <a:solidFill>
                  <a:srgbClr val="0000CC"/>
                </a:solidFill>
                <a:latin typeface="Calibri" panose="020F0502020204030204" pitchFamily="34" charset="0"/>
              </a:rPr>
              <a:t>50 đ</a:t>
            </a:r>
            <a:endParaRPr lang="en-US" altLang="en-US" sz="240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1871" name="WordArt 104"/>
          <p:cNvSpPr>
            <a:spLocks noChangeArrowheads="1" noChangeShapeType="1" noTextEdit="1"/>
          </p:cNvSpPr>
          <p:nvPr/>
        </p:nvSpPr>
        <p:spPr bwMode="auto">
          <a:xfrm>
            <a:off x="1600200" y="242888"/>
            <a:ext cx="4191000" cy="595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</a:rPr>
              <a:t>Ai được 100 điểm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</a:endParaRPr>
          </a:p>
        </p:txBody>
      </p:sp>
      <p:sp>
        <p:nvSpPr>
          <p:cNvPr id="91" name="AutoShape 36"/>
          <p:cNvSpPr>
            <a:spLocks noChangeArrowheads="1"/>
          </p:cNvSpPr>
          <p:nvPr/>
        </p:nvSpPr>
        <p:spPr bwMode="auto">
          <a:xfrm>
            <a:off x="2286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C. Does she have a bath?</a:t>
            </a:r>
          </a:p>
        </p:txBody>
      </p:sp>
      <p:sp>
        <p:nvSpPr>
          <p:cNvPr id="92" name="AutoShape 36"/>
          <p:cNvSpPr>
            <a:spLocks noChangeArrowheads="1"/>
          </p:cNvSpPr>
          <p:nvPr/>
        </p:nvSpPr>
        <p:spPr bwMode="auto">
          <a:xfrm>
            <a:off x="4648200" y="49212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B. Can she eat bread ?</a:t>
            </a:r>
          </a:p>
        </p:txBody>
      </p:sp>
      <p:sp>
        <p:nvSpPr>
          <p:cNvPr id="93" name="AutoShape 36"/>
          <p:cNvSpPr>
            <a:spLocks noChangeArrowheads="1"/>
          </p:cNvSpPr>
          <p:nvPr/>
        </p:nvSpPr>
        <p:spPr bwMode="auto">
          <a:xfrm>
            <a:off x="46482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D. Has she got a car?</a:t>
            </a:r>
          </a:p>
        </p:txBody>
      </p:sp>
      <p:sp>
        <p:nvSpPr>
          <p:cNvPr id="94" name="AutoShape 36"/>
          <p:cNvSpPr>
            <a:spLocks noChangeArrowheads="1"/>
          </p:cNvSpPr>
          <p:nvPr/>
        </p:nvSpPr>
        <p:spPr bwMode="auto">
          <a:xfrm>
            <a:off x="4648200" y="492125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5" name="AutoShape 36"/>
          <p:cNvSpPr>
            <a:spLocks noChangeArrowheads="1"/>
          </p:cNvSpPr>
          <p:nvPr/>
        </p:nvSpPr>
        <p:spPr bwMode="auto">
          <a:xfrm>
            <a:off x="228600" y="598805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1340" name="AutoShape 29"/>
          <p:cNvSpPr>
            <a:spLocks noChangeArrowheads="1"/>
          </p:cNvSpPr>
          <p:nvPr/>
        </p:nvSpPr>
        <p:spPr bwMode="auto">
          <a:xfrm>
            <a:off x="0" y="2514600"/>
            <a:ext cx="6477000" cy="1676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lang="en-US" altLang="en-US" sz="3600" b="1">
              <a:latin typeface="Calibri" panose="020F0502020204030204" pitchFamily="34" charset="0"/>
            </a:endParaRPr>
          </a:p>
          <a:p>
            <a:pPr eaLnBrk="0" hangingPunct="0"/>
            <a:r>
              <a:rPr lang="en-US" altLang="en-US" sz="3600" b="1">
                <a:latin typeface="Calibri" panose="020F0502020204030204" pitchFamily="34" charset="0"/>
              </a:rPr>
              <a:t>Câu trả lời “Yes, she is”.</a:t>
            </a:r>
          </a:p>
          <a:p>
            <a:pPr eaLnBrk="0" hangingPunct="0"/>
            <a:r>
              <a:rPr lang="en-US" altLang="en-US" sz="3600" b="1">
                <a:latin typeface="Calibri" panose="020F0502020204030204" pitchFamily="34" charset="0"/>
              </a:rPr>
              <a:t>Thuộc câu hỏi nào?</a:t>
            </a:r>
          </a:p>
          <a:p>
            <a:pPr eaLnBrk="0" hangingPunct="0"/>
            <a:endParaRPr lang="en-US" altLang="en-US" sz="3600" b="1">
              <a:latin typeface="Calibri" panose="020F0502020204030204" pitchFamily="34" charset="0"/>
            </a:endParaRPr>
          </a:p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52400" y="762000"/>
            <a:ext cx="2057400" cy="1143000"/>
          </a:xfrm>
          <a:prstGeom prst="ellipse">
            <a:avLst/>
          </a:prstGeom>
          <a:blipFill>
            <a:blip r:embed="rId1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CC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solidFill>
                  <a:schemeClr val="tx1"/>
                </a:solidFill>
              </a:rPr>
              <a:t>Đáp án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audio>
              <p:cMediaNode>
                <p:cTn id="19" repeatCount="30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113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2438400" y="1279525"/>
            <a:ext cx="914400" cy="396875"/>
          </a:xfrm>
          <a:prstGeom prst="ellipse">
            <a:avLst/>
          </a:prstGeom>
          <a:solidFill>
            <a:schemeClr val="tx1"/>
          </a:solidFill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50:50</a:t>
            </a:r>
          </a:p>
        </p:txBody>
      </p:sp>
      <p:grpSp>
        <p:nvGrpSpPr>
          <p:cNvPr id="162819" name="Group 18"/>
          <p:cNvGrpSpPr>
            <a:grpSpLocks/>
          </p:cNvGrpSpPr>
          <p:nvPr/>
        </p:nvGrpSpPr>
        <p:grpSpPr bwMode="auto">
          <a:xfrm>
            <a:off x="3581400" y="1279525"/>
            <a:ext cx="974725" cy="396875"/>
            <a:chOff x="1008" y="2496"/>
            <a:chExt cx="816" cy="432"/>
          </a:xfrm>
        </p:grpSpPr>
        <p:sp>
          <p:nvSpPr>
            <p:cNvPr id="162820" name="Oval 19"/>
            <p:cNvSpPr>
              <a:spLocks noChangeArrowheads="1"/>
            </p:cNvSpPr>
            <p:nvPr/>
          </p:nvSpPr>
          <p:spPr bwMode="auto">
            <a:xfrm>
              <a:off x="1008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pic>
          <p:nvPicPr>
            <p:cNvPr id="162821" name="Picture 20"/>
            <p:cNvPicPr>
              <a:picLocks noChangeAspect="1" noChangeArrowheads="1"/>
            </p:cNvPicPr>
            <p:nvPr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28" y="2516"/>
              <a:ext cx="32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2822" name="Group 21"/>
          <p:cNvGrpSpPr>
            <a:grpSpLocks/>
          </p:cNvGrpSpPr>
          <p:nvPr/>
        </p:nvGrpSpPr>
        <p:grpSpPr bwMode="auto">
          <a:xfrm>
            <a:off x="4800600" y="1279525"/>
            <a:ext cx="914400" cy="396875"/>
            <a:chOff x="1920" y="2496"/>
            <a:chExt cx="816" cy="432"/>
          </a:xfrm>
        </p:grpSpPr>
        <p:sp>
          <p:nvSpPr>
            <p:cNvPr id="162823" name="Oval 22"/>
            <p:cNvSpPr>
              <a:spLocks noChangeArrowheads="1"/>
            </p:cNvSpPr>
            <p:nvPr/>
          </p:nvSpPr>
          <p:spPr bwMode="auto">
            <a:xfrm>
              <a:off x="1920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2824" name="AutoShape 23"/>
            <p:cNvSpPr>
              <a:spLocks noChangeArrowheads="1"/>
            </p:cNvSpPr>
            <p:nvPr/>
          </p:nvSpPr>
          <p:spPr bwMode="auto">
            <a:xfrm rot="5400000">
              <a:off x="2030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2825" name="Oval 24"/>
            <p:cNvSpPr>
              <a:spLocks noChangeArrowheads="1"/>
            </p:cNvSpPr>
            <p:nvPr/>
          </p:nvSpPr>
          <p:spPr bwMode="auto">
            <a:xfrm>
              <a:off x="2078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2826" name="AutoShape 25"/>
            <p:cNvSpPr>
              <a:spLocks noChangeArrowheads="1"/>
            </p:cNvSpPr>
            <p:nvPr/>
          </p:nvSpPr>
          <p:spPr bwMode="auto">
            <a:xfrm rot="5400000">
              <a:off x="2222" y="2712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2827" name="Oval 26"/>
            <p:cNvSpPr>
              <a:spLocks noChangeArrowheads="1"/>
            </p:cNvSpPr>
            <p:nvPr/>
          </p:nvSpPr>
          <p:spPr bwMode="auto">
            <a:xfrm>
              <a:off x="2270" y="2616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2828" name="AutoShape 27"/>
            <p:cNvSpPr>
              <a:spLocks noChangeArrowheads="1"/>
            </p:cNvSpPr>
            <p:nvPr/>
          </p:nvSpPr>
          <p:spPr bwMode="auto">
            <a:xfrm rot="5400000">
              <a:off x="2414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2829" name="Oval 28"/>
            <p:cNvSpPr>
              <a:spLocks noChangeArrowheads="1"/>
            </p:cNvSpPr>
            <p:nvPr/>
          </p:nvSpPr>
          <p:spPr bwMode="auto">
            <a:xfrm>
              <a:off x="2462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</p:grpSp>
      <p:pic>
        <p:nvPicPr>
          <p:cNvPr id="23" name="Chung toi xin dua ra cau tra loi dung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A xin chuc mung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Cau tra loi cuoi cung cua ban la A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AutoShape 36"/>
          <p:cNvSpPr>
            <a:spLocks noChangeArrowheads="1"/>
          </p:cNvSpPr>
          <p:nvPr/>
        </p:nvSpPr>
        <p:spPr bwMode="auto">
          <a:xfrm>
            <a:off x="228600" y="4724400"/>
            <a:ext cx="4267200" cy="9461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b="1">
                <a:solidFill>
                  <a:schemeClr val="bg1"/>
                </a:solidFill>
                <a:latin typeface="Calibri" panose="020F0502020204030204" pitchFamily="34" charset="0"/>
              </a:rPr>
              <a:t>A.Trên trời mây trắng</a:t>
            </a:r>
          </a:p>
          <a:p>
            <a:pPr eaLnBrk="0" hangingPunct="0"/>
            <a:r>
              <a:rPr lang="en-US" altLang="en-US" b="1">
                <a:solidFill>
                  <a:schemeClr val="bg1"/>
                </a:solidFill>
                <a:latin typeface="Calibri" panose="020F0502020204030204" pitchFamily="34" charset="0"/>
              </a:rPr>
              <a:t>như bông?</a:t>
            </a:r>
          </a:p>
        </p:txBody>
      </p:sp>
      <p:pic>
        <p:nvPicPr>
          <p:cNvPr id="27" name="Cau tra loi cuoi cung cua ban la B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28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Cau tra loi cuoi cung cua ban la C.mp3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20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Cau tra loi cuoi cung cua ban la D.mp3">
            <a:hlinkClick r:id="" action="ppaction://media"/>
          </p:cNvPr>
          <p:cNvPicPr>
            <a:picLocks noRot="1" noChangeAspect="1" noChangeArrowheads="1"/>
          </p:cNvPicPr>
          <p:nvPr>
            <a:audioFile r:link="rId7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36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590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May tinh bo 2 phuong an sai1.mp3">
            <a:hlinkClick r:id="" action="ppaction://media"/>
          </p:cNvPr>
          <p:cNvPicPr>
            <a:picLocks noRot="1" noChangeAspect="1" noChangeArrowheads="1"/>
          </p:cNvPicPr>
          <p:nvPr>
            <a:audioFile r:link="rId8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c va d la hai phuong an sai.mp3">
            <a:hlinkClick r:id="" action="ppaction://media"/>
          </p:cNvPr>
          <p:cNvPicPr>
            <a:picLocks noRot="1" noChangeAspect="1" noChangeArrowheads="1"/>
          </p:cNvPicPr>
          <p:nvPr>
            <a:audioFile r:link="rId9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8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Nguoi than.mp3">
            <a:hlinkClick r:id="" action="ppaction://media"/>
          </p:cNvPr>
          <p:cNvPicPr>
            <a:picLocks noRot="1" noChangeAspect="1" noChangeArrowheads="1"/>
          </p:cNvPicPr>
          <p:nvPr>
            <a:audioFile r:link="rId10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981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hone.mp3">
            <a:hlinkClick r:id="" action="ppaction://media"/>
          </p:cNvPr>
          <p:cNvPicPr>
            <a:picLocks noRot="1" noChangeAspect="1" noChangeArrowheads="1"/>
          </p:cNvPicPr>
          <p:nvPr>
            <a:audioFile r:link="rId1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Khangia.mp3">
            <a:hlinkClick r:id="" action="ppaction://media"/>
          </p:cNvPr>
          <p:cNvPicPr>
            <a:picLocks noRot="1" noChangeAspect="1" noChangeArrowheads="1"/>
          </p:cNvPicPr>
          <p:nvPr>
            <a:audioFile r:link="rId1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657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Bat dau di tim ai la trieu phu-cau1.mp3">
            <a:hlinkClick r:id="" action="ppaction://media"/>
          </p:cNvPr>
          <p:cNvPicPr>
            <a:picLocks noRot="1" noChangeAspect="1" noChangeArrowheads="1"/>
          </p:cNvPicPr>
          <p:nvPr>
            <a:audioFile r:link="rId1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37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1.mp3">
            <a:hlinkClick r:id="" action="ppaction://media"/>
          </p:cNvPr>
          <p:cNvPicPr>
            <a:picLocks noRot="1" noChangeAspect="1" noChangeArrowheads="1"/>
          </p:cNvPicPr>
          <p:nvPr>
            <a:audioFile r:link="rId1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90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2847" name="Rectangle 55"/>
          <p:cNvSpPr>
            <a:spLocks noChangeArrowheads="1"/>
          </p:cNvSpPr>
          <p:nvPr/>
        </p:nvSpPr>
        <p:spPr bwMode="auto">
          <a:xfrm>
            <a:off x="6629400" y="0"/>
            <a:ext cx="2514600" cy="4740275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2848" name="Text Box 56"/>
          <p:cNvSpPr txBox="1">
            <a:spLocks noChangeArrowheads="1"/>
          </p:cNvSpPr>
          <p:nvPr/>
        </p:nvSpPr>
        <p:spPr bwMode="auto">
          <a:xfrm>
            <a:off x="6705600" y="6032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15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49" name="Text Box 57"/>
          <p:cNvSpPr txBox="1">
            <a:spLocks noChangeArrowheads="1"/>
          </p:cNvSpPr>
          <p:nvPr/>
        </p:nvSpPr>
        <p:spPr bwMode="auto">
          <a:xfrm>
            <a:off x="6705600" y="381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50" name="Text Box 58"/>
          <p:cNvSpPr txBox="1">
            <a:spLocks noChangeArrowheads="1"/>
          </p:cNvSpPr>
          <p:nvPr/>
        </p:nvSpPr>
        <p:spPr bwMode="auto">
          <a:xfrm>
            <a:off x="6705600" y="685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51" name="Text Box 59"/>
          <p:cNvSpPr txBox="1">
            <a:spLocks noChangeArrowheads="1"/>
          </p:cNvSpPr>
          <p:nvPr/>
        </p:nvSpPr>
        <p:spPr bwMode="auto">
          <a:xfrm>
            <a:off x="6705600" y="990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52" name="Text Box 60"/>
          <p:cNvSpPr txBox="1">
            <a:spLocks noChangeArrowheads="1"/>
          </p:cNvSpPr>
          <p:nvPr/>
        </p:nvSpPr>
        <p:spPr bwMode="auto">
          <a:xfrm>
            <a:off x="6705600" y="1295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53" name="Text Box 61"/>
          <p:cNvSpPr txBox="1">
            <a:spLocks noChangeArrowheads="1"/>
          </p:cNvSpPr>
          <p:nvPr/>
        </p:nvSpPr>
        <p:spPr bwMode="auto">
          <a:xfrm>
            <a:off x="6705600" y="1600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54" name="Rectangle 62"/>
          <p:cNvSpPr>
            <a:spLocks noChangeArrowheads="1"/>
          </p:cNvSpPr>
          <p:nvPr/>
        </p:nvSpPr>
        <p:spPr bwMode="auto">
          <a:xfrm>
            <a:off x="6731000" y="1371600"/>
            <a:ext cx="2413000" cy="2809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2855" name="Text Box 63"/>
          <p:cNvSpPr txBox="1">
            <a:spLocks noChangeArrowheads="1"/>
          </p:cNvSpPr>
          <p:nvPr/>
        </p:nvSpPr>
        <p:spPr bwMode="auto">
          <a:xfrm>
            <a:off x="6705600" y="1905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9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56" name="Text Box 64"/>
          <p:cNvSpPr txBox="1">
            <a:spLocks noChangeArrowheads="1"/>
          </p:cNvSpPr>
          <p:nvPr/>
        </p:nvSpPr>
        <p:spPr bwMode="auto">
          <a:xfrm>
            <a:off x="6705600" y="2209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8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57" name="Text Box 65"/>
          <p:cNvSpPr txBox="1">
            <a:spLocks noChangeArrowheads="1"/>
          </p:cNvSpPr>
          <p:nvPr/>
        </p:nvSpPr>
        <p:spPr bwMode="auto">
          <a:xfrm>
            <a:off x="6705600" y="2514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7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58" name="Text Box 66"/>
          <p:cNvSpPr txBox="1">
            <a:spLocks noChangeArrowheads="1"/>
          </p:cNvSpPr>
          <p:nvPr/>
        </p:nvSpPr>
        <p:spPr bwMode="auto">
          <a:xfrm>
            <a:off x="6705600" y="2819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6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59" name="Text Box 67"/>
          <p:cNvSpPr txBox="1">
            <a:spLocks noChangeArrowheads="1"/>
          </p:cNvSpPr>
          <p:nvPr/>
        </p:nvSpPr>
        <p:spPr bwMode="auto">
          <a:xfrm>
            <a:off x="6705600" y="3124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62860" name="Text Box 68"/>
          <p:cNvSpPr txBox="1">
            <a:spLocks noChangeArrowheads="1"/>
          </p:cNvSpPr>
          <p:nvPr/>
        </p:nvSpPr>
        <p:spPr bwMode="auto">
          <a:xfrm>
            <a:off x="6705600" y="3429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61" name="Text Box 69"/>
          <p:cNvSpPr txBox="1">
            <a:spLocks noChangeArrowheads="1"/>
          </p:cNvSpPr>
          <p:nvPr/>
        </p:nvSpPr>
        <p:spPr bwMode="auto">
          <a:xfrm>
            <a:off x="6705600" y="3733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62" name="Text Box 70"/>
          <p:cNvSpPr txBox="1">
            <a:spLocks noChangeArrowheads="1"/>
          </p:cNvSpPr>
          <p:nvPr/>
        </p:nvSpPr>
        <p:spPr bwMode="auto">
          <a:xfrm>
            <a:off x="6705600" y="4038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63" name="Text Box 71"/>
          <p:cNvSpPr txBox="1">
            <a:spLocks noChangeArrowheads="1"/>
          </p:cNvSpPr>
          <p:nvPr/>
        </p:nvSpPr>
        <p:spPr bwMode="auto">
          <a:xfrm>
            <a:off x="6705600" y="4343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64" name="Text Box 72"/>
          <p:cNvSpPr txBox="1">
            <a:spLocks noChangeArrowheads="1"/>
          </p:cNvSpPr>
          <p:nvPr/>
        </p:nvSpPr>
        <p:spPr bwMode="auto">
          <a:xfrm>
            <a:off x="7543800" y="762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100 đ</a:t>
            </a:r>
          </a:p>
        </p:txBody>
      </p:sp>
      <p:sp>
        <p:nvSpPr>
          <p:cNvPr id="162865" name="Text Box 73"/>
          <p:cNvSpPr txBox="1">
            <a:spLocks noChangeArrowheads="1"/>
          </p:cNvSpPr>
          <p:nvPr/>
        </p:nvSpPr>
        <p:spPr bwMode="auto">
          <a:xfrm>
            <a:off x="7543800" y="396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90 đ</a:t>
            </a:r>
          </a:p>
        </p:txBody>
      </p:sp>
      <p:sp>
        <p:nvSpPr>
          <p:cNvPr id="162866" name="Text Box 74"/>
          <p:cNvSpPr txBox="1">
            <a:spLocks noChangeArrowheads="1"/>
          </p:cNvSpPr>
          <p:nvPr/>
        </p:nvSpPr>
        <p:spPr bwMode="auto">
          <a:xfrm>
            <a:off x="7543800" y="701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80 đ</a:t>
            </a:r>
          </a:p>
        </p:txBody>
      </p:sp>
      <p:sp>
        <p:nvSpPr>
          <p:cNvPr id="162867" name="Text Box 75"/>
          <p:cNvSpPr txBox="1">
            <a:spLocks noChangeArrowheads="1"/>
          </p:cNvSpPr>
          <p:nvPr/>
        </p:nvSpPr>
        <p:spPr bwMode="auto">
          <a:xfrm>
            <a:off x="7543800" y="1006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70 đ</a:t>
            </a:r>
          </a:p>
        </p:txBody>
      </p:sp>
      <p:sp>
        <p:nvSpPr>
          <p:cNvPr id="162868" name="Text Box 76"/>
          <p:cNvSpPr txBox="1">
            <a:spLocks noChangeArrowheads="1"/>
          </p:cNvSpPr>
          <p:nvPr/>
        </p:nvSpPr>
        <p:spPr bwMode="auto">
          <a:xfrm>
            <a:off x="7543800" y="1311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60 đ</a:t>
            </a:r>
          </a:p>
        </p:txBody>
      </p:sp>
      <p:sp>
        <p:nvSpPr>
          <p:cNvPr id="162869" name="Text Box 77"/>
          <p:cNvSpPr txBox="1">
            <a:spLocks noChangeArrowheads="1"/>
          </p:cNvSpPr>
          <p:nvPr/>
        </p:nvSpPr>
        <p:spPr bwMode="auto">
          <a:xfrm>
            <a:off x="7543800" y="1616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50 đ</a:t>
            </a:r>
          </a:p>
        </p:txBody>
      </p:sp>
      <p:sp>
        <p:nvSpPr>
          <p:cNvPr id="162870" name="Text Box 78"/>
          <p:cNvSpPr txBox="1">
            <a:spLocks noChangeArrowheads="1"/>
          </p:cNvSpPr>
          <p:nvPr/>
        </p:nvSpPr>
        <p:spPr bwMode="auto">
          <a:xfrm>
            <a:off x="7543800" y="19050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45 đ</a:t>
            </a:r>
          </a:p>
        </p:txBody>
      </p:sp>
      <p:sp>
        <p:nvSpPr>
          <p:cNvPr id="162871" name="Text Box 79"/>
          <p:cNvSpPr txBox="1">
            <a:spLocks noChangeArrowheads="1"/>
          </p:cNvSpPr>
          <p:nvPr/>
        </p:nvSpPr>
        <p:spPr bwMode="auto">
          <a:xfrm>
            <a:off x="7543800" y="2225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40 đ</a:t>
            </a:r>
          </a:p>
        </p:txBody>
      </p:sp>
      <p:sp>
        <p:nvSpPr>
          <p:cNvPr id="162872" name="Text Box 80"/>
          <p:cNvSpPr txBox="1">
            <a:spLocks noChangeArrowheads="1"/>
          </p:cNvSpPr>
          <p:nvPr/>
        </p:nvSpPr>
        <p:spPr bwMode="auto">
          <a:xfrm>
            <a:off x="7543800" y="2530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35 đ</a:t>
            </a:r>
          </a:p>
        </p:txBody>
      </p:sp>
      <p:sp>
        <p:nvSpPr>
          <p:cNvPr id="162873" name="Text Box 81"/>
          <p:cNvSpPr txBox="1">
            <a:spLocks noChangeArrowheads="1"/>
          </p:cNvSpPr>
          <p:nvPr/>
        </p:nvSpPr>
        <p:spPr bwMode="auto">
          <a:xfrm>
            <a:off x="7543800" y="2835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30 đ</a:t>
            </a:r>
          </a:p>
        </p:txBody>
      </p:sp>
      <p:sp>
        <p:nvSpPr>
          <p:cNvPr id="162874" name="Text Box 82"/>
          <p:cNvSpPr txBox="1">
            <a:spLocks noChangeArrowheads="1"/>
          </p:cNvSpPr>
          <p:nvPr/>
        </p:nvSpPr>
        <p:spPr bwMode="auto">
          <a:xfrm>
            <a:off x="7543800" y="3140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25 đ</a:t>
            </a:r>
          </a:p>
        </p:txBody>
      </p:sp>
      <p:sp>
        <p:nvSpPr>
          <p:cNvPr id="162875" name="Text Box 83"/>
          <p:cNvSpPr txBox="1">
            <a:spLocks noChangeArrowheads="1"/>
          </p:cNvSpPr>
          <p:nvPr/>
        </p:nvSpPr>
        <p:spPr bwMode="auto">
          <a:xfrm>
            <a:off x="7543800" y="3444875"/>
            <a:ext cx="100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76" name="Text Box 84"/>
          <p:cNvSpPr txBox="1">
            <a:spLocks noChangeArrowheads="1"/>
          </p:cNvSpPr>
          <p:nvPr/>
        </p:nvSpPr>
        <p:spPr bwMode="auto">
          <a:xfrm>
            <a:off x="7543800" y="3749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15  đ</a:t>
            </a:r>
          </a:p>
        </p:txBody>
      </p:sp>
      <p:sp>
        <p:nvSpPr>
          <p:cNvPr id="162877" name="Text Box 85"/>
          <p:cNvSpPr txBox="1">
            <a:spLocks noChangeArrowheads="1"/>
          </p:cNvSpPr>
          <p:nvPr/>
        </p:nvSpPr>
        <p:spPr bwMode="auto">
          <a:xfrm>
            <a:off x="7543800" y="4054475"/>
            <a:ext cx="1333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78" name="Text Box 86"/>
          <p:cNvSpPr txBox="1">
            <a:spLocks noChangeArrowheads="1"/>
          </p:cNvSpPr>
          <p:nvPr/>
        </p:nvSpPr>
        <p:spPr bwMode="auto">
          <a:xfrm>
            <a:off x="7569200" y="43053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05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79" name="Oval 87"/>
          <p:cNvSpPr>
            <a:spLocks noChangeArrowheads="1"/>
          </p:cNvSpPr>
          <p:nvPr/>
        </p:nvSpPr>
        <p:spPr bwMode="auto">
          <a:xfrm>
            <a:off x="7239000" y="4456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2880" name="Oval 88"/>
          <p:cNvSpPr>
            <a:spLocks noChangeArrowheads="1"/>
          </p:cNvSpPr>
          <p:nvPr/>
        </p:nvSpPr>
        <p:spPr bwMode="auto">
          <a:xfrm>
            <a:off x="7239000" y="4151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2881" name="Oval 89"/>
          <p:cNvSpPr>
            <a:spLocks noChangeArrowheads="1"/>
          </p:cNvSpPr>
          <p:nvPr/>
        </p:nvSpPr>
        <p:spPr bwMode="auto">
          <a:xfrm>
            <a:off x="7239000" y="3846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2882" name="Oval 90"/>
          <p:cNvSpPr>
            <a:spLocks noChangeArrowheads="1"/>
          </p:cNvSpPr>
          <p:nvPr/>
        </p:nvSpPr>
        <p:spPr bwMode="auto">
          <a:xfrm>
            <a:off x="7239000" y="3541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2883" name="Oval 91"/>
          <p:cNvSpPr>
            <a:spLocks noChangeArrowheads="1"/>
          </p:cNvSpPr>
          <p:nvPr/>
        </p:nvSpPr>
        <p:spPr bwMode="auto">
          <a:xfrm>
            <a:off x="7239000" y="3236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2884" name="Oval 92"/>
          <p:cNvSpPr>
            <a:spLocks noChangeArrowheads="1"/>
          </p:cNvSpPr>
          <p:nvPr/>
        </p:nvSpPr>
        <p:spPr bwMode="auto">
          <a:xfrm>
            <a:off x="7239000" y="2932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2885" name="Oval 93"/>
          <p:cNvSpPr>
            <a:spLocks noChangeArrowheads="1"/>
          </p:cNvSpPr>
          <p:nvPr/>
        </p:nvSpPr>
        <p:spPr bwMode="auto">
          <a:xfrm>
            <a:off x="7239000" y="2627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2886" name="Oval 94"/>
          <p:cNvSpPr>
            <a:spLocks noChangeArrowheads="1"/>
          </p:cNvSpPr>
          <p:nvPr/>
        </p:nvSpPr>
        <p:spPr bwMode="auto">
          <a:xfrm>
            <a:off x="7239000" y="2322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2887" name="Oval 95"/>
          <p:cNvSpPr>
            <a:spLocks noChangeArrowheads="1"/>
          </p:cNvSpPr>
          <p:nvPr/>
        </p:nvSpPr>
        <p:spPr bwMode="auto">
          <a:xfrm>
            <a:off x="7239000" y="2017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2888" name="Oval 96"/>
          <p:cNvSpPr>
            <a:spLocks noChangeArrowheads="1"/>
          </p:cNvSpPr>
          <p:nvPr/>
        </p:nvSpPr>
        <p:spPr bwMode="auto">
          <a:xfrm>
            <a:off x="7239000" y="1712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2889" name="Oval 97"/>
          <p:cNvSpPr>
            <a:spLocks noChangeArrowheads="1"/>
          </p:cNvSpPr>
          <p:nvPr/>
        </p:nvSpPr>
        <p:spPr bwMode="auto">
          <a:xfrm>
            <a:off x="7239000" y="1408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2890" name="Oval 98"/>
          <p:cNvSpPr>
            <a:spLocks noChangeArrowheads="1"/>
          </p:cNvSpPr>
          <p:nvPr/>
        </p:nvSpPr>
        <p:spPr bwMode="auto">
          <a:xfrm>
            <a:off x="7239000" y="1103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2891" name="Oval 99"/>
          <p:cNvSpPr>
            <a:spLocks noChangeArrowheads="1"/>
          </p:cNvSpPr>
          <p:nvPr/>
        </p:nvSpPr>
        <p:spPr bwMode="auto">
          <a:xfrm>
            <a:off x="7239000" y="798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2892" name="Oval 100"/>
          <p:cNvSpPr>
            <a:spLocks noChangeArrowheads="1"/>
          </p:cNvSpPr>
          <p:nvPr/>
        </p:nvSpPr>
        <p:spPr bwMode="auto">
          <a:xfrm>
            <a:off x="7239000" y="493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2893" name="Oval 101"/>
          <p:cNvSpPr>
            <a:spLocks noChangeArrowheads="1"/>
          </p:cNvSpPr>
          <p:nvPr/>
        </p:nvSpPr>
        <p:spPr bwMode="auto">
          <a:xfrm>
            <a:off x="7239000" y="188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2894" name="Text Box 103"/>
          <p:cNvSpPr txBox="1">
            <a:spLocks noChangeArrowheads="1"/>
          </p:cNvSpPr>
          <p:nvPr/>
        </p:nvSpPr>
        <p:spPr bwMode="auto">
          <a:xfrm>
            <a:off x="304800" y="1889125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Câu hỏi 11:   </a:t>
            </a:r>
            <a:r>
              <a:rPr lang="en-US" altLang="en-US" sz="2400" b="1">
                <a:solidFill>
                  <a:srgbClr val="0000CC"/>
                </a:solidFill>
                <a:latin typeface="Calibri" panose="020F0502020204030204" pitchFamily="34" charset="0"/>
              </a:rPr>
              <a:t>60 đ</a:t>
            </a:r>
            <a:endParaRPr lang="en-US" altLang="en-US" sz="240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95" name="WordArt 104"/>
          <p:cNvSpPr>
            <a:spLocks noChangeArrowheads="1" noChangeShapeType="1" noTextEdit="1"/>
          </p:cNvSpPr>
          <p:nvPr/>
        </p:nvSpPr>
        <p:spPr bwMode="auto">
          <a:xfrm>
            <a:off x="1600200" y="242888"/>
            <a:ext cx="4191000" cy="595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</a:rPr>
              <a:t>Ai được 100 điểm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</a:endParaRPr>
          </a:p>
        </p:txBody>
      </p:sp>
      <p:sp>
        <p:nvSpPr>
          <p:cNvPr id="91" name="AutoShape 36"/>
          <p:cNvSpPr>
            <a:spLocks noChangeArrowheads="1"/>
          </p:cNvSpPr>
          <p:nvPr/>
        </p:nvSpPr>
        <p:spPr bwMode="auto">
          <a:xfrm>
            <a:off x="2286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Calibri" panose="020F0502020204030204" pitchFamily="34" charset="0"/>
              </a:rPr>
              <a:t>C. Chị ngã, em nâng</a:t>
            </a:r>
          </a:p>
        </p:txBody>
      </p:sp>
      <p:sp>
        <p:nvSpPr>
          <p:cNvPr id="92" name="AutoShape 36"/>
          <p:cNvSpPr>
            <a:spLocks noChangeArrowheads="1"/>
          </p:cNvSpPr>
          <p:nvPr/>
        </p:nvSpPr>
        <p:spPr bwMode="auto">
          <a:xfrm>
            <a:off x="45720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b="1">
                <a:solidFill>
                  <a:schemeClr val="bg1"/>
                </a:solidFill>
                <a:latin typeface="Calibri" panose="020F0502020204030204" pitchFamily="34" charset="0"/>
              </a:rPr>
              <a:t>B. Sáng nay, chúng em</a:t>
            </a:r>
          </a:p>
          <a:p>
            <a:pPr eaLnBrk="0" hangingPunct="0"/>
            <a:r>
              <a:rPr lang="en-US" altLang="en-US" b="1">
                <a:solidFill>
                  <a:schemeClr val="bg1"/>
                </a:solidFill>
                <a:latin typeface="Calibri" panose="020F0502020204030204" pitchFamily="34" charset="0"/>
              </a:rPr>
              <a:t>Tập thể dục trong sân trường</a:t>
            </a:r>
          </a:p>
        </p:txBody>
      </p:sp>
      <p:sp>
        <p:nvSpPr>
          <p:cNvPr id="93" name="AutoShape 36"/>
          <p:cNvSpPr>
            <a:spLocks noChangeArrowheads="1"/>
          </p:cNvSpPr>
          <p:nvPr/>
        </p:nvSpPr>
        <p:spPr bwMode="auto">
          <a:xfrm>
            <a:off x="46482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b="1">
                <a:solidFill>
                  <a:schemeClr val="bg1"/>
                </a:solidFill>
                <a:latin typeface="Calibri" panose="020F0502020204030204" pitchFamily="34" charset="0"/>
              </a:rPr>
              <a:t>D. Sáng nay, trên sân trường,</a:t>
            </a:r>
          </a:p>
          <a:p>
            <a:pPr eaLnBrk="0" hangingPunct="0"/>
            <a:r>
              <a:rPr lang="en-US" altLang="en-US" b="1">
                <a:solidFill>
                  <a:schemeClr val="bg1"/>
                </a:solidFill>
                <a:latin typeface="Calibri" panose="020F0502020204030204" pitchFamily="34" charset="0"/>
              </a:rPr>
              <a:t>Chúng en tập thể dục.</a:t>
            </a:r>
          </a:p>
        </p:txBody>
      </p:sp>
      <p:sp>
        <p:nvSpPr>
          <p:cNvPr id="94" name="AutoShape 36"/>
          <p:cNvSpPr>
            <a:spLocks noChangeArrowheads="1"/>
          </p:cNvSpPr>
          <p:nvPr/>
        </p:nvSpPr>
        <p:spPr bwMode="auto">
          <a:xfrm>
            <a:off x="4572000" y="484505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5" name="AutoShape 36"/>
          <p:cNvSpPr>
            <a:spLocks noChangeArrowheads="1"/>
          </p:cNvSpPr>
          <p:nvPr/>
        </p:nvSpPr>
        <p:spPr bwMode="auto">
          <a:xfrm>
            <a:off x="228600" y="480060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2364" name="AutoShape 29"/>
          <p:cNvSpPr>
            <a:spLocks noChangeArrowheads="1"/>
          </p:cNvSpPr>
          <p:nvPr/>
        </p:nvSpPr>
        <p:spPr bwMode="auto">
          <a:xfrm>
            <a:off x="0" y="2514600"/>
            <a:ext cx="6477000" cy="1676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lang="en-US" altLang="en-US" sz="3600" b="1">
              <a:latin typeface="Calibri" panose="020F0502020204030204" pitchFamily="34" charset="0"/>
            </a:endParaRPr>
          </a:p>
          <a:p>
            <a:pPr eaLnBrk="0" hangingPunct="0"/>
            <a:r>
              <a:rPr lang="en-US" altLang="en-US" sz="3600" b="1">
                <a:latin typeface="Calibri" panose="020F0502020204030204" pitchFamily="34" charset="0"/>
              </a:rPr>
              <a:t>Trong các câu sau câu </a:t>
            </a:r>
          </a:p>
          <a:p>
            <a:pPr eaLnBrk="0" hangingPunct="0"/>
            <a:r>
              <a:rPr lang="en-US" altLang="en-US" sz="3600" b="1">
                <a:latin typeface="Calibri" panose="020F0502020204030204" pitchFamily="34" charset="0"/>
              </a:rPr>
              <a:t>nào là câu ghép?</a:t>
            </a:r>
          </a:p>
          <a:p>
            <a:pPr eaLnBrk="0" hangingPunct="0"/>
            <a:endParaRPr lang="en-US" altLang="en-US" sz="3600" b="1">
              <a:latin typeface="Calibri" panose="020F0502020204030204" pitchFamily="34" charset="0"/>
            </a:endParaRPr>
          </a:p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52400" y="762000"/>
            <a:ext cx="2057400" cy="1143000"/>
          </a:xfrm>
          <a:prstGeom prst="ellipse">
            <a:avLst/>
          </a:prstGeom>
          <a:blipFill>
            <a:blip r:embed="rId1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CC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solidFill>
                  <a:schemeClr val="tx1"/>
                </a:solidFill>
              </a:rPr>
              <a:t>Đáp án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audio>
              <p:cMediaNode>
                <p:cTn id="19" repeatCount="30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123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2438400" y="1279525"/>
            <a:ext cx="914400" cy="396875"/>
          </a:xfrm>
          <a:prstGeom prst="ellipse">
            <a:avLst/>
          </a:prstGeom>
          <a:solidFill>
            <a:schemeClr val="tx1"/>
          </a:solidFill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50:50</a:t>
            </a:r>
          </a:p>
        </p:txBody>
      </p:sp>
      <p:grpSp>
        <p:nvGrpSpPr>
          <p:cNvPr id="163843" name="Group 18"/>
          <p:cNvGrpSpPr>
            <a:grpSpLocks/>
          </p:cNvGrpSpPr>
          <p:nvPr/>
        </p:nvGrpSpPr>
        <p:grpSpPr bwMode="auto">
          <a:xfrm>
            <a:off x="3581400" y="1279525"/>
            <a:ext cx="974725" cy="396875"/>
            <a:chOff x="1008" y="2496"/>
            <a:chExt cx="816" cy="432"/>
          </a:xfrm>
        </p:grpSpPr>
        <p:sp>
          <p:nvSpPr>
            <p:cNvPr id="163844" name="Oval 19"/>
            <p:cNvSpPr>
              <a:spLocks noChangeArrowheads="1"/>
            </p:cNvSpPr>
            <p:nvPr/>
          </p:nvSpPr>
          <p:spPr bwMode="auto">
            <a:xfrm>
              <a:off x="1008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pic>
          <p:nvPicPr>
            <p:cNvPr id="163845" name="Picture 20"/>
            <p:cNvPicPr>
              <a:picLocks noChangeAspect="1" noChangeArrowheads="1"/>
            </p:cNvPicPr>
            <p:nvPr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28" y="2516"/>
              <a:ext cx="32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3846" name="Group 21"/>
          <p:cNvGrpSpPr>
            <a:grpSpLocks/>
          </p:cNvGrpSpPr>
          <p:nvPr/>
        </p:nvGrpSpPr>
        <p:grpSpPr bwMode="auto">
          <a:xfrm>
            <a:off x="4800600" y="1279525"/>
            <a:ext cx="914400" cy="396875"/>
            <a:chOff x="1920" y="2496"/>
            <a:chExt cx="816" cy="432"/>
          </a:xfrm>
        </p:grpSpPr>
        <p:sp>
          <p:nvSpPr>
            <p:cNvPr id="163847" name="Oval 22"/>
            <p:cNvSpPr>
              <a:spLocks noChangeArrowheads="1"/>
            </p:cNvSpPr>
            <p:nvPr/>
          </p:nvSpPr>
          <p:spPr bwMode="auto">
            <a:xfrm>
              <a:off x="1920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3848" name="AutoShape 23"/>
            <p:cNvSpPr>
              <a:spLocks noChangeArrowheads="1"/>
            </p:cNvSpPr>
            <p:nvPr/>
          </p:nvSpPr>
          <p:spPr bwMode="auto">
            <a:xfrm rot="5400000">
              <a:off x="2030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3849" name="Oval 24"/>
            <p:cNvSpPr>
              <a:spLocks noChangeArrowheads="1"/>
            </p:cNvSpPr>
            <p:nvPr/>
          </p:nvSpPr>
          <p:spPr bwMode="auto">
            <a:xfrm>
              <a:off x="2078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3850" name="AutoShape 25"/>
            <p:cNvSpPr>
              <a:spLocks noChangeArrowheads="1"/>
            </p:cNvSpPr>
            <p:nvPr/>
          </p:nvSpPr>
          <p:spPr bwMode="auto">
            <a:xfrm rot="5400000">
              <a:off x="2222" y="2712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3851" name="Oval 26"/>
            <p:cNvSpPr>
              <a:spLocks noChangeArrowheads="1"/>
            </p:cNvSpPr>
            <p:nvPr/>
          </p:nvSpPr>
          <p:spPr bwMode="auto">
            <a:xfrm>
              <a:off x="2270" y="2616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3852" name="AutoShape 27"/>
            <p:cNvSpPr>
              <a:spLocks noChangeArrowheads="1"/>
            </p:cNvSpPr>
            <p:nvPr/>
          </p:nvSpPr>
          <p:spPr bwMode="auto">
            <a:xfrm rot="5400000">
              <a:off x="2414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3853" name="Oval 28"/>
            <p:cNvSpPr>
              <a:spLocks noChangeArrowheads="1"/>
            </p:cNvSpPr>
            <p:nvPr/>
          </p:nvSpPr>
          <p:spPr bwMode="auto">
            <a:xfrm>
              <a:off x="2462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</p:grpSp>
      <p:pic>
        <p:nvPicPr>
          <p:cNvPr id="23" name="Chung toi xin dua ra cau tra loi dung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A xin chuc mung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Cau tra loi cuoi cung cua ban la A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AutoShape 36"/>
          <p:cNvSpPr>
            <a:spLocks noChangeArrowheads="1"/>
          </p:cNvSpPr>
          <p:nvPr/>
        </p:nvSpPr>
        <p:spPr bwMode="auto">
          <a:xfrm>
            <a:off x="228600" y="4724400"/>
            <a:ext cx="4267200" cy="9461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3200" b="1">
                <a:solidFill>
                  <a:schemeClr val="bg1"/>
                </a:solidFill>
                <a:latin typeface="Calibri" panose="020F0502020204030204" pitchFamily="34" charset="0"/>
              </a:rPr>
              <a:t>A. Quê nội</a:t>
            </a:r>
          </a:p>
        </p:txBody>
      </p:sp>
      <p:pic>
        <p:nvPicPr>
          <p:cNvPr id="27" name="Cau tra loi cuoi cung cua ban la B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28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Cau tra loi cuoi cung cua ban la C.mp3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20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Cau tra loi cuoi cung cua ban la D.mp3">
            <a:hlinkClick r:id="" action="ppaction://media"/>
          </p:cNvPr>
          <p:cNvPicPr>
            <a:picLocks noRot="1" noChangeAspect="1" noChangeArrowheads="1"/>
          </p:cNvPicPr>
          <p:nvPr>
            <a:audioFile r:link="rId7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36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590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May tinh bo 2 phuong an sai1.mp3">
            <a:hlinkClick r:id="" action="ppaction://media"/>
          </p:cNvPr>
          <p:cNvPicPr>
            <a:picLocks noRot="1" noChangeAspect="1" noChangeArrowheads="1"/>
          </p:cNvPicPr>
          <p:nvPr>
            <a:audioFile r:link="rId8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c va d la hai phuong an sai.mp3">
            <a:hlinkClick r:id="" action="ppaction://media"/>
          </p:cNvPr>
          <p:cNvPicPr>
            <a:picLocks noRot="1" noChangeAspect="1" noChangeArrowheads="1"/>
          </p:cNvPicPr>
          <p:nvPr>
            <a:audioFile r:link="rId9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8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Nguoi than.mp3">
            <a:hlinkClick r:id="" action="ppaction://media"/>
          </p:cNvPr>
          <p:cNvPicPr>
            <a:picLocks noRot="1" noChangeAspect="1" noChangeArrowheads="1"/>
          </p:cNvPicPr>
          <p:nvPr>
            <a:audioFile r:link="rId10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981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hone.mp3">
            <a:hlinkClick r:id="" action="ppaction://media"/>
          </p:cNvPr>
          <p:cNvPicPr>
            <a:picLocks noRot="1" noChangeAspect="1" noChangeArrowheads="1"/>
          </p:cNvPicPr>
          <p:nvPr>
            <a:audioFile r:link="rId1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Khangia.mp3">
            <a:hlinkClick r:id="" action="ppaction://media"/>
          </p:cNvPr>
          <p:cNvPicPr>
            <a:picLocks noRot="1" noChangeAspect="1" noChangeArrowheads="1"/>
          </p:cNvPicPr>
          <p:nvPr>
            <a:audioFile r:link="rId1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657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Bat dau di tim ai la trieu phu-cau1.mp3">
            <a:hlinkClick r:id="" action="ppaction://media"/>
          </p:cNvPr>
          <p:cNvPicPr>
            <a:picLocks noRot="1" noChangeAspect="1" noChangeArrowheads="1"/>
          </p:cNvPicPr>
          <p:nvPr>
            <a:audioFile r:link="rId1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37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1.mp3">
            <a:hlinkClick r:id="" action="ppaction://media"/>
          </p:cNvPr>
          <p:cNvPicPr>
            <a:picLocks noRot="1" noChangeAspect="1" noChangeArrowheads="1"/>
          </p:cNvPicPr>
          <p:nvPr>
            <a:audioFile r:link="rId1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90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1" name="Rectangle 55"/>
          <p:cNvSpPr>
            <a:spLocks noChangeArrowheads="1"/>
          </p:cNvSpPr>
          <p:nvPr/>
        </p:nvSpPr>
        <p:spPr bwMode="auto">
          <a:xfrm>
            <a:off x="6629400" y="0"/>
            <a:ext cx="2514600" cy="4740275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3872" name="Text Box 56"/>
          <p:cNvSpPr txBox="1">
            <a:spLocks noChangeArrowheads="1"/>
          </p:cNvSpPr>
          <p:nvPr/>
        </p:nvSpPr>
        <p:spPr bwMode="auto">
          <a:xfrm>
            <a:off x="6705600" y="6032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15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3" name="Text Box 57"/>
          <p:cNvSpPr txBox="1">
            <a:spLocks noChangeArrowheads="1"/>
          </p:cNvSpPr>
          <p:nvPr/>
        </p:nvSpPr>
        <p:spPr bwMode="auto">
          <a:xfrm>
            <a:off x="6705600" y="381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4" name="Text Box 58"/>
          <p:cNvSpPr txBox="1">
            <a:spLocks noChangeArrowheads="1"/>
          </p:cNvSpPr>
          <p:nvPr/>
        </p:nvSpPr>
        <p:spPr bwMode="auto">
          <a:xfrm>
            <a:off x="6705600" y="685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5" name="Text Box 59"/>
          <p:cNvSpPr txBox="1">
            <a:spLocks noChangeArrowheads="1"/>
          </p:cNvSpPr>
          <p:nvPr/>
        </p:nvSpPr>
        <p:spPr bwMode="auto">
          <a:xfrm>
            <a:off x="6705600" y="990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6" name="Text Box 60"/>
          <p:cNvSpPr txBox="1">
            <a:spLocks noChangeArrowheads="1"/>
          </p:cNvSpPr>
          <p:nvPr/>
        </p:nvSpPr>
        <p:spPr bwMode="auto">
          <a:xfrm>
            <a:off x="6705600" y="1295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7" name="Text Box 61"/>
          <p:cNvSpPr txBox="1">
            <a:spLocks noChangeArrowheads="1"/>
          </p:cNvSpPr>
          <p:nvPr/>
        </p:nvSpPr>
        <p:spPr bwMode="auto">
          <a:xfrm>
            <a:off x="6705600" y="1600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8" name="Rectangle 62"/>
          <p:cNvSpPr>
            <a:spLocks noChangeArrowheads="1"/>
          </p:cNvSpPr>
          <p:nvPr/>
        </p:nvSpPr>
        <p:spPr bwMode="auto">
          <a:xfrm>
            <a:off x="6731000" y="1066800"/>
            <a:ext cx="2413000" cy="2809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3879" name="Text Box 63"/>
          <p:cNvSpPr txBox="1">
            <a:spLocks noChangeArrowheads="1"/>
          </p:cNvSpPr>
          <p:nvPr/>
        </p:nvSpPr>
        <p:spPr bwMode="auto">
          <a:xfrm>
            <a:off x="6705600" y="1905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9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0" name="Text Box 64"/>
          <p:cNvSpPr txBox="1">
            <a:spLocks noChangeArrowheads="1"/>
          </p:cNvSpPr>
          <p:nvPr/>
        </p:nvSpPr>
        <p:spPr bwMode="auto">
          <a:xfrm>
            <a:off x="6705600" y="2209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8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1" name="Text Box 65"/>
          <p:cNvSpPr txBox="1">
            <a:spLocks noChangeArrowheads="1"/>
          </p:cNvSpPr>
          <p:nvPr/>
        </p:nvSpPr>
        <p:spPr bwMode="auto">
          <a:xfrm>
            <a:off x="6705600" y="2514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7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2" name="Text Box 66"/>
          <p:cNvSpPr txBox="1">
            <a:spLocks noChangeArrowheads="1"/>
          </p:cNvSpPr>
          <p:nvPr/>
        </p:nvSpPr>
        <p:spPr bwMode="auto">
          <a:xfrm>
            <a:off x="6705600" y="2819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6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3" name="Text Box 67"/>
          <p:cNvSpPr txBox="1">
            <a:spLocks noChangeArrowheads="1"/>
          </p:cNvSpPr>
          <p:nvPr/>
        </p:nvSpPr>
        <p:spPr bwMode="auto">
          <a:xfrm>
            <a:off x="6705600" y="3124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63884" name="Text Box 68"/>
          <p:cNvSpPr txBox="1">
            <a:spLocks noChangeArrowheads="1"/>
          </p:cNvSpPr>
          <p:nvPr/>
        </p:nvSpPr>
        <p:spPr bwMode="auto">
          <a:xfrm>
            <a:off x="6705600" y="3429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5" name="Text Box 69"/>
          <p:cNvSpPr txBox="1">
            <a:spLocks noChangeArrowheads="1"/>
          </p:cNvSpPr>
          <p:nvPr/>
        </p:nvSpPr>
        <p:spPr bwMode="auto">
          <a:xfrm>
            <a:off x="6705600" y="3733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6" name="Text Box 70"/>
          <p:cNvSpPr txBox="1">
            <a:spLocks noChangeArrowheads="1"/>
          </p:cNvSpPr>
          <p:nvPr/>
        </p:nvSpPr>
        <p:spPr bwMode="auto">
          <a:xfrm>
            <a:off x="6705600" y="4038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7" name="Text Box 71"/>
          <p:cNvSpPr txBox="1">
            <a:spLocks noChangeArrowheads="1"/>
          </p:cNvSpPr>
          <p:nvPr/>
        </p:nvSpPr>
        <p:spPr bwMode="auto">
          <a:xfrm>
            <a:off x="6705600" y="4343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8" name="Text Box 72"/>
          <p:cNvSpPr txBox="1">
            <a:spLocks noChangeArrowheads="1"/>
          </p:cNvSpPr>
          <p:nvPr/>
        </p:nvSpPr>
        <p:spPr bwMode="auto">
          <a:xfrm>
            <a:off x="7543800" y="762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100 đ</a:t>
            </a:r>
          </a:p>
        </p:txBody>
      </p:sp>
      <p:sp>
        <p:nvSpPr>
          <p:cNvPr id="163889" name="Text Box 73"/>
          <p:cNvSpPr txBox="1">
            <a:spLocks noChangeArrowheads="1"/>
          </p:cNvSpPr>
          <p:nvPr/>
        </p:nvSpPr>
        <p:spPr bwMode="auto">
          <a:xfrm>
            <a:off x="7543800" y="396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90 đ</a:t>
            </a:r>
          </a:p>
        </p:txBody>
      </p:sp>
      <p:sp>
        <p:nvSpPr>
          <p:cNvPr id="163890" name="Text Box 74"/>
          <p:cNvSpPr txBox="1">
            <a:spLocks noChangeArrowheads="1"/>
          </p:cNvSpPr>
          <p:nvPr/>
        </p:nvSpPr>
        <p:spPr bwMode="auto">
          <a:xfrm>
            <a:off x="7543800" y="701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80 đ</a:t>
            </a:r>
          </a:p>
        </p:txBody>
      </p:sp>
      <p:sp>
        <p:nvSpPr>
          <p:cNvPr id="163891" name="Text Box 75"/>
          <p:cNvSpPr txBox="1">
            <a:spLocks noChangeArrowheads="1"/>
          </p:cNvSpPr>
          <p:nvPr/>
        </p:nvSpPr>
        <p:spPr bwMode="auto">
          <a:xfrm>
            <a:off x="7543800" y="1006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70 đ</a:t>
            </a:r>
          </a:p>
        </p:txBody>
      </p:sp>
      <p:sp>
        <p:nvSpPr>
          <p:cNvPr id="163892" name="Text Box 76"/>
          <p:cNvSpPr txBox="1">
            <a:spLocks noChangeArrowheads="1"/>
          </p:cNvSpPr>
          <p:nvPr/>
        </p:nvSpPr>
        <p:spPr bwMode="auto">
          <a:xfrm>
            <a:off x="7543800" y="1311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60 đ</a:t>
            </a:r>
          </a:p>
        </p:txBody>
      </p:sp>
      <p:sp>
        <p:nvSpPr>
          <p:cNvPr id="163893" name="Text Box 77"/>
          <p:cNvSpPr txBox="1">
            <a:spLocks noChangeArrowheads="1"/>
          </p:cNvSpPr>
          <p:nvPr/>
        </p:nvSpPr>
        <p:spPr bwMode="auto">
          <a:xfrm>
            <a:off x="7543800" y="1616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50 đ</a:t>
            </a:r>
          </a:p>
        </p:txBody>
      </p:sp>
      <p:sp>
        <p:nvSpPr>
          <p:cNvPr id="163894" name="Text Box 78"/>
          <p:cNvSpPr txBox="1">
            <a:spLocks noChangeArrowheads="1"/>
          </p:cNvSpPr>
          <p:nvPr/>
        </p:nvSpPr>
        <p:spPr bwMode="auto">
          <a:xfrm>
            <a:off x="7543800" y="19050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45 đ</a:t>
            </a:r>
          </a:p>
        </p:txBody>
      </p:sp>
      <p:sp>
        <p:nvSpPr>
          <p:cNvPr id="163895" name="Text Box 79"/>
          <p:cNvSpPr txBox="1">
            <a:spLocks noChangeArrowheads="1"/>
          </p:cNvSpPr>
          <p:nvPr/>
        </p:nvSpPr>
        <p:spPr bwMode="auto">
          <a:xfrm>
            <a:off x="7543800" y="2225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40 đ</a:t>
            </a:r>
          </a:p>
        </p:txBody>
      </p:sp>
      <p:sp>
        <p:nvSpPr>
          <p:cNvPr id="163896" name="Text Box 80"/>
          <p:cNvSpPr txBox="1">
            <a:spLocks noChangeArrowheads="1"/>
          </p:cNvSpPr>
          <p:nvPr/>
        </p:nvSpPr>
        <p:spPr bwMode="auto">
          <a:xfrm>
            <a:off x="7543800" y="2530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35 đ</a:t>
            </a:r>
          </a:p>
        </p:txBody>
      </p:sp>
      <p:sp>
        <p:nvSpPr>
          <p:cNvPr id="163897" name="Text Box 81"/>
          <p:cNvSpPr txBox="1">
            <a:spLocks noChangeArrowheads="1"/>
          </p:cNvSpPr>
          <p:nvPr/>
        </p:nvSpPr>
        <p:spPr bwMode="auto">
          <a:xfrm>
            <a:off x="7543800" y="2835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30 đ</a:t>
            </a:r>
          </a:p>
        </p:txBody>
      </p:sp>
      <p:sp>
        <p:nvSpPr>
          <p:cNvPr id="163898" name="Text Box 82"/>
          <p:cNvSpPr txBox="1">
            <a:spLocks noChangeArrowheads="1"/>
          </p:cNvSpPr>
          <p:nvPr/>
        </p:nvSpPr>
        <p:spPr bwMode="auto">
          <a:xfrm>
            <a:off x="7543800" y="3140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25 đ</a:t>
            </a:r>
          </a:p>
        </p:txBody>
      </p:sp>
      <p:sp>
        <p:nvSpPr>
          <p:cNvPr id="163899" name="Text Box 83"/>
          <p:cNvSpPr txBox="1">
            <a:spLocks noChangeArrowheads="1"/>
          </p:cNvSpPr>
          <p:nvPr/>
        </p:nvSpPr>
        <p:spPr bwMode="auto">
          <a:xfrm>
            <a:off x="7543800" y="3444875"/>
            <a:ext cx="100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00" name="Text Box 84"/>
          <p:cNvSpPr txBox="1">
            <a:spLocks noChangeArrowheads="1"/>
          </p:cNvSpPr>
          <p:nvPr/>
        </p:nvSpPr>
        <p:spPr bwMode="auto">
          <a:xfrm>
            <a:off x="7543800" y="3749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15  đ</a:t>
            </a:r>
          </a:p>
        </p:txBody>
      </p:sp>
      <p:sp>
        <p:nvSpPr>
          <p:cNvPr id="163901" name="Text Box 85"/>
          <p:cNvSpPr txBox="1">
            <a:spLocks noChangeArrowheads="1"/>
          </p:cNvSpPr>
          <p:nvPr/>
        </p:nvSpPr>
        <p:spPr bwMode="auto">
          <a:xfrm>
            <a:off x="7543800" y="4054475"/>
            <a:ext cx="1333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02" name="Text Box 86"/>
          <p:cNvSpPr txBox="1">
            <a:spLocks noChangeArrowheads="1"/>
          </p:cNvSpPr>
          <p:nvPr/>
        </p:nvSpPr>
        <p:spPr bwMode="auto">
          <a:xfrm>
            <a:off x="7569200" y="43053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05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03" name="Oval 87"/>
          <p:cNvSpPr>
            <a:spLocks noChangeArrowheads="1"/>
          </p:cNvSpPr>
          <p:nvPr/>
        </p:nvSpPr>
        <p:spPr bwMode="auto">
          <a:xfrm>
            <a:off x="7239000" y="4456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3904" name="Oval 88"/>
          <p:cNvSpPr>
            <a:spLocks noChangeArrowheads="1"/>
          </p:cNvSpPr>
          <p:nvPr/>
        </p:nvSpPr>
        <p:spPr bwMode="auto">
          <a:xfrm>
            <a:off x="7239000" y="4151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3905" name="Oval 89"/>
          <p:cNvSpPr>
            <a:spLocks noChangeArrowheads="1"/>
          </p:cNvSpPr>
          <p:nvPr/>
        </p:nvSpPr>
        <p:spPr bwMode="auto">
          <a:xfrm>
            <a:off x="7239000" y="3846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3906" name="Oval 90"/>
          <p:cNvSpPr>
            <a:spLocks noChangeArrowheads="1"/>
          </p:cNvSpPr>
          <p:nvPr/>
        </p:nvSpPr>
        <p:spPr bwMode="auto">
          <a:xfrm>
            <a:off x="7239000" y="3541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3907" name="Oval 91"/>
          <p:cNvSpPr>
            <a:spLocks noChangeArrowheads="1"/>
          </p:cNvSpPr>
          <p:nvPr/>
        </p:nvSpPr>
        <p:spPr bwMode="auto">
          <a:xfrm>
            <a:off x="7239000" y="3236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3908" name="Oval 92"/>
          <p:cNvSpPr>
            <a:spLocks noChangeArrowheads="1"/>
          </p:cNvSpPr>
          <p:nvPr/>
        </p:nvSpPr>
        <p:spPr bwMode="auto">
          <a:xfrm>
            <a:off x="7239000" y="2932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3909" name="Oval 93"/>
          <p:cNvSpPr>
            <a:spLocks noChangeArrowheads="1"/>
          </p:cNvSpPr>
          <p:nvPr/>
        </p:nvSpPr>
        <p:spPr bwMode="auto">
          <a:xfrm>
            <a:off x="7239000" y="2627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3910" name="Oval 94"/>
          <p:cNvSpPr>
            <a:spLocks noChangeArrowheads="1"/>
          </p:cNvSpPr>
          <p:nvPr/>
        </p:nvSpPr>
        <p:spPr bwMode="auto">
          <a:xfrm>
            <a:off x="7239000" y="2322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3911" name="Oval 95"/>
          <p:cNvSpPr>
            <a:spLocks noChangeArrowheads="1"/>
          </p:cNvSpPr>
          <p:nvPr/>
        </p:nvSpPr>
        <p:spPr bwMode="auto">
          <a:xfrm>
            <a:off x="7239000" y="2017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3912" name="Oval 96"/>
          <p:cNvSpPr>
            <a:spLocks noChangeArrowheads="1"/>
          </p:cNvSpPr>
          <p:nvPr/>
        </p:nvSpPr>
        <p:spPr bwMode="auto">
          <a:xfrm>
            <a:off x="7239000" y="1712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3913" name="Oval 97"/>
          <p:cNvSpPr>
            <a:spLocks noChangeArrowheads="1"/>
          </p:cNvSpPr>
          <p:nvPr/>
        </p:nvSpPr>
        <p:spPr bwMode="auto">
          <a:xfrm>
            <a:off x="7239000" y="1408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3914" name="Oval 98"/>
          <p:cNvSpPr>
            <a:spLocks noChangeArrowheads="1"/>
          </p:cNvSpPr>
          <p:nvPr/>
        </p:nvSpPr>
        <p:spPr bwMode="auto">
          <a:xfrm>
            <a:off x="7239000" y="1103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3915" name="Oval 99"/>
          <p:cNvSpPr>
            <a:spLocks noChangeArrowheads="1"/>
          </p:cNvSpPr>
          <p:nvPr/>
        </p:nvSpPr>
        <p:spPr bwMode="auto">
          <a:xfrm>
            <a:off x="7239000" y="798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3916" name="Oval 100"/>
          <p:cNvSpPr>
            <a:spLocks noChangeArrowheads="1"/>
          </p:cNvSpPr>
          <p:nvPr/>
        </p:nvSpPr>
        <p:spPr bwMode="auto">
          <a:xfrm>
            <a:off x="7239000" y="493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3917" name="Oval 101"/>
          <p:cNvSpPr>
            <a:spLocks noChangeArrowheads="1"/>
          </p:cNvSpPr>
          <p:nvPr/>
        </p:nvSpPr>
        <p:spPr bwMode="auto">
          <a:xfrm>
            <a:off x="7239000" y="188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3918" name="Text Box 103"/>
          <p:cNvSpPr txBox="1">
            <a:spLocks noChangeArrowheads="1"/>
          </p:cNvSpPr>
          <p:nvPr/>
        </p:nvSpPr>
        <p:spPr bwMode="auto">
          <a:xfrm>
            <a:off x="304800" y="1889125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Câu hỏi 12:   </a:t>
            </a:r>
            <a:r>
              <a:rPr lang="en-US" altLang="en-US" sz="2400" b="1">
                <a:solidFill>
                  <a:srgbClr val="0000CC"/>
                </a:solidFill>
                <a:latin typeface="Calibri" panose="020F0502020204030204" pitchFamily="34" charset="0"/>
              </a:rPr>
              <a:t>70 đ</a:t>
            </a:r>
            <a:endParaRPr lang="en-US" altLang="en-US" sz="240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19" name="WordArt 104"/>
          <p:cNvSpPr>
            <a:spLocks noChangeArrowheads="1" noChangeShapeType="1" noTextEdit="1"/>
          </p:cNvSpPr>
          <p:nvPr/>
        </p:nvSpPr>
        <p:spPr bwMode="auto">
          <a:xfrm>
            <a:off x="1600200" y="242888"/>
            <a:ext cx="4191000" cy="595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</a:rPr>
              <a:t>Ai được 100 điểm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</a:endParaRPr>
          </a:p>
        </p:txBody>
      </p:sp>
      <p:sp>
        <p:nvSpPr>
          <p:cNvPr id="91" name="AutoShape 36"/>
          <p:cNvSpPr>
            <a:spLocks noChangeArrowheads="1"/>
          </p:cNvSpPr>
          <p:nvPr/>
        </p:nvSpPr>
        <p:spPr bwMode="auto">
          <a:xfrm>
            <a:off x="2286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  <a:latin typeface="Calibri" panose="020F0502020204030204" pitchFamily="34" charset="0"/>
              </a:rPr>
              <a:t>C. Nơi sinh</a:t>
            </a:r>
          </a:p>
        </p:txBody>
      </p:sp>
      <p:sp>
        <p:nvSpPr>
          <p:cNvPr id="92" name="AutoShape 36"/>
          <p:cNvSpPr>
            <a:spLocks noChangeArrowheads="1"/>
          </p:cNvSpPr>
          <p:nvPr/>
        </p:nvSpPr>
        <p:spPr bwMode="auto">
          <a:xfrm>
            <a:off x="45720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3200" b="1">
                <a:solidFill>
                  <a:schemeClr val="bg1"/>
                </a:solidFill>
                <a:latin typeface="Calibri" panose="020F0502020204030204" pitchFamily="34" charset="0"/>
              </a:rPr>
              <a:t>B. Giang sơn</a:t>
            </a:r>
          </a:p>
        </p:txBody>
      </p:sp>
      <p:sp>
        <p:nvSpPr>
          <p:cNvPr id="93" name="AutoShape 36"/>
          <p:cNvSpPr>
            <a:spLocks noChangeArrowheads="1"/>
          </p:cNvSpPr>
          <p:nvPr/>
        </p:nvSpPr>
        <p:spPr bwMode="auto">
          <a:xfrm>
            <a:off x="46482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3200" b="1">
                <a:solidFill>
                  <a:schemeClr val="bg1"/>
                </a:solidFill>
                <a:latin typeface="Calibri" panose="020F0502020204030204" pitchFamily="34" charset="0"/>
              </a:rPr>
              <a:t>D. Đất đai</a:t>
            </a:r>
          </a:p>
        </p:txBody>
      </p:sp>
      <p:sp>
        <p:nvSpPr>
          <p:cNvPr id="94" name="AutoShape 36"/>
          <p:cNvSpPr>
            <a:spLocks noChangeArrowheads="1"/>
          </p:cNvSpPr>
          <p:nvPr/>
        </p:nvSpPr>
        <p:spPr bwMode="auto">
          <a:xfrm>
            <a:off x="4648200" y="601980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5" name="AutoShape 36"/>
          <p:cNvSpPr>
            <a:spLocks noChangeArrowheads="1"/>
          </p:cNvSpPr>
          <p:nvPr/>
        </p:nvSpPr>
        <p:spPr bwMode="auto">
          <a:xfrm>
            <a:off x="228600" y="480060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3388" name="AutoShape 29"/>
          <p:cNvSpPr>
            <a:spLocks noChangeArrowheads="1"/>
          </p:cNvSpPr>
          <p:nvPr/>
        </p:nvSpPr>
        <p:spPr bwMode="auto">
          <a:xfrm>
            <a:off x="0" y="2514600"/>
            <a:ext cx="6477000" cy="1676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lang="en-US" altLang="en-US" sz="3600" b="1">
              <a:latin typeface="Calibri" panose="020F0502020204030204" pitchFamily="34" charset="0"/>
            </a:endParaRPr>
          </a:p>
          <a:p>
            <a:pPr eaLnBrk="0" hangingPunct="0"/>
            <a:r>
              <a:rPr lang="en-US" altLang="en-US" sz="3600" b="1">
                <a:latin typeface="Calibri" panose="020F0502020204030204" pitchFamily="34" charset="0"/>
              </a:rPr>
              <a:t>Từ đồng nghĩa với từ</a:t>
            </a:r>
          </a:p>
          <a:p>
            <a:pPr eaLnBrk="0" hangingPunct="0"/>
            <a:r>
              <a:rPr lang="en-US" altLang="en-US" sz="3600" b="1">
                <a:latin typeface="Calibri" panose="020F0502020204030204" pitchFamily="34" charset="0"/>
              </a:rPr>
              <a:t>“Tổ quốc” ?</a:t>
            </a:r>
          </a:p>
          <a:p>
            <a:pPr eaLnBrk="0" hangingPunct="0"/>
            <a:endParaRPr lang="en-US" altLang="en-US" sz="3600" b="1">
              <a:latin typeface="Calibri" panose="020F0502020204030204" pitchFamily="34" charset="0"/>
            </a:endParaRPr>
          </a:p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52400" y="762000"/>
            <a:ext cx="2057400" cy="1143000"/>
          </a:xfrm>
          <a:prstGeom prst="ellipse">
            <a:avLst/>
          </a:prstGeom>
          <a:blipFill>
            <a:blip r:embed="rId1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CC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solidFill>
                  <a:schemeClr val="tx1"/>
                </a:solidFill>
              </a:rPr>
              <a:t>Đáp án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audio>
              <p:cMediaNode>
                <p:cTn id="19" repeatCount="30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1338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2438400" y="1279525"/>
            <a:ext cx="914400" cy="396875"/>
          </a:xfrm>
          <a:prstGeom prst="ellipse">
            <a:avLst/>
          </a:prstGeom>
          <a:solidFill>
            <a:schemeClr val="tx1"/>
          </a:solidFill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50:50</a:t>
            </a:r>
          </a:p>
        </p:txBody>
      </p:sp>
      <p:grpSp>
        <p:nvGrpSpPr>
          <p:cNvPr id="164867" name="Group 18"/>
          <p:cNvGrpSpPr>
            <a:grpSpLocks/>
          </p:cNvGrpSpPr>
          <p:nvPr/>
        </p:nvGrpSpPr>
        <p:grpSpPr bwMode="auto">
          <a:xfrm>
            <a:off x="3581400" y="1279525"/>
            <a:ext cx="974725" cy="396875"/>
            <a:chOff x="1008" y="2496"/>
            <a:chExt cx="816" cy="432"/>
          </a:xfrm>
        </p:grpSpPr>
        <p:sp>
          <p:nvSpPr>
            <p:cNvPr id="164868" name="Oval 19"/>
            <p:cNvSpPr>
              <a:spLocks noChangeArrowheads="1"/>
            </p:cNvSpPr>
            <p:nvPr/>
          </p:nvSpPr>
          <p:spPr bwMode="auto">
            <a:xfrm>
              <a:off x="1008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pic>
          <p:nvPicPr>
            <p:cNvPr id="164869" name="Picture 20"/>
            <p:cNvPicPr>
              <a:picLocks noChangeAspect="1" noChangeArrowheads="1"/>
            </p:cNvPicPr>
            <p:nvPr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28" y="2516"/>
              <a:ext cx="32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4870" name="Group 21"/>
          <p:cNvGrpSpPr>
            <a:grpSpLocks/>
          </p:cNvGrpSpPr>
          <p:nvPr/>
        </p:nvGrpSpPr>
        <p:grpSpPr bwMode="auto">
          <a:xfrm>
            <a:off x="4800600" y="1279525"/>
            <a:ext cx="914400" cy="396875"/>
            <a:chOff x="1920" y="2496"/>
            <a:chExt cx="816" cy="432"/>
          </a:xfrm>
        </p:grpSpPr>
        <p:sp>
          <p:nvSpPr>
            <p:cNvPr id="164871" name="Oval 22"/>
            <p:cNvSpPr>
              <a:spLocks noChangeArrowheads="1"/>
            </p:cNvSpPr>
            <p:nvPr/>
          </p:nvSpPr>
          <p:spPr bwMode="auto">
            <a:xfrm>
              <a:off x="1920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4872" name="AutoShape 23"/>
            <p:cNvSpPr>
              <a:spLocks noChangeArrowheads="1"/>
            </p:cNvSpPr>
            <p:nvPr/>
          </p:nvSpPr>
          <p:spPr bwMode="auto">
            <a:xfrm rot="5400000">
              <a:off x="2030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4873" name="Oval 24"/>
            <p:cNvSpPr>
              <a:spLocks noChangeArrowheads="1"/>
            </p:cNvSpPr>
            <p:nvPr/>
          </p:nvSpPr>
          <p:spPr bwMode="auto">
            <a:xfrm>
              <a:off x="2078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4874" name="AutoShape 25"/>
            <p:cNvSpPr>
              <a:spLocks noChangeArrowheads="1"/>
            </p:cNvSpPr>
            <p:nvPr/>
          </p:nvSpPr>
          <p:spPr bwMode="auto">
            <a:xfrm rot="5400000">
              <a:off x="2222" y="2712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4875" name="Oval 26"/>
            <p:cNvSpPr>
              <a:spLocks noChangeArrowheads="1"/>
            </p:cNvSpPr>
            <p:nvPr/>
          </p:nvSpPr>
          <p:spPr bwMode="auto">
            <a:xfrm>
              <a:off x="2270" y="2616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4876" name="AutoShape 27"/>
            <p:cNvSpPr>
              <a:spLocks noChangeArrowheads="1"/>
            </p:cNvSpPr>
            <p:nvPr/>
          </p:nvSpPr>
          <p:spPr bwMode="auto">
            <a:xfrm rot="5400000">
              <a:off x="2414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4877" name="Oval 28"/>
            <p:cNvSpPr>
              <a:spLocks noChangeArrowheads="1"/>
            </p:cNvSpPr>
            <p:nvPr/>
          </p:nvSpPr>
          <p:spPr bwMode="auto">
            <a:xfrm>
              <a:off x="2462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</p:grpSp>
      <p:pic>
        <p:nvPicPr>
          <p:cNvPr id="23" name="Chung toi xin dua ra cau tra loi dung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A xin chuc mung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Cau tra loi cuoi cung cua ban la A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AutoShape 36"/>
          <p:cNvSpPr>
            <a:spLocks noChangeArrowheads="1"/>
          </p:cNvSpPr>
          <p:nvPr/>
        </p:nvSpPr>
        <p:spPr bwMode="auto">
          <a:xfrm>
            <a:off x="228600" y="4724400"/>
            <a:ext cx="4267200" cy="9461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800" b="1">
                <a:solidFill>
                  <a:schemeClr val="bg1"/>
                </a:solidFill>
                <a:latin typeface="Calibri" panose="020F0502020204030204" pitchFamily="34" charset="0"/>
              </a:rPr>
              <a:t>A.  11/32+1/8</a:t>
            </a:r>
          </a:p>
        </p:txBody>
      </p:sp>
      <p:pic>
        <p:nvPicPr>
          <p:cNvPr id="27" name="Cau tra loi cuoi cung cua ban la B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28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Cau tra loi cuoi cung cua ban la C.mp3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20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Cau tra loi cuoi cung cua ban la D.mp3">
            <a:hlinkClick r:id="" action="ppaction://media"/>
          </p:cNvPr>
          <p:cNvPicPr>
            <a:picLocks noRot="1" noChangeAspect="1" noChangeArrowheads="1"/>
          </p:cNvPicPr>
          <p:nvPr>
            <a:audioFile r:link="rId7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36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590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May tinh bo 2 phuong an sai1.mp3">
            <a:hlinkClick r:id="" action="ppaction://media"/>
          </p:cNvPr>
          <p:cNvPicPr>
            <a:picLocks noRot="1" noChangeAspect="1" noChangeArrowheads="1"/>
          </p:cNvPicPr>
          <p:nvPr>
            <a:audioFile r:link="rId8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c va d la hai phuong an sai.mp3">
            <a:hlinkClick r:id="" action="ppaction://media"/>
          </p:cNvPr>
          <p:cNvPicPr>
            <a:picLocks noRot="1" noChangeAspect="1" noChangeArrowheads="1"/>
          </p:cNvPicPr>
          <p:nvPr>
            <a:audioFile r:link="rId9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8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Nguoi than.mp3">
            <a:hlinkClick r:id="" action="ppaction://media"/>
          </p:cNvPr>
          <p:cNvPicPr>
            <a:picLocks noRot="1" noChangeAspect="1" noChangeArrowheads="1"/>
          </p:cNvPicPr>
          <p:nvPr>
            <a:audioFile r:link="rId10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981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hone.mp3">
            <a:hlinkClick r:id="" action="ppaction://media"/>
          </p:cNvPr>
          <p:cNvPicPr>
            <a:picLocks noRot="1" noChangeAspect="1" noChangeArrowheads="1"/>
          </p:cNvPicPr>
          <p:nvPr>
            <a:audioFile r:link="rId1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Khangia.mp3">
            <a:hlinkClick r:id="" action="ppaction://media"/>
          </p:cNvPr>
          <p:cNvPicPr>
            <a:picLocks noRot="1" noChangeAspect="1" noChangeArrowheads="1"/>
          </p:cNvPicPr>
          <p:nvPr>
            <a:audioFile r:link="rId1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657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Bat dau di tim ai la trieu phu-cau1.mp3">
            <a:hlinkClick r:id="" action="ppaction://media"/>
          </p:cNvPr>
          <p:cNvPicPr>
            <a:picLocks noRot="1" noChangeAspect="1" noChangeArrowheads="1"/>
          </p:cNvPicPr>
          <p:nvPr>
            <a:audioFile r:link="rId1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37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1.mp3">
            <a:hlinkClick r:id="" action="ppaction://media"/>
          </p:cNvPr>
          <p:cNvPicPr>
            <a:picLocks noRot="1" noChangeAspect="1" noChangeArrowheads="1"/>
          </p:cNvPicPr>
          <p:nvPr>
            <a:audioFile r:link="rId1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90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895" name="Rectangle 55"/>
          <p:cNvSpPr>
            <a:spLocks noChangeArrowheads="1"/>
          </p:cNvSpPr>
          <p:nvPr/>
        </p:nvSpPr>
        <p:spPr bwMode="auto">
          <a:xfrm>
            <a:off x="6629400" y="0"/>
            <a:ext cx="2514600" cy="4740275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4896" name="Text Box 56"/>
          <p:cNvSpPr txBox="1">
            <a:spLocks noChangeArrowheads="1"/>
          </p:cNvSpPr>
          <p:nvPr/>
        </p:nvSpPr>
        <p:spPr bwMode="auto">
          <a:xfrm>
            <a:off x="6705600" y="6032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15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897" name="Text Box 57"/>
          <p:cNvSpPr txBox="1">
            <a:spLocks noChangeArrowheads="1"/>
          </p:cNvSpPr>
          <p:nvPr/>
        </p:nvSpPr>
        <p:spPr bwMode="auto">
          <a:xfrm>
            <a:off x="6705600" y="381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898" name="Text Box 58"/>
          <p:cNvSpPr txBox="1">
            <a:spLocks noChangeArrowheads="1"/>
          </p:cNvSpPr>
          <p:nvPr/>
        </p:nvSpPr>
        <p:spPr bwMode="auto">
          <a:xfrm>
            <a:off x="6705600" y="685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899" name="Text Box 59"/>
          <p:cNvSpPr txBox="1">
            <a:spLocks noChangeArrowheads="1"/>
          </p:cNvSpPr>
          <p:nvPr/>
        </p:nvSpPr>
        <p:spPr bwMode="auto">
          <a:xfrm>
            <a:off x="6705600" y="990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900" name="Text Box 60"/>
          <p:cNvSpPr txBox="1">
            <a:spLocks noChangeArrowheads="1"/>
          </p:cNvSpPr>
          <p:nvPr/>
        </p:nvSpPr>
        <p:spPr bwMode="auto">
          <a:xfrm>
            <a:off x="6705600" y="1295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901" name="Text Box 61"/>
          <p:cNvSpPr txBox="1">
            <a:spLocks noChangeArrowheads="1"/>
          </p:cNvSpPr>
          <p:nvPr/>
        </p:nvSpPr>
        <p:spPr bwMode="auto">
          <a:xfrm>
            <a:off x="6705600" y="1600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902" name="Rectangle 62"/>
          <p:cNvSpPr>
            <a:spLocks noChangeArrowheads="1"/>
          </p:cNvSpPr>
          <p:nvPr/>
        </p:nvSpPr>
        <p:spPr bwMode="auto">
          <a:xfrm>
            <a:off x="6731000" y="762000"/>
            <a:ext cx="2413000" cy="2809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4903" name="Text Box 63"/>
          <p:cNvSpPr txBox="1">
            <a:spLocks noChangeArrowheads="1"/>
          </p:cNvSpPr>
          <p:nvPr/>
        </p:nvSpPr>
        <p:spPr bwMode="auto">
          <a:xfrm>
            <a:off x="6705600" y="1905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9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904" name="Text Box 64"/>
          <p:cNvSpPr txBox="1">
            <a:spLocks noChangeArrowheads="1"/>
          </p:cNvSpPr>
          <p:nvPr/>
        </p:nvSpPr>
        <p:spPr bwMode="auto">
          <a:xfrm>
            <a:off x="6705600" y="2209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8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905" name="Text Box 65"/>
          <p:cNvSpPr txBox="1">
            <a:spLocks noChangeArrowheads="1"/>
          </p:cNvSpPr>
          <p:nvPr/>
        </p:nvSpPr>
        <p:spPr bwMode="auto">
          <a:xfrm>
            <a:off x="6705600" y="2514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7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906" name="Text Box 66"/>
          <p:cNvSpPr txBox="1">
            <a:spLocks noChangeArrowheads="1"/>
          </p:cNvSpPr>
          <p:nvPr/>
        </p:nvSpPr>
        <p:spPr bwMode="auto">
          <a:xfrm>
            <a:off x="6705600" y="2819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6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907" name="Text Box 67"/>
          <p:cNvSpPr txBox="1">
            <a:spLocks noChangeArrowheads="1"/>
          </p:cNvSpPr>
          <p:nvPr/>
        </p:nvSpPr>
        <p:spPr bwMode="auto">
          <a:xfrm>
            <a:off x="6705600" y="3124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64908" name="Text Box 68"/>
          <p:cNvSpPr txBox="1">
            <a:spLocks noChangeArrowheads="1"/>
          </p:cNvSpPr>
          <p:nvPr/>
        </p:nvSpPr>
        <p:spPr bwMode="auto">
          <a:xfrm>
            <a:off x="6705600" y="3429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909" name="Text Box 69"/>
          <p:cNvSpPr txBox="1">
            <a:spLocks noChangeArrowheads="1"/>
          </p:cNvSpPr>
          <p:nvPr/>
        </p:nvSpPr>
        <p:spPr bwMode="auto">
          <a:xfrm>
            <a:off x="6705600" y="3733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910" name="Text Box 70"/>
          <p:cNvSpPr txBox="1">
            <a:spLocks noChangeArrowheads="1"/>
          </p:cNvSpPr>
          <p:nvPr/>
        </p:nvSpPr>
        <p:spPr bwMode="auto">
          <a:xfrm>
            <a:off x="6705600" y="4038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911" name="Text Box 71"/>
          <p:cNvSpPr txBox="1">
            <a:spLocks noChangeArrowheads="1"/>
          </p:cNvSpPr>
          <p:nvPr/>
        </p:nvSpPr>
        <p:spPr bwMode="auto">
          <a:xfrm>
            <a:off x="6705600" y="4343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912" name="Text Box 72"/>
          <p:cNvSpPr txBox="1">
            <a:spLocks noChangeArrowheads="1"/>
          </p:cNvSpPr>
          <p:nvPr/>
        </p:nvSpPr>
        <p:spPr bwMode="auto">
          <a:xfrm>
            <a:off x="7543800" y="762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100 đ</a:t>
            </a:r>
          </a:p>
        </p:txBody>
      </p:sp>
      <p:sp>
        <p:nvSpPr>
          <p:cNvPr id="164913" name="Text Box 73"/>
          <p:cNvSpPr txBox="1">
            <a:spLocks noChangeArrowheads="1"/>
          </p:cNvSpPr>
          <p:nvPr/>
        </p:nvSpPr>
        <p:spPr bwMode="auto">
          <a:xfrm>
            <a:off x="7543800" y="396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90 đ</a:t>
            </a:r>
          </a:p>
        </p:txBody>
      </p:sp>
      <p:sp>
        <p:nvSpPr>
          <p:cNvPr id="164914" name="Text Box 74"/>
          <p:cNvSpPr txBox="1">
            <a:spLocks noChangeArrowheads="1"/>
          </p:cNvSpPr>
          <p:nvPr/>
        </p:nvSpPr>
        <p:spPr bwMode="auto">
          <a:xfrm>
            <a:off x="7543800" y="701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80 đ</a:t>
            </a:r>
          </a:p>
        </p:txBody>
      </p:sp>
      <p:sp>
        <p:nvSpPr>
          <p:cNvPr id="164915" name="Text Box 75"/>
          <p:cNvSpPr txBox="1">
            <a:spLocks noChangeArrowheads="1"/>
          </p:cNvSpPr>
          <p:nvPr/>
        </p:nvSpPr>
        <p:spPr bwMode="auto">
          <a:xfrm>
            <a:off x="7543800" y="1006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70 đ</a:t>
            </a:r>
          </a:p>
        </p:txBody>
      </p:sp>
      <p:sp>
        <p:nvSpPr>
          <p:cNvPr id="164916" name="Text Box 76"/>
          <p:cNvSpPr txBox="1">
            <a:spLocks noChangeArrowheads="1"/>
          </p:cNvSpPr>
          <p:nvPr/>
        </p:nvSpPr>
        <p:spPr bwMode="auto">
          <a:xfrm>
            <a:off x="7543800" y="1311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60 đ</a:t>
            </a:r>
          </a:p>
        </p:txBody>
      </p:sp>
      <p:sp>
        <p:nvSpPr>
          <p:cNvPr id="164917" name="Text Box 77"/>
          <p:cNvSpPr txBox="1">
            <a:spLocks noChangeArrowheads="1"/>
          </p:cNvSpPr>
          <p:nvPr/>
        </p:nvSpPr>
        <p:spPr bwMode="auto">
          <a:xfrm>
            <a:off x="7543800" y="1616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50 đ</a:t>
            </a:r>
          </a:p>
        </p:txBody>
      </p:sp>
      <p:sp>
        <p:nvSpPr>
          <p:cNvPr id="164918" name="Text Box 78"/>
          <p:cNvSpPr txBox="1">
            <a:spLocks noChangeArrowheads="1"/>
          </p:cNvSpPr>
          <p:nvPr/>
        </p:nvSpPr>
        <p:spPr bwMode="auto">
          <a:xfrm>
            <a:off x="7543800" y="19050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45 đ</a:t>
            </a:r>
          </a:p>
        </p:txBody>
      </p:sp>
      <p:sp>
        <p:nvSpPr>
          <p:cNvPr id="164919" name="Text Box 79"/>
          <p:cNvSpPr txBox="1">
            <a:spLocks noChangeArrowheads="1"/>
          </p:cNvSpPr>
          <p:nvPr/>
        </p:nvSpPr>
        <p:spPr bwMode="auto">
          <a:xfrm>
            <a:off x="7543800" y="2225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40 đ</a:t>
            </a:r>
          </a:p>
        </p:txBody>
      </p:sp>
      <p:sp>
        <p:nvSpPr>
          <p:cNvPr id="164920" name="Text Box 80"/>
          <p:cNvSpPr txBox="1">
            <a:spLocks noChangeArrowheads="1"/>
          </p:cNvSpPr>
          <p:nvPr/>
        </p:nvSpPr>
        <p:spPr bwMode="auto">
          <a:xfrm>
            <a:off x="7543800" y="2530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35 đ</a:t>
            </a:r>
          </a:p>
        </p:txBody>
      </p:sp>
      <p:sp>
        <p:nvSpPr>
          <p:cNvPr id="164921" name="Text Box 81"/>
          <p:cNvSpPr txBox="1">
            <a:spLocks noChangeArrowheads="1"/>
          </p:cNvSpPr>
          <p:nvPr/>
        </p:nvSpPr>
        <p:spPr bwMode="auto">
          <a:xfrm>
            <a:off x="7543800" y="2835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30 đ</a:t>
            </a:r>
          </a:p>
        </p:txBody>
      </p:sp>
      <p:sp>
        <p:nvSpPr>
          <p:cNvPr id="164922" name="Text Box 82"/>
          <p:cNvSpPr txBox="1">
            <a:spLocks noChangeArrowheads="1"/>
          </p:cNvSpPr>
          <p:nvPr/>
        </p:nvSpPr>
        <p:spPr bwMode="auto">
          <a:xfrm>
            <a:off x="7543800" y="3140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25 đ</a:t>
            </a:r>
          </a:p>
        </p:txBody>
      </p:sp>
      <p:sp>
        <p:nvSpPr>
          <p:cNvPr id="164923" name="Text Box 83"/>
          <p:cNvSpPr txBox="1">
            <a:spLocks noChangeArrowheads="1"/>
          </p:cNvSpPr>
          <p:nvPr/>
        </p:nvSpPr>
        <p:spPr bwMode="auto">
          <a:xfrm>
            <a:off x="7543800" y="3444875"/>
            <a:ext cx="100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924" name="Text Box 84"/>
          <p:cNvSpPr txBox="1">
            <a:spLocks noChangeArrowheads="1"/>
          </p:cNvSpPr>
          <p:nvPr/>
        </p:nvSpPr>
        <p:spPr bwMode="auto">
          <a:xfrm>
            <a:off x="7543800" y="3749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15  đ</a:t>
            </a:r>
          </a:p>
        </p:txBody>
      </p:sp>
      <p:sp>
        <p:nvSpPr>
          <p:cNvPr id="164925" name="Text Box 85"/>
          <p:cNvSpPr txBox="1">
            <a:spLocks noChangeArrowheads="1"/>
          </p:cNvSpPr>
          <p:nvPr/>
        </p:nvSpPr>
        <p:spPr bwMode="auto">
          <a:xfrm>
            <a:off x="7543800" y="4054475"/>
            <a:ext cx="1333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926" name="Text Box 86"/>
          <p:cNvSpPr txBox="1">
            <a:spLocks noChangeArrowheads="1"/>
          </p:cNvSpPr>
          <p:nvPr/>
        </p:nvSpPr>
        <p:spPr bwMode="auto">
          <a:xfrm>
            <a:off x="7569200" y="43053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05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927" name="Oval 87"/>
          <p:cNvSpPr>
            <a:spLocks noChangeArrowheads="1"/>
          </p:cNvSpPr>
          <p:nvPr/>
        </p:nvSpPr>
        <p:spPr bwMode="auto">
          <a:xfrm>
            <a:off x="7239000" y="4456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4928" name="Oval 88"/>
          <p:cNvSpPr>
            <a:spLocks noChangeArrowheads="1"/>
          </p:cNvSpPr>
          <p:nvPr/>
        </p:nvSpPr>
        <p:spPr bwMode="auto">
          <a:xfrm>
            <a:off x="7239000" y="4151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4929" name="Oval 89"/>
          <p:cNvSpPr>
            <a:spLocks noChangeArrowheads="1"/>
          </p:cNvSpPr>
          <p:nvPr/>
        </p:nvSpPr>
        <p:spPr bwMode="auto">
          <a:xfrm>
            <a:off x="7239000" y="3846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4930" name="Oval 90"/>
          <p:cNvSpPr>
            <a:spLocks noChangeArrowheads="1"/>
          </p:cNvSpPr>
          <p:nvPr/>
        </p:nvSpPr>
        <p:spPr bwMode="auto">
          <a:xfrm>
            <a:off x="7239000" y="3541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4931" name="Oval 91"/>
          <p:cNvSpPr>
            <a:spLocks noChangeArrowheads="1"/>
          </p:cNvSpPr>
          <p:nvPr/>
        </p:nvSpPr>
        <p:spPr bwMode="auto">
          <a:xfrm>
            <a:off x="7239000" y="3236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4932" name="Oval 92"/>
          <p:cNvSpPr>
            <a:spLocks noChangeArrowheads="1"/>
          </p:cNvSpPr>
          <p:nvPr/>
        </p:nvSpPr>
        <p:spPr bwMode="auto">
          <a:xfrm>
            <a:off x="7239000" y="2932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4933" name="Oval 93"/>
          <p:cNvSpPr>
            <a:spLocks noChangeArrowheads="1"/>
          </p:cNvSpPr>
          <p:nvPr/>
        </p:nvSpPr>
        <p:spPr bwMode="auto">
          <a:xfrm>
            <a:off x="7239000" y="2627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4934" name="Oval 94"/>
          <p:cNvSpPr>
            <a:spLocks noChangeArrowheads="1"/>
          </p:cNvSpPr>
          <p:nvPr/>
        </p:nvSpPr>
        <p:spPr bwMode="auto">
          <a:xfrm>
            <a:off x="7239000" y="2322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4935" name="Oval 95"/>
          <p:cNvSpPr>
            <a:spLocks noChangeArrowheads="1"/>
          </p:cNvSpPr>
          <p:nvPr/>
        </p:nvSpPr>
        <p:spPr bwMode="auto">
          <a:xfrm>
            <a:off x="7239000" y="2017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4936" name="Oval 96"/>
          <p:cNvSpPr>
            <a:spLocks noChangeArrowheads="1"/>
          </p:cNvSpPr>
          <p:nvPr/>
        </p:nvSpPr>
        <p:spPr bwMode="auto">
          <a:xfrm>
            <a:off x="7239000" y="1712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4937" name="Oval 97"/>
          <p:cNvSpPr>
            <a:spLocks noChangeArrowheads="1"/>
          </p:cNvSpPr>
          <p:nvPr/>
        </p:nvSpPr>
        <p:spPr bwMode="auto">
          <a:xfrm>
            <a:off x="7239000" y="1408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4938" name="Oval 98"/>
          <p:cNvSpPr>
            <a:spLocks noChangeArrowheads="1"/>
          </p:cNvSpPr>
          <p:nvPr/>
        </p:nvSpPr>
        <p:spPr bwMode="auto">
          <a:xfrm>
            <a:off x="7239000" y="1103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4939" name="Oval 99"/>
          <p:cNvSpPr>
            <a:spLocks noChangeArrowheads="1"/>
          </p:cNvSpPr>
          <p:nvPr/>
        </p:nvSpPr>
        <p:spPr bwMode="auto">
          <a:xfrm>
            <a:off x="7239000" y="798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4940" name="Oval 100"/>
          <p:cNvSpPr>
            <a:spLocks noChangeArrowheads="1"/>
          </p:cNvSpPr>
          <p:nvPr/>
        </p:nvSpPr>
        <p:spPr bwMode="auto">
          <a:xfrm>
            <a:off x="7239000" y="493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4941" name="Oval 101"/>
          <p:cNvSpPr>
            <a:spLocks noChangeArrowheads="1"/>
          </p:cNvSpPr>
          <p:nvPr/>
        </p:nvSpPr>
        <p:spPr bwMode="auto">
          <a:xfrm>
            <a:off x="7239000" y="188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4942" name="Text Box 103"/>
          <p:cNvSpPr txBox="1">
            <a:spLocks noChangeArrowheads="1"/>
          </p:cNvSpPr>
          <p:nvPr/>
        </p:nvSpPr>
        <p:spPr bwMode="auto">
          <a:xfrm>
            <a:off x="304800" y="1889125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Câu hỏi 13:   </a:t>
            </a:r>
            <a:r>
              <a:rPr lang="en-US" altLang="en-US" sz="2400" b="1">
                <a:solidFill>
                  <a:srgbClr val="0000CC"/>
                </a:solidFill>
                <a:latin typeface="Calibri" panose="020F0502020204030204" pitchFamily="34" charset="0"/>
              </a:rPr>
              <a:t>70 đ</a:t>
            </a:r>
            <a:endParaRPr lang="en-US" altLang="en-US" sz="240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943" name="WordArt 104"/>
          <p:cNvSpPr>
            <a:spLocks noChangeArrowheads="1" noChangeShapeType="1" noTextEdit="1"/>
          </p:cNvSpPr>
          <p:nvPr/>
        </p:nvSpPr>
        <p:spPr bwMode="auto">
          <a:xfrm>
            <a:off x="1600200" y="242888"/>
            <a:ext cx="4191000" cy="595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</a:rPr>
              <a:t>Ai được 100 điểm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</a:endParaRPr>
          </a:p>
        </p:txBody>
      </p:sp>
      <p:sp>
        <p:nvSpPr>
          <p:cNvPr id="91" name="AutoShape 36"/>
          <p:cNvSpPr>
            <a:spLocks noChangeArrowheads="1"/>
          </p:cNvSpPr>
          <p:nvPr/>
        </p:nvSpPr>
        <p:spPr bwMode="auto">
          <a:xfrm>
            <a:off x="2286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  <a:latin typeface="Calibri" panose="020F0502020204030204" pitchFamily="34" charset="0"/>
              </a:rPr>
              <a:t>C. 1/4 + 7/32</a:t>
            </a:r>
          </a:p>
        </p:txBody>
      </p:sp>
      <p:sp>
        <p:nvSpPr>
          <p:cNvPr id="92" name="AutoShape 36"/>
          <p:cNvSpPr>
            <a:spLocks noChangeArrowheads="1"/>
          </p:cNvSpPr>
          <p:nvPr/>
        </p:nvSpPr>
        <p:spPr bwMode="auto">
          <a:xfrm>
            <a:off x="45720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800" b="1">
                <a:solidFill>
                  <a:schemeClr val="bg1"/>
                </a:solidFill>
                <a:latin typeface="Calibri" panose="020F0502020204030204" pitchFamily="34" charset="0"/>
              </a:rPr>
              <a:t>B. 3/16+9/32</a:t>
            </a:r>
          </a:p>
        </p:txBody>
      </p:sp>
      <p:sp>
        <p:nvSpPr>
          <p:cNvPr id="93" name="AutoShape 36"/>
          <p:cNvSpPr>
            <a:spLocks noChangeArrowheads="1"/>
          </p:cNvSpPr>
          <p:nvPr/>
        </p:nvSpPr>
        <p:spPr bwMode="auto">
          <a:xfrm>
            <a:off x="46482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800" b="1">
                <a:solidFill>
                  <a:schemeClr val="bg1"/>
                </a:solidFill>
                <a:latin typeface="Calibri" panose="020F0502020204030204" pitchFamily="34" charset="0"/>
              </a:rPr>
              <a:t>D. 5/16 +1/8</a:t>
            </a:r>
          </a:p>
        </p:txBody>
      </p:sp>
      <p:sp>
        <p:nvSpPr>
          <p:cNvPr id="94" name="AutoShape 36"/>
          <p:cNvSpPr>
            <a:spLocks noChangeArrowheads="1"/>
          </p:cNvSpPr>
          <p:nvPr/>
        </p:nvSpPr>
        <p:spPr bwMode="auto">
          <a:xfrm>
            <a:off x="4572000" y="484505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5" name="AutoShape 36"/>
          <p:cNvSpPr>
            <a:spLocks noChangeArrowheads="1"/>
          </p:cNvSpPr>
          <p:nvPr/>
        </p:nvSpPr>
        <p:spPr bwMode="auto">
          <a:xfrm>
            <a:off x="228600" y="601980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4412" name="AutoShape 29"/>
          <p:cNvSpPr>
            <a:spLocks noChangeArrowheads="1"/>
          </p:cNvSpPr>
          <p:nvPr/>
        </p:nvSpPr>
        <p:spPr bwMode="auto">
          <a:xfrm>
            <a:off x="0" y="2514600"/>
            <a:ext cx="6477000" cy="1676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lang="en-US" altLang="en-US" sz="3600" b="1">
              <a:latin typeface="Calibri" panose="020F0502020204030204" pitchFamily="34" charset="0"/>
            </a:endParaRPr>
          </a:p>
          <a:p>
            <a:pPr eaLnBrk="0" hangingPunct="0"/>
            <a:r>
              <a:rPr lang="en-US" altLang="en-US" sz="3600" b="1">
                <a:latin typeface="Calibri" panose="020F0502020204030204" pitchFamily="34" charset="0"/>
              </a:rPr>
              <a:t>Chọn câu trả lời sai?</a:t>
            </a:r>
          </a:p>
          <a:p>
            <a:pPr eaLnBrk="0" hangingPunct="0"/>
            <a:r>
              <a:rPr lang="en-US" altLang="en-US" sz="3600" b="1">
                <a:latin typeface="Calibri" panose="020F0502020204030204" pitchFamily="34" charset="0"/>
              </a:rPr>
              <a:t>Phân số 15/32 bằng:</a:t>
            </a:r>
          </a:p>
          <a:p>
            <a:pPr eaLnBrk="0" hangingPunct="0"/>
            <a:endParaRPr lang="en-US" altLang="en-US" sz="3600" b="1">
              <a:latin typeface="Calibri" panose="020F0502020204030204" pitchFamily="34" charset="0"/>
            </a:endParaRPr>
          </a:p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52400" y="762000"/>
            <a:ext cx="2057400" cy="1143000"/>
          </a:xfrm>
          <a:prstGeom prst="ellipse">
            <a:avLst/>
          </a:prstGeom>
          <a:blipFill>
            <a:blip r:embed="rId1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CC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solidFill>
                  <a:schemeClr val="tx1"/>
                </a:solidFill>
              </a:rPr>
              <a:t>Đáp án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audio>
              <p:cMediaNode>
                <p:cTn id="19" repeatCount="30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144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2438400" y="1279525"/>
            <a:ext cx="914400" cy="396875"/>
          </a:xfrm>
          <a:prstGeom prst="ellipse">
            <a:avLst/>
          </a:prstGeom>
          <a:solidFill>
            <a:schemeClr val="tx1"/>
          </a:solidFill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50:50</a:t>
            </a:r>
          </a:p>
        </p:txBody>
      </p:sp>
      <p:grpSp>
        <p:nvGrpSpPr>
          <p:cNvPr id="165891" name="Group 18"/>
          <p:cNvGrpSpPr>
            <a:grpSpLocks/>
          </p:cNvGrpSpPr>
          <p:nvPr/>
        </p:nvGrpSpPr>
        <p:grpSpPr bwMode="auto">
          <a:xfrm>
            <a:off x="3581400" y="1279525"/>
            <a:ext cx="974725" cy="396875"/>
            <a:chOff x="1008" y="2496"/>
            <a:chExt cx="816" cy="432"/>
          </a:xfrm>
        </p:grpSpPr>
        <p:sp>
          <p:nvSpPr>
            <p:cNvPr id="165892" name="Oval 19"/>
            <p:cNvSpPr>
              <a:spLocks noChangeArrowheads="1"/>
            </p:cNvSpPr>
            <p:nvPr/>
          </p:nvSpPr>
          <p:spPr bwMode="auto">
            <a:xfrm>
              <a:off x="1008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pic>
          <p:nvPicPr>
            <p:cNvPr id="165893" name="Picture 20"/>
            <p:cNvPicPr>
              <a:picLocks noChangeAspect="1" noChangeArrowheads="1"/>
            </p:cNvPicPr>
            <p:nvPr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28" y="2516"/>
              <a:ext cx="32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5894" name="Group 21"/>
          <p:cNvGrpSpPr>
            <a:grpSpLocks/>
          </p:cNvGrpSpPr>
          <p:nvPr/>
        </p:nvGrpSpPr>
        <p:grpSpPr bwMode="auto">
          <a:xfrm>
            <a:off x="4800600" y="1279525"/>
            <a:ext cx="914400" cy="396875"/>
            <a:chOff x="1920" y="2496"/>
            <a:chExt cx="816" cy="432"/>
          </a:xfrm>
        </p:grpSpPr>
        <p:sp>
          <p:nvSpPr>
            <p:cNvPr id="165895" name="Oval 22"/>
            <p:cNvSpPr>
              <a:spLocks noChangeArrowheads="1"/>
            </p:cNvSpPr>
            <p:nvPr/>
          </p:nvSpPr>
          <p:spPr bwMode="auto">
            <a:xfrm>
              <a:off x="1920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5896" name="AutoShape 23"/>
            <p:cNvSpPr>
              <a:spLocks noChangeArrowheads="1"/>
            </p:cNvSpPr>
            <p:nvPr/>
          </p:nvSpPr>
          <p:spPr bwMode="auto">
            <a:xfrm rot="5400000">
              <a:off x="2030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5897" name="Oval 24"/>
            <p:cNvSpPr>
              <a:spLocks noChangeArrowheads="1"/>
            </p:cNvSpPr>
            <p:nvPr/>
          </p:nvSpPr>
          <p:spPr bwMode="auto">
            <a:xfrm>
              <a:off x="2078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5898" name="AutoShape 25"/>
            <p:cNvSpPr>
              <a:spLocks noChangeArrowheads="1"/>
            </p:cNvSpPr>
            <p:nvPr/>
          </p:nvSpPr>
          <p:spPr bwMode="auto">
            <a:xfrm rot="5400000">
              <a:off x="2222" y="2712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5899" name="Oval 26"/>
            <p:cNvSpPr>
              <a:spLocks noChangeArrowheads="1"/>
            </p:cNvSpPr>
            <p:nvPr/>
          </p:nvSpPr>
          <p:spPr bwMode="auto">
            <a:xfrm>
              <a:off x="2270" y="2616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5900" name="AutoShape 27"/>
            <p:cNvSpPr>
              <a:spLocks noChangeArrowheads="1"/>
            </p:cNvSpPr>
            <p:nvPr/>
          </p:nvSpPr>
          <p:spPr bwMode="auto">
            <a:xfrm rot="5400000">
              <a:off x="2414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5901" name="Oval 28"/>
            <p:cNvSpPr>
              <a:spLocks noChangeArrowheads="1"/>
            </p:cNvSpPr>
            <p:nvPr/>
          </p:nvSpPr>
          <p:spPr bwMode="auto">
            <a:xfrm>
              <a:off x="2462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</p:grpSp>
      <p:pic>
        <p:nvPicPr>
          <p:cNvPr id="23" name="Chung toi xin dua ra cau tra loi dung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A xin chuc mung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Cau tra loi cuoi cung cua ban la A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AutoShape 36"/>
          <p:cNvSpPr>
            <a:spLocks noChangeArrowheads="1"/>
          </p:cNvSpPr>
          <p:nvPr/>
        </p:nvSpPr>
        <p:spPr bwMode="auto">
          <a:xfrm>
            <a:off x="228600" y="4768850"/>
            <a:ext cx="4267200" cy="9461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800" b="1">
                <a:solidFill>
                  <a:schemeClr val="bg1"/>
                </a:solidFill>
                <a:latin typeface="Calibri" panose="020F0502020204030204" pitchFamily="34" charset="0"/>
              </a:rPr>
              <a:t>A. 7 hình tam giác</a:t>
            </a:r>
          </a:p>
        </p:txBody>
      </p:sp>
      <p:pic>
        <p:nvPicPr>
          <p:cNvPr id="27" name="Cau tra loi cuoi cung cua ban la B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28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Cau tra loi cuoi cung cua ban la C.mp3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20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Cau tra loi cuoi cung cua ban la D.mp3">
            <a:hlinkClick r:id="" action="ppaction://media"/>
          </p:cNvPr>
          <p:cNvPicPr>
            <a:picLocks noRot="1" noChangeAspect="1" noChangeArrowheads="1"/>
          </p:cNvPicPr>
          <p:nvPr>
            <a:audioFile r:link="rId7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36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590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May tinh bo 2 phuong an sai1.mp3">
            <a:hlinkClick r:id="" action="ppaction://media"/>
          </p:cNvPr>
          <p:cNvPicPr>
            <a:picLocks noRot="1" noChangeAspect="1" noChangeArrowheads="1"/>
          </p:cNvPicPr>
          <p:nvPr>
            <a:audioFile r:link="rId8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c va d la hai phuong an sai.mp3">
            <a:hlinkClick r:id="" action="ppaction://media"/>
          </p:cNvPr>
          <p:cNvPicPr>
            <a:picLocks noRot="1" noChangeAspect="1" noChangeArrowheads="1"/>
          </p:cNvPicPr>
          <p:nvPr>
            <a:audioFile r:link="rId9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8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Nguoi than.mp3">
            <a:hlinkClick r:id="" action="ppaction://media"/>
          </p:cNvPr>
          <p:cNvPicPr>
            <a:picLocks noRot="1" noChangeAspect="1" noChangeArrowheads="1"/>
          </p:cNvPicPr>
          <p:nvPr>
            <a:audioFile r:link="rId10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981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hone.mp3">
            <a:hlinkClick r:id="" action="ppaction://media"/>
          </p:cNvPr>
          <p:cNvPicPr>
            <a:picLocks noRot="1" noChangeAspect="1" noChangeArrowheads="1"/>
          </p:cNvPicPr>
          <p:nvPr>
            <a:audioFile r:link="rId1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Khangia.mp3">
            <a:hlinkClick r:id="" action="ppaction://media"/>
          </p:cNvPr>
          <p:cNvPicPr>
            <a:picLocks noRot="1" noChangeAspect="1" noChangeArrowheads="1"/>
          </p:cNvPicPr>
          <p:nvPr>
            <a:audioFile r:link="rId1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657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Bat dau di tim ai la trieu phu-cau1.mp3">
            <a:hlinkClick r:id="" action="ppaction://media"/>
          </p:cNvPr>
          <p:cNvPicPr>
            <a:picLocks noRot="1" noChangeAspect="1" noChangeArrowheads="1"/>
          </p:cNvPicPr>
          <p:nvPr>
            <a:audioFile r:link="rId1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37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1.mp3">
            <a:hlinkClick r:id="" action="ppaction://media"/>
          </p:cNvPr>
          <p:cNvPicPr>
            <a:picLocks noRot="1" noChangeAspect="1" noChangeArrowheads="1"/>
          </p:cNvPicPr>
          <p:nvPr>
            <a:audioFile r:link="rId1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90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919" name="Rectangle 55"/>
          <p:cNvSpPr>
            <a:spLocks noChangeArrowheads="1"/>
          </p:cNvSpPr>
          <p:nvPr/>
        </p:nvSpPr>
        <p:spPr bwMode="auto">
          <a:xfrm>
            <a:off x="6629400" y="0"/>
            <a:ext cx="2514600" cy="4740275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5920" name="Text Box 56"/>
          <p:cNvSpPr txBox="1">
            <a:spLocks noChangeArrowheads="1"/>
          </p:cNvSpPr>
          <p:nvPr/>
        </p:nvSpPr>
        <p:spPr bwMode="auto">
          <a:xfrm>
            <a:off x="6705600" y="6032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15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21" name="Text Box 57"/>
          <p:cNvSpPr txBox="1">
            <a:spLocks noChangeArrowheads="1"/>
          </p:cNvSpPr>
          <p:nvPr/>
        </p:nvSpPr>
        <p:spPr bwMode="auto">
          <a:xfrm>
            <a:off x="6705600" y="381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22" name="Text Box 58"/>
          <p:cNvSpPr txBox="1">
            <a:spLocks noChangeArrowheads="1"/>
          </p:cNvSpPr>
          <p:nvPr/>
        </p:nvSpPr>
        <p:spPr bwMode="auto">
          <a:xfrm>
            <a:off x="6705600" y="685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23" name="Text Box 59"/>
          <p:cNvSpPr txBox="1">
            <a:spLocks noChangeArrowheads="1"/>
          </p:cNvSpPr>
          <p:nvPr/>
        </p:nvSpPr>
        <p:spPr bwMode="auto">
          <a:xfrm>
            <a:off x="6705600" y="990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24" name="Text Box 60"/>
          <p:cNvSpPr txBox="1">
            <a:spLocks noChangeArrowheads="1"/>
          </p:cNvSpPr>
          <p:nvPr/>
        </p:nvSpPr>
        <p:spPr bwMode="auto">
          <a:xfrm>
            <a:off x="6705600" y="1295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25" name="Text Box 61"/>
          <p:cNvSpPr txBox="1">
            <a:spLocks noChangeArrowheads="1"/>
          </p:cNvSpPr>
          <p:nvPr/>
        </p:nvSpPr>
        <p:spPr bwMode="auto">
          <a:xfrm>
            <a:off x="6705600" y="1600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26" name="Rectangle 62"/>
          <p:cNvSpPr>
            <a:spLocks noChangeArrowheads="1"/>
          </p:cNvSpPr>
          <p:nvPr/>
        </p:nvSpPr>
        <p:spPr bwMode="auto">
          <a:xfrm>
            <a:off x="6731000" y="457200"/>
            <a:ext cx="2413000" cy="2809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5927" name="Text Box 63"/>
          <p:cNvSpPr txBox="1">
            <a:spLocks noChangeArrowheads="1"/>
          </p:cNvSpPr>
          <p:nvPr/>
        </p:nvSpPr>
        <p:spPr bwMode="auto">
          <a:xfrm>
            <a:off x="6705600" y="1905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9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28" name="Text Box 64"/>
          <p:cNvSpPr txBox="1">
            <a:spLocks noChangeArrowheads="1"/>
          </p:cNvSpPr>
          <p:nvPr/>
        </p:nvSpPr>
        <p:spPr bwMode="auto">
          <a:xfrm>
            <a:off x="6705600" y="2209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8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29" name="Text Box 65"/>
          <p:cNvSpPr txBox="1">
            <a:spLocks noChangeArrowheads="1"/>
          </p:cNvSpPr>
          <p:nvPr/>
        </p:nvSpPr>
        <p:spPr bwMode="auto">
          <a:xfrm>
            <a:off x="6705600" y="2514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7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30" name="Text Box 66"/>
          <p:cNvSpPr txBox="1">
            <a:spLocks noChangeArrowheads="1"/>
          </p:cNvSpPr>
          <p:nvPr/>
        </p:nvSpPr>
        <p:spPr bwMode="auto">
          <a:xfrm>
            <a:off x="6705600" y="2819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6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31" name="Text Box 67"/>
          <p:cNvSpPr txBox="1">
            <a:spLocks noChangeArrowheads="1"/>
          </p:cNvSpPr>
          <p:nvPr/>
        </p:nvSpPr>
        <p:spPr bwMode="auto">
          <a:xfrm>
            <a:off x="6705600" y="3124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65932" name="Text Box 68"/>
          <p:cNvSpPr txBox="1">
            <a:spLocks noChangeArrowheads="1"/>
          </p:cNvSpPr>
          <p:nvPr/>
        </p:nvSpPr>
        <p:spPr bwMode="auto">
          <a:xfrm>
            <a:off x="6705600" y="3429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33" name="Text Box 69"/>
          <p:cNvSpPr txBox="1">
            <a:spLocks noChangeArrowheads="1"/>
          </p:cNvSpPr>
          <p:nvPr/>
        </p:nvSpPr>
        <p:spPr bwMode="auto">
          <a:xfrm>
            <a:off x="6705600" y="3733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34" name="Text Box 70"/>
          <p:cNvSpPr txBox="1">
            <a:spLocks noChangeArrowheads="1"/>
          </p:cNvSpPr>
          <p:nvPr/>
        </p:nvSpPr>
        <p:spPr bwMode="auto">
          <a:xfrm>
            <a:off x="6705600" y="4038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35" name="Text Box 71"/>
          <p:cNvSpPr txBox="1">
            <a:spLocks noChangeArrowheads="1"/>
          </p:cNvSpPr>
          <p:nvPr/>
        </p:nvSpPr>
        <p:spPr bwMode="auto">
          <a:xfrm>
            <a:off x="6705600" y="4343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36" name="Text Box 72"/>
          <p:cNvSpPr txBox="1">
            <a:spLocks noChangeArrowheads="1"/>
          </p:cNvSpPr>
          <p:nvPr/>
        </p:nvSpPr>
        <p:spPr bwMode="auto">
          <a:xfrm>
            <a:off x="7543800" y="762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100 đ</a:t>
            </a:r>
          </a:p>
        </p:txBody>
      </p:sp>
      <p:sp>
        <p:nvSpPr>
          <p:cNvPr id="165937" name="Text Box 73"/>
          <p:cNvSpPr txBox="1">
            <a:spLocks noChangeArrowheads="1"/>
          </p:cNvSpPr>
          <p:nvPr/>
        </p:nvSpPr>
        <p:spPr bwMode="auto">
          <a:xfrm>
            <a:off x="7543800" y="396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90 đ</a:t>
            </a:r>
          </a:p>
        </p:txBody>
      </p:sp>
      <p:sp>
        <p:nvSpPr>
          <p:cNvPr id="165938" name="Text Box 74"/>
          <p:cNvSpPr txBox="1">
            <a:spLocks noChangeArrowheads="1"/>
          </p:cNvSpPr>
          <p:nvPr/>
        </p:nvSpPr>
        <p:spPr bwMode="auto">
          <a:xfrm>
            <a:off x="7543800" y="701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80 đ</a:t>
            </a:r>
          </a:p>
        </p:txBody>
      </p:sp>
      <p:sp>
        <p:nvSpPr>
          <p:cNvPr id="165939" name="Text Box 75"/>
          <p:cNvSpPr txBox="1">
            <a:spLocks noChangeArrowheads="1"/>
          </p:cNvSpPr>
          <p:nvPr/>
        </p:nvSpPr>
        <p:spPr bwMode="auto">
          <a:xfrm>
            <a:off x="7543800" y="1006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70 đ</a:t>
            </a:r>
          </a:p>
        </p:txBody>
      </p:sp>
      <p:sp>
        <p:nvSpPr>
          <p:cNvPr id="165940" name="Text Box 76"/>
          <p:cNvSpPr txBox="1">
            <a:spLocks noChangeArrowheads="1"/>
          </p:cNvSpPr>
          <p:nvPr/>
        </p:nvSpPr>
        <p:spPr bwMode="auto">
          <a:xfrm>
            <a:off x="7543800" y="1311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60 đ</a:t>
            </a:r>
          </a:p>
        </p:txBody>
      </p:sp>
      <p:sp>
        <p:nvSpPr>
          <p:cNvPr id="165941" name="Text Box 77"/>
          <p:cNvSpPr txBox="1">
            <a:spLocks noChangeArrowheads="1"/>
          </p:cNvSpPr>
          <p:nvPr/>
        </p:nvSpPr>
        <p:spPr bwMode="auto">
          <a:xfrm>
            <a:off x="7543800" y="1616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50 đ</a:t>
            </a:r>
          </a:p>
        </p:txBody>
      </p:sp>
      <p:sp>
        <p:nvSpPr>
          <p:cNvPr id="165942" name="Text Box 78"/>
          <p:cNvSpPr txBox="1">
            <a:spLocks noChangeArrowheads="1"/>
          </p:cNvSpPr>
          <p:nvPr/>
        </p:nvSpPr>
        <p:spPr bwMode="auto">
          <a:xfrm>
            <a:off x="7543800" y="19050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45 đ</a:t>
            </a:r>
          </a:p>
        </p:txBody>
      </p:sp>
      <p:sp>
        <p:nvSpPr>
          <p:cNvPr id="165943" name="Text Box 79"/>
          <p:cNvSpPr txBox="1">
            <a:spLocks noChangeArrowheads="1"/>
          </p:cNvSpPr>
          <p:nvPr/>
        </p:nvSpPr>
        <p:spPr bwMode="auto">
          <a:xfrm>
            <a:off x="7543800" y="2225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40 đ</a:t>
            </a:r>
          </a:p>
        </p:txBody>
      </p:sp>
      <p:sp>
        <p:nvSpPr>
          <p:cNvPr id="165944" name="Text Box 80"/>
          <p:cNvSpPr txBox="1">
            <a:spLocks noChangeArrowheads="1"/>
          </p:cNvSpPr>
          <p:nvPr/>
        </p:nvSpPr>
        <p:spPr bwMode="auto">
          <a:xfrm>
            <a:off x="7543800" y="2530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35 đ</a:t>
            </a:r>
          </a:p>
        </p:txBody>
      </p:sp>
      <p:sp>
        <p:nvSpPr>
          <p:cNvPr id="165945" name="Text Box 81"/>
          <p:cNvSpPr txBox="1">
            <a:spLocks noChangeArrowheads="1"/>
          </p:cNvSpPr>
          <p:nvPr/>
        </p:nvSpPr>
        <p:spPr bwMode="auto">
          <a:xfrm>
            <a:off x="7543800" y="2835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30 đ</a:t>
            </a:r>
          </a:p>
        </p:txBody>
      </p:sp>
      <p:sp>
        <p:nvSpPr>
          <p:cNvPr id="165946" name="Text Box 82"/>
          <p:cNvSpPr txBox="1">
            <a:spLocks noChangeArrowheads="1"/>
          </p:cNvSpPr>
          <p:nvPr/>
        </p:nvSpPr>
        <p:spPr bwMode="auto">
          <a:xfrm>
            <a:off x="7543800" y="3140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25 đ</a:t>
            </a:r>
          </a:p>
        </p:txBody>
      </p:sp>
      <p:sp>
        <p:nvSpPr>
          <p:cNvPr id="165947" name="Text Box 83"/>
          <p:cNvSpPr txBox="1">
            <a:spLocks noChangeArrowheads="1"/>
          </p:cNvSpPr>
          <p:nvPr/>
        </p:nvSpPr>
        <p:spPr bwMode="auto">
          <a:xfrm>
            <a:off x="7543800" y="3444875"/>
            <a:ext cx="100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48" name="Text Box 84"/>
          <p:cNvSpPr txBox="1">
            <a:spLocks noChangeArrowheads="1"/>
          </p:cNvSpPr>
          <p:nvPr/>
        </p:nvSpPr>
        <p:spPr bwMode="auto">
          <a:xfrm>
            <a:off x="7543800" y="3749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15  đ</a:t>
            </a:r>
          </a:p>
        </p:txBody>
      </p:sp>
      <p:sp>
        <p:nvSpPr>
          <p:cNvPr id="165949" name="Text Box 85"/>
          <p:cNvSpPr txBox="1">
            <a:spLocks noChangeArrowheads="1"/>
          </p:cNvSpPr>
          <p:nvPr/>
        </p:nvSpPr>
        <p:spPr bwMode="auto">
          <a:xfrm>
            <a:off x="7543800" y="4054475"/>
            <a:ext cx="1333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50" name="Text Box 86"/>
          <p:cNvSpPr txBox="1">
            <a:spLocks noChangeArrowheads="1"/>
          </p:cNvSpPr>
          <p:nvPr/>
        </p:nvSpPr>
        <p:spPr bwMode="auto">
          <a:xfrm>
            <a:off x="7569200" y="43053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05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51" name="Oval 87"/>
          <p:cNvSpPr>
            <a:spLocks noChangeArrowheads="1"/>
          </p:cNvSpPr>
          <p:nvPr/>
        </p:nvSpPr>
        <p:spPr bwMode="auto">
          <a:xfrm>
            <a:off x="7239000" y="4456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5952" name="Oval 88"/>
          <p:cNvSpPr>
            <a:spLocks noChangeArrowheads="1"/>
          </p:cNvSpPr>
          <p:nvPr/>
        </p:nvSpPr>
        <p:spPr bwMode="auto">
          <a:xfrm>
            <a:off x="7239000" y="4151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5953" name="Oval 89"/>
          <p:cNvSpPr>
            <a:spLocks noChangeArrowheads="1"/>
          </p:cNvSpPr>
          <p:nvPr/>
        </p:nvSpPr>
        <p:spPr bwMode="auto">
          <a:xfrm>
            <a:off x="7239000" y="3846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5954" name="Oval 90"/>
          <p:cNvSpPr>
            <a:spLocks noChangeArrowheads="1"/>
          </p:cNvSpPr>
          <p:nvPr/>
        </p:nvSpPr>
        <p:spPr bwMode="auto">
          <a:xfrm>
            <a:off x="7239000" y="3541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5955" name="Oval 91"/>
          <p:cNvSpPr>
            <a:spLocks noChangeArrowheads="1"/>
          </p:cNvSpPr>
          <p:nvPr/>
        </p:nvSpPr>
        <p:spPr bwMode="auto">
          <a:xfrm>
            <a:off x="7239000" y="3236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5956" name="Oval 92"/>
          <p:cNvSpPr>
            <a:spLocks noChangeArrowheads="1"/>
          </p:cNvSpPr>
          <p:nvPr/>
        </p:nvSpPr>
        <p:spPr bwMode="auto">
          <a:xfrm>
            <a:off x="7239000" y="2932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5957" name="Oval 93"/>
          <p:cNvSpPr>
            <a:spLocks noChangeArrowheads="1"/>
          </p:cNvSpPr>
          <p:nvPr/>
        </p:nvSpPr>
        <p:spPr bwMode="auto">
          <a:xfrm>
            <a:off x="7239000" y="2627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5958" name="Oval 94"/>
          <p:cNvSpPr>
            <a:spLocks noChangeArrowheads="1"/>
          </p:cNvSpPr>
          <p:nvPr/>
        </p:nvSpPr>
        <p:spPr bwMode="auto">
          <a:xfrm>
            <a:off x="7239000" y="2322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5959" name="Oval 95"/>
          <p:cNvSpPr>
            <a:spLocks noChangeArrowheads="1"/>
          </p:cNvSpPr>
          <p:nvPr/>
        </p:nvSpPr>
        <p:spPr bwMode="auto">
          <a:xfrm>
            <a:off x="7239000" y="2017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5960" name="Oval 96"/>
          <p:cNvSpPr>
            <a:spLocks noChangeArrowheads="1"/>
          </p:cNvSpPr>
          <p:nvPr/>
        </p:nvSpPr>
        <p:spPr bwMode="auto">
          <a:xfrm>
            <a:off x="7239000" y="1712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5961" name="Oval 97"/>
          <p:cNvSpPr>
            <a:spLocks noChangeArrowheads="1"/>
          </p:cNvSpPr>
          <p:nvPr/>
        </p:nvSpPr>
        <p:spPr bwMode="auto">
          <a:xfrm>
            <a:off x="7239000" y="1408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5962" name="Oval 98"/>
          <p:cNvSpPr>
            <a:spLocks noChangeArrowheads="1"/>
          </p:cNvSpPr>
          <p:nvPr/>
        </p:nvSpPr>
        <p:spPr bwMode="auto">
          <a:xfrm>
            <a:off x="7239000" y="1103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5963" name="Oval 99"/>
          <p:cNvSpPr>
            <a:spLocks noChangeArrowheads="1"/>
          </p:cNvSpPr>
          <p:nvPr/>
        </p:nvSpPr>
        <p:spPr bwMode="auto">
          <a:xfrm>
            <a:off x="7239000" y="798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5964" name="Oval 100"/>
          <p:cNvSpPr>
            <a:spLocks noChangeArrowheads="1"/>
          </p:cNvSpPr>
          <p:nvPr/>
        </p:nvSpPr>
        <p:spPr bwMode="auto">
          <a:xfrm>
            <a:off x="7239000" y="493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5965" name="Oval 101"/>
          <p:cNvSpPr>
            <a:spLocks noChangeArrowheads="1"/>
          </p:cNvSpPr>
          <p:nvPr/>
        </p:nvSpPr>
        <p:spPr bwMode="auto">
          <a:xfrm>
            <a:off x="7239000" y="188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5966" name="Text Box 103"/>
          <p:cNvSpPr txBox="1">
            <a:spLocks noChangeArrowheads="1"/>
          </p:cNvSpPr>
          <p:nvPr/>
        </p:nvSpPr>
        <p:spPr bwMode="auto">
          <a:xfrm>
            <a:off x="304800" y="1889125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Câu hỏi 14: </a:t>
            </a:r>
            <a:r>
              <a:rPr lang="en-US" altLang="en-US" sz="2400" b="1">
                <a:solidFill>
                  <a:srgbClr val="0000CC"/>
                </a:solidFill>
                <a:latin typeface="Calibri" panose="020F0502020204030204" pitchFamily="34" charset="0"/>
              </a:rPr>
              <a:t>90 đ</a:t>
            </a:r>
            <a:endParaRPr lang="en-US" altLang="en-US" sz="240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67" name="WordArt 104"/>
          <p:cNvSpPr>
            <a:spLocks noChangeArrowheads="1" noChangeShapeType="1" noTextEdit="1"/>
          </p:cNvSpPr>
          <p:nvPr/>
        </p:nvSpPr>
        <p:spPr bwMode="auto">
          <a:xfrm>
            <a:off x="1600200" y="242888"/>
            <a:ext cx="4191000" cy="595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</a:rPr>
              <a:t>Ai được 100 điểm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</a:endParaRPr>
          </a:p>
        </p:txBody>
      </p:sp>
      <p:sp>
        <p:nvSpPr>
          <p:cNvPr id="91" name="AutoShape 36"/>
          <p:cNvSpPr>
            <a:spLocks noChangeArrowheads="1"/>
          </p:cNvSpPr>
          <p:nvPr/>
        </p:nvSpPr>
        <p:spPr bwMode="auto">
          <a:xfrm>
            <a:off x="2286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  <a:latin typeface="Calibri" panose="020F0502020204030204" pitchFamily="34" charset="0"/>
              </a:rPr>
              <a:t>C. 9 hình tam giác</a:t>
            </a:r>
          </a:p>
        </p:txBody>
      </p:sp>
      <p:sp>
        <p:nvSpPr>
          <p:cNvPr id="92" name="AutoShape 36"/>
          <p:cNvSpPr>
            <a:spLocks noChangeArrowheads="1"/>
          </p:cNvSpPr>
          <p:nvPr/>
        </p:nvSpPr>
        <p:spPr bwMode="auto">
          <a:xfrm>
            <a:off x="45720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800" b="1">
                <a:solidFill>
                  <a:schemeClr val="bg1"/>
                </a:solidFill>
                <a:latin typeface="Calibri" panose="020F0502020204030204" pitchFamily="34" charset="0"/>
              </a:rPr>
              <a:t>B. 8 hình tam giác</a:t>
            </a:r>
          </a:p>
        </p:txBody>
      </p:sp>
      <p:sp>
        <p:nvSpPr>
          <p:cNvPr id="93" name="AutoShape 36"/>
          <p:cNvSpPr>
            <a:spLocks noChangeArrowheads="1"/>
          </p:cNvSpPr>
          <p:nvPr/>
        </p:nvSpPr>
        <p:spPr bwMode="auto">
          <a:xfrm>
            <a:off x="46482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800" b="1">
                <a:solidFill>
                  <a:schemeClr val="bg1"/>
                </a:solidFill>
                <a:latin typeface="Calibri" panose="020F0502020204030204" pitchFamily="34" charset="0"/>
              </a:rPr>
              <a:t>D. 10 hình tam giác</a:t>
            </a:r>
          </a:p>
        </p:txBody>
      </p:sp>
      <p:sp>
        <p:nvSpPr>
          <p:cNvPr id="94" name="AutoShape 36"/>
          <p:cNvSpPr>
            <a:spLocks noChangeArrowheads="1"/>
          </p:cNvSpPr>
          <p:nvPr/>
        </p:nvSpPr>
        <p:spPr bwMode="auto">
          <a:xfrm>
            <a:off x="4572000" y="484505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5" name="AutoShape 36"/>
          <p:cNvSpPr>
            <a:spLocks noChangeArrowheads="1"/>
          </p:cNvSpPr>
          <p:nvPr/>
        </p:nvSpPr>
        <p:spPr bwMode="auto">
          <a:xfrm>
            <a:off x="228600" y="484505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436" name="AutoShape 29"/>
          <p:cNvSpPr>
            <a:spLocks noChangeArrowheads="1"/>
          </p:cNvSpPr>
          <p:nvPr/>
        </p:nvSpPr>
        <p:spPr bwMode="auto">
          <a:xfrm>
            <a:off x="0" y="2286000"/>
            <a:ext cx="6477000" cy="19050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lang="en-US" altLang="en-US" sz="3600" b="1">
              <a:latin typeface="Calibri" panose="020F0502020204030204" pitchFamily="34" charset="0"/>
            </a:endParaRPr>
          </a:p>
          <a:p>
            <a:pPr eaLnBrk="0" hangingPunct="0"/>
            <a:r>
              <a:rPr lang="en-US" altLang="en-US" sz="3600" b="1">
                <a:latin typeface="Calibri" panose="020F0502020204030204" pitchFamily="34" charset="0"/>
              </a:rPr>
              <a:t>Có mấy hình tam giác?</a:t>
            </a:r>
          </a:p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52400" y="762000"/>
            <a:ext cx="2057400" cy="1143000"/>
          </a:xfrm>
          <a:prstGeom prst="ellipse">
            <a:avLst/>
          </a:prstGeom>
          <a:blipFill>
            <a:blip r:embed="rId1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CC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solidFill>
                  <a:schemeClr val="tx1"/>
                </a:solidFill>
              </a:rPr>
              <a:t>Đáp án </a:t>
            </a:r>
          </a:p>
        </p:txBody>
      </p:sp>
      <p:sp>
        <p:nvSpPr>
          <p:cNvPr id="87" name="Isosceles Triangle 86"/>
          <p:cNvSpPr/>
          <p:nvPr/>
        </p:nvSpPr>
        <p:spPr>
          <a:xfrm>
            <a:off x="2133600" y="2286000"/>
            <a:ext cx="2667000" cy="990600"/>
          </a:xfrm>
          <a:prstGeom prst="triangle">
            <a:avLst>
              <a:gd name="adj" fmla="val 201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9" name="Straight Connector 88"/>
          <p:cNvCxnSpPr>
            <a:stCxn id="87" idx="0"/>
          </p:cNvCxnSpPr>
          <p:nvPr/>
        </p:nvCxnSpPr>
        <p:spPr>
          <a:xfrm rot="16200000" flipH="1">
            <a:off x="2859882" y="2097881"/>
            <a:ext cx="990600" cy="13668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7" idx="0"/>
          </p:cNvCxnSpPr>
          <p:nvPr/>
        </p:nvCxnSpPr>
        <p:spPr>
          <a:xfrm rot="16200000" flipH="1">
            <a:off x="2593182" y="2364581"/>
            <a:ext cx="990600" cy="8334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87" idx="0"/>
          </p:cNvCxnSpPr>
          <p:nvPr/>
        </p:nvCxnSpPr>
        <p:spPr>
          <a:xfrm rot="16200000" flipH="1">
            <a:off x="2288382" y="2669381"/>
            <a:ext cx="990600" cy="2238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audio>
              <p:cMediaNode>
                <p:cTn id="19" repeatCount="30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154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2438400" y="1279525"/>
            <a:ext cx="914400" cy="396875"/>
          </a:xfrm>
          <a:prstGeom prst="ellipse">
            <a:avLst/>
          </a:prstGeom>
          <a:solidFill>
            <a:schemeClr val="tx1"/>
          </a:solidFill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50:50</a:t>
            </a:r>
          </a:p>
        </p:txBody>
      </p:sp>
      <p:grpSp>
        <p:nvGrpSpPr>
          <p:cNvPr id="166915" name="Group 18"/>
          <p:cNvGrpSpPr>
            <a:grpSpLocks/>
          </p:cNvGrpSpPr>
          <p:nvPr/>
        </p:nvGrpSpPr>
        <p:grpSpPr bwMode="auto">
          <a:xfrm>
            <a:off x="3581400" y="1279525"/>
            <a:ext cx="974725" cy="396875"/>
            <a:chOff x="1008" y="2496"/>
            <a:chExt cx="816" cy="432"/>
          </a:xfrm>
        </p:grpSpPr>
        <p:sp>
          <p:nvSpPr>
            <p:cNvPr id="166916" name="Oval 19"/>
            <p:cNvSpPr>
              <a:spLocks noChangeArrowheads="1"/>
            </p:cNvSpPr>
            <p:nvPr/>
          </p:nvSpPr>
          <p:spPr bwMode="auto">
            <a:xfrm>
              <a:off x="1008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pic>
          <p:nvPicPr>
            <p:cNvPr id="166917" name="Picture 20"/>
            <p:cNvPicPr>
              <a:picLocks noChangeAspect="1" noChangeArrowheads="1"/>
            </p:cNvPicPr>
            <p:nvPr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28" y="2516"/>
              <a:ext cx="32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6918" name="Group 21"/>
          <p:cNvGrpSpPr>
            <a:grpSpLocks/>
          </p:cNvGrpSpPr>
          <p:nvPr/>
        </p:nvGrpSpPr>
        <p:grpSpPr bwMode="auto">
          <a:xfrm>
            <a:off x="4800600" y="1279525"/>
            <a:ext cx="914400" cy="396875"/>
            <a:chOff x="1920" y="2496"/>
            <a:chExt cx="816" cy="432"/>
          </a:xfrm>
        </p:grpSpPr>
        <p:sp>
          <p:nvSpPr>
            <p:cNvPr id="166919" name="Oval 22"/>
            <p:cNvSpPr>
              <a:spLocks noChangeArrowheads="1"/>
            </p:cNvSpPr>
            <p:nvPr/>
          </p:nvSpPr>
          <p:spPr bwMode="auto">
            <a:xfrm>
              <a:off x="1920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6920" name="AutoShape 23"/>
            <p:cNvSpPr>
              <a:spLocks noChangeArrowheads="1"/>
            </p:cNvSpPr>
            <p:nvPr/>
          </p:nvSpPr>
          <p:spPr bwMode="auto">
            <a:xfrm rot="5400000">
              <a:off x="2030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6921" name="Oval 24"/>
            <p:cNvSpPr>
              <a:spLocks noChangeArrowheads="1"/>
            </p:cNvSpPr>
            <p:nvPr/>
          </p:nvSpPr>
          <p:spPr bwMode="auto">
            <a:xfrm>
              <a:off x="2078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6922" name="AutoShape 25"/>
            <p:cNvSpPr>
              <a:spLocks noChangeArrowheads="1"/>
            </p:cNvSpPr>
            <p:nvPr/>
          </p:nvSpPr>
          <p:spPr bwMode="auto">
            <a:xfrm rot="5400000">
              <a:off x="2222" y="2712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6923" name="Oval 26"/>
            <p:cNvSpPr>
              <a:spLocks noChangeArrowheads="1"/>
            </p:cNvSpPr>
            <p:nvPr/>
          </p:nvSpPr>
          <p:spPr bwMode="auto">
            <a:xfrm>
              <a:off x="2270" y="2616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6924" name="AutoShape 27"/>
            <p:cNvSpPr>
              <a:spLocks noChangeArrowheads="1"/>
            </p:cNvSpPr>
            <p:nvPr/>
          </p:nvSpPr>
          <p:spPr bwMode="auto">
            <a:xfrm rot="5400000">
              <a:off x="2414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6925" name="Oval 28"/>
            <p:cNvSpPr>
              <a:spLocks noChangeArrowheads="1"/>
            </p:cNvSpPr>
            <p:nvPr/>
          </p:nvSpPr>
          <p:spPr bwMode="auto">
            <a:xfrm>
              <a:off x="2462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</p:grpSp>
      <p:pic>
        <p:nvPicPr>
          <p:cNvPr id="23" name="Chung toi xin dua ra cau tra loi dung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A xin chuc mung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Cau tra loi cuoi cung cua ban la A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AutoShape 36"/>
          <p:cNvSpPr>
            <a:spLocks noChangeArrowheads="1"/>
          </p:cNvSpPr>
          <p:nvPr/>
        </p:nvSpPr>
        <p:spPr bwMode="auto">
          <a:xfrm>
            <a:off x="228600" y="4724400"/>
            <a:ext cx="4267200" cy="9461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3600" b="1">
                <a:solidFill>
                  <a:schemeClr val="bg1"/>
                </a:solidFill>
                <a:latin typeface="Calibri" panose="020F0502020204030204" pitchFamily="34" charset="0"/>
              </a:rPr>
              <a:t>A. 162 </a:t>
            </a:r>
          </a:p>
        </p:txBody>
      </p:sp>
      <p:pic>
        <p:nvPicPr>
          <p:cNvPr id="27" name="Cau tra loi cuoi cung cua ban la B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28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Cau tra loi cuoi cung cua ban la C.mp3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20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Cau tra loi cuoi cung cua ban la D.mp3">
            <a:hlinkClick r:id="" action="ppaction://media"/>
          </p:cNvPr>
          <p:cNvPicPr>
            <a:picLocks noRot="1" noChangeAspect="1" noChangeArrowheads="1"/>
          </p:cNvPicPr>
          <p:nvPr>
            <a:audioFile r:link="rId7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36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590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May tinh bo 2 phuong an sai1.mp3">
            <a:hlinkClick r:id="" action="ppaction://media"/>
          </p:cNvPr>
          <p:cNvPicPr>
            <a:picLocks noRot="1" noChangeAspect="1" noChangeArrowheads="1"/>
          </p:cNvPicPr>
          <p:nvPr>
            <a:audioFile r:link="rId8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c va d la hai phuong an sai.mp3">
            <a:hlinkClick r:id="" action="ppaction://media"/>
          </p:cNvPr>
          <p:cNvPicPr>
            <a:picLocks noRot="1" noChangeAspect="1" noChangeArrowheads="1"/>
          </p:cNvPicPr>
          <p:nvPr>
            <a:audioFile r:link="rId9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8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Nguoi than.mp3">
            <a:hlinkClick r:id="" action="ppaction://media"/>
          </p:cNvPr>
          <p:cNvPicPr>
            <a:picLocks noRot="1" noChangeAspect="1" noChangeArrowheads="1"/>
          </p:cNvPicPr>
          <p:nvPr>
            <a:audioFile r:link="rId10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981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hone.mp3">
            <a:hlinkClick r:id="" action="ppaction://media"/>
          </p:cNvPr>
          <p:cNvPicPr>
            <a:picLocks noRot="1" noChangeAspect="1" noChangeArrowheads="1"/>
          </p:cNvPicPr>
          <p:nvPr>
            <a:audioFile r:link="rId1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Khangia.mp3">
            <a:hlinkClick r:id="" action="ppaction://media"/>
          </p:cNvPr>
          <p:cNvPicPr>
            <a:picLocks noRot="1" noChangeAspect="1" noChangeArrowheads="1"/>
          </p:cNvPicPr>
          <p:nvPr>
            <a:audioFile r:link="rId1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657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Bat dau di tim ai la trieu phu-cau1.mp3">
            <a:hlinkClick r:id="" action="ppaction://media"/>
          </p:cNvPr>
          <p:cNvPicPr>
            <a:picLocks noRot="1" noChangeAspect="1" noChangeArrowheads="1"/>
          </p:cNvPicPr>
          <p:nvPr>
            <a:audioFile r:link="rId1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37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1.mp3">
            <a:hlinkClick r:id="" action="ppaction://media"/>
          </p:cNvPr>
          <p:cNvPicPr>
            <a:picLocks noRot="1" noChangeAspect="1" noChangeArrowheads="1"/>
          </p:cNvPicPr>
          <p:nvPr>
            <a:audioFile r:link="rId1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90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943" name="Rectangle 55"/>
          <p:cNvSpPr>
            <a:spLocks noChangeArrowheads="1"/>
          </p:cNvSpPr>
          <p:nvPr/>
        </p:nvSpPr>
        <p:spPr bwMode="auto">
          <a:xfrm>
            <a:off x="6629400" y="0"/>
            <a:ext cx="2514600" cy="4740275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6944" name="Text Box 56"/>
          <p:cNvSpPr txBox="1">
            <a:spLocks noChangeArrowheads="1"/>
          </p:cNvSpPr>
          <p:nvPr/>
        </p:nvSpPr>
        <p:spPr bwMode="auto">
          <a:xfrm>
            <a:off x="6705600" y="6032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15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45" name="Text Box 57"/>
          <p:cNvSpPr txBox="1">
            <a:spLocks noChangeArrowheads="1"/>
          </p:cNvSpPr>
          <p:nvPr/>
        </p:nvSpPr>
        <p:spPr bwMode="auto">
          <a:xfrm>
            <a:off x="6705600" y="381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46" name="Text Box 58"/>
          <p:cNvSpPr txBox="1">
            <a:spLocks noChangeArrowheads="1"/>
          </p:cNvSpPr>
          <p:nvPr/>
        </p:nvSpPr>
        <p:spPr bwMode="auto">
          <a:xfrm>
            <a:off x="6705600" y="685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47" name="Text Box 59"/>
          <p:cNvSpPr txBox="1">
            <a:spLocks noChangeArrowheads="1"/>
          </p:cNvSpPr>
          <p:nvPr/>
        </p:nvSpPr>
        <p:spPr bwMode="auto">
          <a:xfrm>
            <a:off x="6705600" y="990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48" name="Text Box 60"/>
          <p:cNvSpPr txBox="1">
            <a:spLocks noChangeArrowheads="1"/>
          </p:cNvSpPr>
          <p:nvPr/>
        </p:nvSpPr>
        <p:spPr bwMode="auto">
          <a:xfrm>
            <a:off x="6705600" y="1295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49" name="Text Box 61"/>
          <p:cNvSpPr txBox="1">
            <a:spLocks noChangeArrowheads="1"/>
          </p:cNvSpPr>
          <p:nvPr/>
        </p:nvSpPr>
        <p:spPr bwMode="auto">
          <a:xfrm>
            <a:off x="6705600" y="1600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50" name="Rectangle 62"/>
          <p:cNvSpPr>
            <a:spLocks noChangeArrowheads="1"/>
          </p:cNvSpPr>
          <p:nvPr/>
        </p:nvSpPr>
        <p:spPr bwMode="auto">
          <a:xfrm>
            <a:off x="6731000" y="152400"/>
            <a:ext cx="2413000" cy="2809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6951" name="Text Box 63"/>
          <p:cNvSpPr txBox="1">
            <a:spLocks noChangeArrowheads="1"/>
          </p:cNvSpPr>
          <p:nvPr/>
        </p:nvSpPr>
        <p:spPr bwMode="auto">
          <a:xfrm>
            <a:off x="6705600" y="1905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9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52" name="Text Box 64"/>
          <p:cNvSpPr txBox="1">
            <a:spLocks noChangeArrowheads="1"/>
          </p:cNvSpPr>
          <p:nvPr/>
        </p:nvSpPr>
        <p:spPr bwMode="auto">
          <a:xfrm>
            <a:off x="6705600" y="2209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8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53" name="Text Box 65"/>
          <p:cNvSpPr txBox="1">
            <a:spLocks noChangeArrowheads="1"/>
          </p:cNvSpPr>
          <p:nvPr/>
        </p:nvSpPr>
        <p:spPr bwMode="auto">
          <a:xfrm>
            <a:off x="6705600" y="2514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7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54" name="Text Box 66"/>
          <p:cNvSpPr txBox="1">
            <a:spLocks noChangeArrowheads="1"/>
          </p:cNvSpPr>
          <p:nvPr/>
        </p:nvSpPr>
        <p:spPr bwMode="auto">
          <a:xfrm>
            <a:off x="6705600" y="2819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6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55" name="Text Box 67"/>
          <p:cNvSpPr txBox="1">
            <a:spLocks noChangeArrowheads="1"/>
          </p:cNvSpPr>
          <p:nvPr/>
        </p:nvSpPr>
        <p:spPr bwMode="auto">
          <a:xfrm>
            <a:off x="6705600" y="3124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66956" name="Text Box 68"/>
          <p:cNvSpPr txBox="1">
            <a:spLocks noChangeArrowheads="1"/>
          </p:cNvSpPr>
          <p:nvPr/>
        </p:nvSpPr>
        <p:spPr bwMode="auto">
          <a:xfrm>
            <a:off x="6705600" y="3429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57" name="Text Box 69"/>
          <p:cNvSpPr txBox="1">
            <a:spLocks noChangeArrowheads="1"/>
          </p:cNvSpPr>
          <p:nvPr/>
        </p:nvSpPr>
        <p:spPr bwMode="auto">
          <a:xfrm>
            <a:off x="6705600" y="3733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58" name="Text Box 70"/>
          <p:cNvSpPr txBox="1">
            <a:spLocks noChangeArrowheads="1"/>
          </p:cNvSpPr>
          <p:nvPr/>
        </p:nvSpPr>
        <p:spPr bwMode="auto">
          <a:xfrm>
            <a:off x="6705600" y="4038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59" name="Text Box 71"/>
          <p:cNvSpPr txBox="1">
            <a:spLocks noChangeArrowheads="1"/>
          </p:cNvSpPr>
          <p:nvPr/>
        </p:nvSpPr>
        <p:spPr bwMode="auto">
          <a:xfrm>
            <a:off x="6705600" y="4343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60" name="Text Box 72"/>
          <p:cNvSpPr txBox="1">
            <a:spLocks noChangeArrowheads="1"/>
          </p:cNvSpPr>
          <p:nvPr/>
        </p:nvSpPr>
        <p:spPr bwMode="auto">
          <a:xfrm>
            <a:off x="7543800" y="762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100 đ</a:t>
            </a:r>
          </a:p>
        </p:txBody>
      </p:sp>
      <p:sp>
        <p:nvSpPr>
          <p:cNvPr id="166961" name="Text Box 73"/>
          <p:cNvSpPr txBox="1">
            <a:spLocks noChangeArrowheads="1"/>
          </p:cNvSpPr>
          <p:nvPr/>
        </p:nvSpPr>
        <p:spPr bwMode="auto">
          <a:xfrm>
            <a:off x="7543800" y="396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90 đ</a:t>
            </a:r>
          </a:p>
        </p:txBody>
      </p:sp>
      <p:sp>
        <p:nvSpPr>
          <p:cNvPr id="166962" name="Text Box 74"/>
          <p:cNvSpPr txBox="1">
            <a:spLocks noChangeArrowheads="1"/>
          </p:cNvSpPr>
          <p:nvPr/>
        </p:nvSpPr>
        <p:spPr bwMode="auto">
          <a:xfrm>
            <a:off x="7543800" y="701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80 đ</a:t>
            </a:r>
          </a:p>
        </p:txBody>
      </p:sp>
      <p:sp>
        <p:nvSpPr>
          <p:cNvPr id="166963" name="Text Box 75"/>
          <p:cNvSpPr txBox="1">
            <a:spLocks noChangeArrowheads="1"/>
          </p:cNvSpPr>
          <p:nvPr/>
        </p:nvSpPr>
        <p:spPr bwMode="auto">
          <a:xfrm>
            <a:off x="7543800" y="1006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70 đ</a:t>
            </a:r>
          </a:p>
        </p:txBody>
      </p:sp>
      <p:sp>
        <p:nvSpPr>
          <p:cNvPr id="166964" name="Text Box 76"/>
          <p:cNvSpPr txBox="1">
            <a:spLocks noChangeArrowheads="1"/>
          </p:cNvSpPr>
          <p:nvPr/>
        </p:nvSpPr>
        <p:spPr bwMode="auto">
          <a:xfrm>
            <a:off x="7543800" y="1311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60 đ</a:t>
            </a:r>
          </a:p>
        </p:txBody>
      </p:sp>
      <p:sp>
        <p:nvSpPr>
          <p:cNvPr id="166965" name="Text Box 77"/>
          <p:cNvSpPr txBox="1">
            <a:spLocks noChangeArrowheads="1"/>
          </p:cNvSpPr>
          <p:nvPr/>
        </p:nvSpPr>
        <p:spPr bwMode="auto">
          <a:xfrm>
            <a:off x="7543800" y="1616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50 đ</a:t>
            </a:r>
          </a:p>
        </p:txBody>
      </p:sp>
      <p:sp>
        <p:nvSpPr>
          <p:cNvPr id="166966" name="Text Box 78"/>
          <p:cNvSpPr txBox="1">
            <a:spLocks noChangeArrowheads="1"/>
          </p:cNvSpPr>
          <p:nvPr/>
        </p:nvSpPr>
        <p:spPr bwMode="auto">
          <a:xfrm>
            <a:off x="7543800" y="19050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45 đ</a:t>
            </a:r>
          </a:p>
        </p:txBody>
      </p:sp>
      <p:sp>
        <p:nvSpPr>
          <p:cNvPr id="166967" name="Text Box 79"/>
          <p:cNvSpPr txBox="1">
            <a:spLocks noChangeArrowheads="1"/>
          </p:cNvSpPr>
          <p:nvPr/>
        </p:nvSpPr>
        <p:spPr bwMode="auto">
          <a:xfrm>
            <a:off x="7543800" y="2225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40 đ</a:t>
            </a:r>
          </a:p>
        </p:txBody>
      </p:sp>
      <p:sp>
        <p:nvSpPr>
          <p:cNvPr id="166968" name="Text Box 80"/>
          <p:cNvSpPr txBox="1">
            <a:spLocks noChangeArrowheads="1"/>
          </p:cNvSpPr>
          <p:nvPr/>
        </p:nvSpPr>
        <p:spPr bwMode="auto">
          <a:xfrm>
            <a:off x="7543800" y="2530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35 đ</a:t>
            </a:r>
          </a:p>
        </p:txBody>
      </p:sp>
      <p:sp>
        <p:nvSpPr>
          <p:cNvPr id="166969" name="Text Box 81"/>
          <p:cNvSpPr txBox="1">
            <a:spLocks noChangeArrowheads="1"/>
          </p:cNvSpPr>
          <p:nvPr/>
        </p:nvSpPr>
        <p:spPr bwMode="auto">
          <a:xfrm>
            <a:off x="7543800" y="2835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30 đ</a:t>
            </a:r>
          </a:p>
        </p:txBody>
      </p:sp>
      <p:sp>
        <p:nvSpPr>
          <p:cNvPr id="166970" name="Text Box 82"/>
          <p:cNvSpPr txBox="1">
            <a:spLocks noChangeArrowheads="1"/>
          </p:cNvSpPr>
          <p:nvPr/>
        </p:nvSpPr>
        <p:spPr bwMode="auto">
          <a:xfrm>
            <a:off x="7543800" y="3140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25 đ</a:t>
            </a:r>
          </a:p>
        </p:txBody>
      </p:sp>
      <p:sp>
        <p:nvSpPr>
          <p:cNvPr id="166971" name="Text Box 83"/>
          <p:cNvSpPr txBox="1">
            <a:spLocks noChangeArrowheads="1"/>
          </p:cNvSpPr>
          <p:nvPr/>
        </p:nvSpPr>
        <p:spPr bwMode="auto">
          <a:xfrm>
            <a:off x="7543800" y="3444875"/>
            <a:ext cx="100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72" name="Text Box 84"/>
          <p:cNvSpPr txBox="1">
            <a:spLocks noChangeArrowheads="1"/>
          </p:cNvSpPr>
          <p:nvPr/>
        </p:nvSpPr>
        <p:spPr bwMode="auto">
          <a:xfrm>
            <a:off x="7543800" y="3749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15  đ</a:t>
            </a:r>
          </a:p>
        </p:txBody>
      </p:sp>
      <p:sp>
        <p:nvSpPr>
          <p:cNvPr id="166973" name="Text Box 85"/>
          <p:cNvSpPr txBox="1">
            <a:spLocks noChangeArrowheads="1"/>
          </p:cNvSpPr>
          <p:nvPr/>
        </p:nvSpPr>
        <p:spPr bwMode="auto">
          <a:xfrm>
            <a:off x="7543800" y="4054475"/>
            <a:ext cx="1333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74" name="Text Box 86"/>
          <p:cNvSpPr txBox="1">
            <a:spLocks noChangeArrowheads="1"/>
          </p:cNvSpPr>
          <p:nvPr/>
        </p:nvSpPr>
        <p:spPr bwMode="auto">
          <a:xfrm>
            <a:off x="7569200" y="43053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05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75" name="Oval 87"/>
          <p:cNvSpPr>
            <a:spLocks noChangeArrowheads="1"/>
          </p:cNvSpPr>
          <p:nvPr/>
        </p:nvSpPr>
        <p:spPr bwMode="auto">
          <a:xfrm>
            <a:off x="7239000" y="4456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6976" name="Oval 88"/>
          <p:cNvSpPr>
            <a:spLocks noChangeArrowheads="1"/>
          </p:cNvSpPr>
          <p:nvPr/>
        </p:nvSpPr>
        <p:spPr bwMode="auto">
          <a:xfrm>
            <a:off x="7239000" y="4151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6977" name="Oval 89"/>
          <p:cNvSpPr>
            <a:spLocks noChangeArrowheads="1"/>
          </p:cNvSpPr>
          <p:nvPr/>
        </p:nvSpPr>
        <p:spPr bwMode="auto">
          <a:xfrm>
            <a:off x="7239000" y="3846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6978" name="Oval 90"/>
          <p:cNvSpPr>
            <a:spLocks noChangeArrowheads="1"/>
          </p:cNvSpPr>
          <p:nvPr/>
        </p:nvSpPr>
        <p:spPr bwMode="auto">
          <a:xfrm>
            <a:off x="7239000" y="3541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6979" name="Oval 91"/>
          <p:cNvSpPr>
            <a:spLocks noChangeArrowheads="1"/>
          </p:cNvSpPr>
          <p:nvPr/>
        </p:nvSpPr>
        <p:spPr bwMode="auto">
          <a:xfrm>
            <a:off x="7239000" y="3236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6980" name="Oval 92"/>
          <p:cNvSpPr>
            <a:spLocks noChangeArrowheads="1"/>
          </p:cNvSpPr>
          <p:nvPr/>
        </p:nvSpPr>
        <p:spPr bwMode="auto">
          <a:xfrm>
            <a:off x="7239000" y="2932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6981" name="Oval 93"/>
          <p:cNvSpPr>
            <a:spLocks noChangeArrowheads="1"/>
          </p:cNvSpPr>
          <p:nvPr/>
        </p:nvSpPr>
        <p:spPr bwMode="auto">
          <a:xfrm>
            <a:off x="7239000" y="2627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6982" name="Oval 94"/>
          <p:cNvSpPr>
            <a:spLocks noChangeArrowheads="1"/>
          </p:cNvSpPr>
          <p:nvPr/>
        </p:nvSpPr>
        <p:spPr bwMode="auto">
          <a:xfrm>
            <a:off x="7239000" y="2322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6983" name="Oval 95"/>
          <p:cNvSpPr>
            <a:spLocks noChangeArrowheads="1"/>
          </p:cNvSpPr>
          <p:nvPr/>
        </p:nvSpPr>
        <p:spPr bwMode="auto">
          <a:xfrm>
            <a:off x="7239000" y="2017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6984" name="Oval 96"/>
          <p:cNvSpPr>
            <a:spLocks noChangeArrowheads="1"/>
          </p:cNvSpPr>
          <p:nvPr/>
        </p:nvSpPr>
        <p:spPr bwMode="auto">
          <a:xfrm>
            <a:off x="7239000" y="1712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6985" name="Oval 97"/>
          <p:cNvSpPr>
            <a:spLocks noChangeArrowheads="1"/>
          </p:cNvSpPr>
          <p:nvPr/>
        </p:nvSpPr>
        <p:spPr bwMode="auto">
          <a:xfrm>
            <a:off x="7239000" y="1408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6986" name="Oval 98"/>
          <p:cNvSpPr>
            <a:spLocks noChangeArrowheads="1"/>
          </p:cNvSpPr>
          <p:nvPr/>
        </p:nvSpPr>
        <p:spPr bwMode="auto">
          <a:xfrm>
            <a:off x="7239000" y="1103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6987" name="Oval 99"/>
          <p:cNvSpPr>
            <a:spLocks noChangeArrowheads="1"/>
          </p:cNvSpPr>
          <p:nvPr/>
        </p:nvSpPr>
        <p:spPr bwMode="auto">
          <a:xfrm>
            <a:off x="7239000" y="798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6988" name="Oval 100"/>
          <p:cNvSpPr>
            <a:spLocks noChangeArrowheads="1"/>
          </p:cNvSpPr>
          <p:nvPr/>
        </p:nvSpPr>
        <p:spPr bwMode="auto">
          <a:xfrm>
            <a:off x="7239000" y="493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6989" name="Oval 101"/>
          <p:cNvSpPr>
            <a:spLocks noChangeArrowheads="1"/>
          </p:cNvSpPr>
          <p:nvPr/>
        </p:nvSpPr>
        <p:spPr bwMode="auto">
          <a:xfrm>
            <a:off x="7239000" y="188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6990" name="Text Box 103"/>
          <p:cNvSpPr txBox="1">
            <a:spLocks noChangeArrowheads="1"/>
          </p:cNvSpPr>
          <p:nvPr/>
        </p:nvSpPr>
        <p:spPr bwMode="auto">
          <a:xfrm>
            <a:off x="304800" y="1889125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Câu hỏi 15:  </a:t>
            </a:r>
            <a:r>
              <a:rPr lang="en-US" altLang="en-US" sz="2400" b="1">
                <a:solidFill>
                  <a:srgbClr val="0000CC"/>
                </a:solidFill>
                <a:latin typeface="Calibri" panose="020F0502020204030204" pitchFamily="34" charset="0"/>
              </a:rPr>
              <a:t>100 đ</a:t>
            </a:r>
            <a:endParaRPr lang="en-US" altLang="en-US" sz="240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6991" name="WordArt 104"/>
          <p:cNvSpPr>
            <a:spLocks noChangeArrowheads="1" noChangeShapeType="1" noTextEdit="1"/>
          </p:cNvSpPr>
          <p:nvPr/>
        </p:nvSpPr>
        <p:spPr bwMode="auto">
          <a:xfrm>
            <a:off x="1600200" y="242888"/>
            <a:ext cx="4191000" cy="595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</a:rPr>
              <a:t>Ai được 100 điểm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</a:endParaRPr>
          </a:p>
        </p:txBody>
      </p:sp>
      <p:sp>
        <p:nvSpPr>
          <p:cNvPr id="91" name="AutoShape 36"/>
          <p:cNvSpPr>
            <a:spLocks noChangeArrowheads="1"/>
          </p:cNvSpPr>
          <p:nvPr/>
        </p:nvSpPr>
        <p:spPr bwMode="auto">
          <a:xfrm>
            <a:off x="2286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3600" b="1">
                <a:solidFill>
                  <a:schemeClr val="bg1"/>
                </a:solidFill>
                <a:latin typeface="Calibri" panose="020F0502020204030204" pitchFamily="34" charset="0"/>
              </a:rPr>
              <a:t>C. 180</a:t>
            </a:r>
          </a:p>
        </p:txBody>
      </p:sp>
      <p:sp>
        <p:nvSpPr>
          <p:cNvPr id="92" name="AutoShape 36"/>
          <p:cNvSpPr>
            <a:spLocks noChangeArrowheads="1"/>
          </p:cNvSpPr>
          <p:nvPr/>
        </p:nvSpPr>
        <p:spPr bwMode="auto">
          <a:xfrm>
            <a:off x="45720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4400" b="1">
                <a:solidFill>
                  <a:schemeClr val="bg1"/>
                </a:solidFill>
                <a:latin typeface="Calibri" panose="020F0502020204030204" pitchFamily="34" charset="0"/>
              </a:rPr>
              <a:t>B. 189</a:t>
            </a:r>
          </a:p>
        </p:txBody>
      </p:sp>
      <p:sp>
        <p:nvSpPr>
          <p:cNvPr id="93" name="AutoShape 36"/>
          <p:cNvSpPr>
            <a:spLocks noChangeArrowheads="1"/>
          </p:cNvSpPr>
          <p:nvPr/>
        </p:nvSpPr>
        <p:spPr bwMode="auto">
          <a:xfrm>
            <a:off x="46482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3600" b="1">
                <a:solidFill>
                  <a:schemeClr val="bg1"/>
                </a:solidFill>
                <a:latin typeface="Calibri" panose="020F0502020204030204" pitchFamily="34" charset="0"/>
              </a:rPr>
              <a:t>D. 171</a:t>
            </a:r>
          </a:p>
        </p:txBody>
      </p:sp>
      <p:sp>
        <p:nvSpPr>
          <p:cNvPr id="94" name="AutoShape 36"/>
          <p:cNvSpPr>
            <a:spLocks noChangeArrowheads="1"/>
          </p:cNvSpPr>
          <p:nvPr/>
        </p:nvSpPr>
        <p:spPr bwMode="auto">
          <a:xfrm>
            <a:off x="4691063" y="595630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5" name="AutoShape 36"/>
          <p:cNvSpPr>
            <a:spLocks noChangeArrowheads="1"/>
          </p:cNvSpPr>
          <p:nvPr/>
        </p:nvSpPr>
        <p:spPr bwMode="auto">
          <a:xfrm>
            <a:off x="228600" y="480060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460" name="AutoShape 29"/>
          <p:cNvSpPr>
            <a:spLocks noChangeArrowheads="1"/>
          </p:cNvSpPr>
          <p:nvPr/>
        </p:nvSpPr>
        <p:spPr bwMode="auto">
          <a:xfrm>
            <a:off x="0" y="2514600"/>
            <a:ext cx="6477000" cy="1676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lang="en-US" altLang="en-US" sz="2800" b="1">
              <a:latin typeface="Calibri" panose="020F0502020204030204" pitchFamily="34" charset="0"/>
            </a:endParaRPr>
          </a:p>
          <a:p>
            <a:pPr eaLnBrk="0" hangingPunct="0"/>
            <a:r>
              <a:rPr lang="en-US" altLang="en-US" sz="2800" b="1">
                <a:latin typeface="Calibri" panose="020F0502020204030204" pitchFamily="34" charset="0"/>
              </a:rPr>
              <a:t>Cho dãy số: </a:t>
            </a:r>
          </a:p>
          <a:p>
            <a:pPr eaLnBrk="0" hangingPunct="0"/>
            <a:r>
              <a:rPr lang="en-US" altLang="en-US" sz="2800" b="1">
                <a:latin typeface="Calibri" panose="020F0502020204030204" pitchFamily="34" charset="0"/>
              </a:rPr>
              <a:t>27, 36, 45, 54, 63, 72, …</a:t>
            </a:r>
          </a:p>
          <a:p>
            <a:pPr eaLnBrk="0" hangingPunct="0"/>
            <a:r>
              <a:rPr lang="en-US" altLang="en-US" sz="2800" b="1">
                <a:latin typeface="Calibri" panose="020F0502020204030204" pitchFamily="34" charset="0"/>
              </a:rPr>
              <a:t>Thứ hạng thứ 18 của dãy là:</a:t>
            </a:r>
          </a:p>
          <a:p>
            <a:pPr eaLnBrk="0" hangingPunct="0"/>
            <a:endParaRPr lang="en-US" altLang="en-US" sz="2800" b="1">
              <a:latin typeface="Calibri" panose="020F0502020204030204" pitchFamily="34" charset="0"/>
            </a:endParaRPr>
          </a:p>
          <a:p>
            <a:endParaRPr lang="en-US" altLang="en-US" sz="1400">
              <a:latin typeface="Calibri" panose="020F0502020204030204" pitchFamily="34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52400" y="762000"/>
            <a:ext cx="2057400" cy="1143000"/>
          </a:xfrm>
          <a:prstGeom prst="ellipse">
            <a:avLst/>
          </a:prstGeom>
          <a:blipFill>
            <a:blip r:embed="rId1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CC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solidFill>
                  <a:schemeClr val="tx1"/>
                </a:solidFill>
              </a:rPr>
              <a:t>Đáp án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audio>
              <p:cMediaNode>
                <p:cTn id="19" repeatCount="30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1646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chơi</a:t>
            </a:r>
          </a:p>
        </p:txBody>
      </p:sp>
      <p:sp>
        <p:nvSpPr>
          <p:cNvPr id="16793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thức chơi cá nhân hoặc tập thể.</a:t>
            </a:r>
          </a:p>
          <a:p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 đầu từ câu 1, GV nhấp chuột ở khoảng trắng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câu hỏi xuất hiện. HS chọn A, hoặc B hoặc C hoặc D  GV nhấp chuột vào chữ A, B,C.D tương ứng  khung đổi màu xanh. …. GV nhấp Đầu người (Đáp Án) thì khung đổi màu đỏ.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chơi</a:t>
            </a:r>
          </a:p>
        </p:txBody>
      </p:sp>
      <p:sp>
        <p:nvSpPr>
          <p:cNvPr id="16896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HS chọn 50:50 thì GV nhấp vào khung 50:50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có khung màu vàng che 2 ô sai.</a:t>
            </a:r>
          </a:p>
          <a:p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+Cho phép chọn 50:50 cho tất cả các câu  trả lời.</a:t>
            </a:r>
          </a:p>
          <a:p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Cho phép gọi cứu viện trong</a:t>
            </a:r>
          </a:p>
          <a:p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Cho phép hỏi ý kiến khán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Oval 17"/>
          <p:cNvSpPr>
            <a:spLocks noChangeArrowheads="1"/>
          </p:cNvSpPr>
          <p:nvPr/>
        </p:nvSpPr>
        <p:spPr bwMode="auto">
          <a:xfrm>
            <a:off x="2438400" y="1279525"/>
            <a:ext cx="914400" cy="396875"/>
          </a:xfrm>
          <a:prstGeom prst="ellipse">
            <a:avLst/>
          </a:prstGeom>
          <a:solidFill>
            <a:schemeClr val="tx1"/>
          </a:solidFill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50:50</a:t>
            </a:r>
          </a:p>
        </p:txBody>
      </p:sp>
      <p:grpSp>
        <p:nvGrpSpPr>
          <p:cNvPr id="151555" name="Group 18"/>
          <p:cNvGrpSpPr>
            <a:grpSpLocks/>
          </p:cNvGrpSpPr>
          <p:nvPr/>
        </p:nvGrpSpPr>
        <p:grpSpPr bwMode="auto">
          <a:xfrm>
            <a:off x="3581400" y="1279525"/>
            <a:ext cx="974725" cy="396875"/>
            <a:chOff x="1008" y="2496"/>
            <a:chExt cx="816" cy="432"/>
          </a:xfrm>
        </p:grpSpPr>
        <p:sp>
          <p:nvSpPr>
            <p:cNvPr id="151556" name="Oval 19"/>
            <p:cNvSpPr>
              <a:spLocks noChangeArrowheads="1"/>
            </p:cNvSpPr>
            <p:nvPr/>
          </p:nvSpPr>
          <p:spPr bwMode="auto">
            <a:xfrm>
              <a:off x="1008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pic>
          <p:nvPicPr>
            <p:cNvPr id="151557" name="Picture 20"/>
            <p:cNvPicPr>
              <a:picLocks noChangeAspect="1" noChangeArrowheads="1"/>
            </p:cNvPicPr>
            <p:nvPr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28" y="2516"/>
              <a:ext cx="32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1558" name="Group 21"/>
          <p:cNvGrpSpPr>
            <a:grpSpLocks/>
          </p:cNvGrpSpPr>
          <p:nvPr/>
        </p:nvGrpSpPr>
        <p:grpSpPr bwMode="auto">
          <a:xfrm>
            <a:off x="4800600" y="1279525"/>
            <a:ext cx="914400" cy="396875"/>
            <a:chOff x="1920" y="2496"/>
            <a:chExt cx="816" cy="432"/>
          </a:xfrm>
        </p:grpSpPr>
        <p:sp>
          <p:nvSpPr>
            <p:cNvPr id="151559" name="Oval 22"/>
            <p:cNvSpPr>
              <a:spLocks noChangeArrowheads="1"/>
            </p:cNvSpPr>
            <p:nvPr/>
          </p:nvSpPr>
          <p:spPr bwMode="auto">
            <a:xfrm>
              <a:off x="1920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1560" name="AutoShape 23"/>
            <p:cNvSpPr>
              <a:spLocks noChangeArrowheads="1"/>
            </p:cNvSpPr>
            <p:nvPr/>
          </p:nvSpPr>
          <p:spPr bwMode="auto">
            <a:xfrm rot="5400000">
              <a:off x="2030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1561" name="Oval 24"/>
            <p:cNvSpPr>
              <a:spLocks noChangeArrowheads="1"/>
            </p:cNvSpPr>
            <p:nvPr/>
          </p:nvSpPr>
          <p:spPr bwMode="auto">
            <a:xfrm>
              <a:off x="2078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1562" name="AutoShape 25"/>
            <p:cNvSpPr>
              <a:spLocks noChangeArrowheads="1"/>
            </p:cNvSpPr>
            <p:nvPr/>
          </p:nvSpPr>
          <p:spPr bwMode="auto">
            <a:xfrm rot="5400000">
              <a:off x="2222" y="2712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1563" name="Oval 26"/>
            <p:cNvSpPr>
              <a:spLocks noChangeArrowheads="1"/>
            </p:cNvSpPr>
            <p:nvPr/>
          </p:nvSpPr>
          <p:spPr bwMode="auto">
            <a:xfrm>
              <a:off x="2270" y="2616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1564" name="AutoShape 27"/>
            <p:cNvSpPr>
              <a:spLocks noChangeArrowheads="1"/>
            </p:cNvSpPr>
            <p:nvPr/>
          </p:nvSpPr>
          <p:spPr bwMode="auto">
            <a:xfrm rot="5400000">
              <a:off x="2414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1565" name="Oval 28"/>
            <p:cNvSpPr>
              <a:spLocks noChangeArrowheads="1"/>
            </p:cNvSpPr>
            <p:nvPr/>
          </p:nvSpPr>
          <p:spPr bwMode="auto">
            <a:xfrm>
              <a:off x="2462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</p:grpSp>
      <p:pic>
        <p:nvPicPr>
          <p:cNvPr id="23" name="Chung toi xin dua ra cau tra loi dung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A xin chuc mung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Cau tra loi cuoi cung cua ban la A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Cau tra loi cuoi cung cua ban la B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28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Cau tra loi cuoi cung cua ban la C.mp3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20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Cau tra loi cuoi cung cua ban la D.mp3">
            <a:hlinkClick r:id="" action="ppaction://media"/>
          </p:cNvPr>
          <p:cNvPicPr>
            <a:picLocks noRot="1" noChangeAspect="1" noChangeArrowheads="1"/>
          </p:cNvPicPr>
          <p:nvPr>
            <a:audioFile r:link="rId7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36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590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May tinh bo 2 phuong an sai1.mp3">
            <a:hlinkClick r:id="" action="ppaction://media"/>
          </p:cNvPr>
          <p:cNvPicPr>
            <a:picLocks noRot="1" noChangeAspect="1" noChangeArrowheads="1"/>
          </p:cNvPicPr>
          <p:nvPr>
            <a:audioFile r:link="rId8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c va d la hai phuong an sai.mp3">
            <a:hlinkClick r:id="" action="ppaction://media"/>
          </p:cNvPr>
          <p:cNvPicPr>
            <a:picLocks noRot="1" noChangeAspect="1" noChangeArrowheads="1"/>
          </p:cNvPicPr>
          <p:nvPr>
            <a:audioFile r:link="rId9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8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Nguoi than.mp3">
            <a:hlinkClick r:id="" action="ppaction://media"/>
          </p:cNvPr>
          <p:cNvPicPr>
            <a:picLocks noRot="1" noChangeAspect="1" noChangeArrowheads="1"/>
          </p:cNvPicPr>
          <p:nvPr>
            <a:audioFile r:link="rId10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981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hone.mp3">
            <a:hlinkClick r:id="" action="ppaction://media"/>
          </p:cNvPr>
          <p:cNvPicPr>
            <a:picLocks noRot="1" noChangeAspect="1" noChangeArrowheads="1"/>
          </p:cNvPicPr>
          <p:nvPr>
            <a:audioFile r:link="rId1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Khangia.mp3">
            <a:hlinkClick r:id="" action="ppaction://media"/>
          </p:cNvPr>
          <p:cNvPicPr>
            <a:picLocks noRot="1" noChangeAspect="1" noChangeArrowheads="1"/>
          </p:cNvPicPr>
          <p:nvPr>
            <a:audioFile r:link="rId1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657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Bat dau di tim ai la trieu phu-cau1.mp3">
            <a:hlinkClick r:id="" action="ppaction://media"/>
          </p:cNvPr>
          <p:cNvPicPr>
            <a:picLocks noRot="1" noChangeAspect="1" noChangeArrowheads="1"/>
          </p:cNvPicPr>
          <p:nvPr>
            <a:audioFile r:link="rId1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37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1.mp3">
            <a:hlinkClick r:id="" action="ppaction://media"/>
          </p:cNvPr>
          <p:cNvPicPr>
            <a:picLocks noRot="1" noChangeAspect="1" noChangeArrowheads="1"/>
          </p:cNvPicPr>
          <p:nvPr>
            <a:audioFile r:link="rId1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90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82" name="Rectangle 55"/>
          <p:cNvSpPr>
            <a:spLocks noChangeArrowheads="1"/>
          </p:cNvSpPr>
          <p:nvPr/>
        </p:nvSpPr>
        <p:spPr bwMode="auto">
          <a:xfrm>
            <a:off x="6629400" y="0"/>
            <a:ext cx="2514600" cy="4740275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1583" name="Text Box 56"/>
          <p:cNvSpPr txBox="1">
            <a:spLocks noChangeArrowheads="1"/>
          </p:cNvSpPr>
          <p:nvPr/>
        </p:nvSpPr>
        <p:spPr bwMode="auto">
          <a:xfrm>
            <a:off x="6705600" y="6032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15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84" name="Text Box 57"/>
          <p:cNvSpPr txBox="1">
            <a:spLocks noChangeArrowheads="1"/>
          </p:cNvSpPr>
          <p:nvPr/>
        </p:nvSpPr>
        <p:spPr bwMode="auto">
          <a:xfrm>
            <a:off x="6705600" y="381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85" name="Text Box 58"/>
          <p:cNvSpPr txBox="1">
            <a:spLocks noChangeArrowheads="1"/>
          </p:cNvSpPr>
          <p:nvPr/>
        </p:nvSpPr>
        <p:spPr bwMode="auto">
          <a:xfrm>
            <a:off x="6705600" y="685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86" name="Text Box 59"/>
          <p:cNvSpPr txBox="1">
            <a:spLocks noChangeArrowheads="1"/>
          </p:cNvSpPr>
          <p:nvPr/>
        </p:nvSpPr>
        <p:spPr bwMode="auto">
          <a:xfrm>
            <a:off x="6705600" y="990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87" name="Text Box 60"/>
          <p:cNvSpPr txBox="1">
            <a:spLocks noChangeArrowheads="1"/>
          </p:cNvSpPr>
          <p:nvPr/>
        </p:nvSpPr>
        <p:spPr bwMode="auto">
          <a:xfrm>
            <a:off x="6705600" y="1295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88" name="Text Box 61"/>
          <p:cNvSpPr txBox="1">
            <a:spLocks noChangeArrowheads="1"/>
          </p:cNvSpPr>
          <p:nvPr/>
        </p:nvSpPr>
        <p:spPr bwMode="auto">
          <a:xfrm>
            <a:off x="6705600" y="1600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89" name="Rectangle 62"/>
          <p:cNvSpPr>
            <a:spLocks noChangeArrowheads="1"/>
          </p:cNvSpPr>
          <p:nvPr/>
        </p:nvSpPr>
        <p:spPr bwMode="auto">
          <a:xfrm>
            <a:off x="6696075" y="4402138"/>
            <a:ext cx="2413000" cy="279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1590" name="Text Box 63"/>
          <p:cNvSpPr txBox="1">
            <a:spLocks noChangeArrowheads="1"/>
          </p:cNvSpPr>
          <p:nvPr/>
        </p:nvSpPr>
        <p:spPr bwMode="auto">
          <a:xfrm>
            <a:off x="6705600" y="1905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9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91" name="Text Box 64"/>
          <p:cNvSpPr txBox="1">
            <a:spLocks noChangeArrowheads="1"/>
          </p:cNvSpPr>
          <p:nvPr/>
        </p:nvSpPr>
        <p:spPr bwMode="auto">
          <a:xfrm>
            <a:off x="6705600" y="2209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8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92" name="Text Box 65"/>
          <p:cNvSpPr txBox="1">
            <a:spLocks noChangeArrowheads="1"/>
          </p:cNvSpPr>
          <p:nvPr/>
        </p:nvSpPr>
        <p:spPr bwMode="auto">
          <a:xfrm>
            <a:off x="6705600" y="2514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7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93" name="Text Box 66"/>
          <p:cNvSpPr txBox="1">
            <a:spLocks noChangeArrowheads="1"/>
          </p:cNvSpPr>
          <p:nvPr/>
        </p:nvSpPr>
        <p:spPr bwMode="auto">
          <a:xfrm>
            <a:off x="6705600" y="2819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6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94" name="Text Box 67"/>
          <p:cNvSpPr txBox="1">
            <a:spLocks noChangeArrowheads="1"/>
          </p:cNvSpPr>
          <p:nvPr/>
        </p:nvSpPr>
        <p:spPr bwMode="auto">
          <a:xfrm>
            <a:off x="6705600" y="3124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51595" name="Text Box 68"/>
          <p:cNvSpPr txBox="1">
            <a:spLocks noChangeArrowheads="1"/>
          </p:cNvSpPr>
          <p:nvPr/>
        </p:nvSpPr>
        <p:spPr bwMode="auto">
          <a:xfrm>
            <a:off x="6705600" y="3429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96" name="Text Box 69"/>
          <p:cNvSpPr txBox="1">
            <a:spLocks noChangeArrowheads="1"/>
          </p:cNvSpPr>
          <p:nvPr/>
        </p:nvSpPr>
        <p:spPr bwMode="auto">
          <a:xfrm>
            <a:off x="6705600" y="3733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97" name="Text Box 70"/>
          <p:cNvSpPr txBox="1">
            <a:spLocks noChangeArrowheads="1"/>
          </p:cNvSpPr>
          <p:nvPr/>
        </p:nvSpPr>
        <p:spPr bwMode="auto">
          <a:xfrm>
            <a:off x="6705600" y="4038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98" name="Text Box 71"/>
          <p:cNvSpPr txBox="1">
            <a:spLocks noChangeArrowheads="1"/>
          </p:cNvSpPr>
          <p:nvPr/>
        </p:nvSpPr>
        <p:spPr bwMode="auto">
          <a:xfrm>
            <a:off x="6705600" y="4343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99" name="Text Box 72"/>
          <p:cNvSpPr txBox="1">
            <a:spLocks noChangeArrowheads="1"/>
          </p:cNvSpPr>
          <p:nvPr/>
        </p:nvSpPr>
        <p:spPr bwMode="auto">
          <a:xfrm>
            <a:off x="7543800" y="762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100 đ</a:t>
            </a:r>
          </a:p>
        </p:txBody>
      </p:sp>
      <p:sp>
        <p:nvSpPr>
          <p:cNvPr id="151600" name="Text Box 73"/>
          <p:cNvSpPr txBox="1">
            <a:spLocks noChangeArrowheads="1"/>
          </p:cNvSpPr>
          <p:nvPr/>
        </p:nvSpPr>
        <p:spPr bwMode="auto">
          <a:xfrm>
            <a:off x="7543800" y="396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90 đ</a:t>
            </a:r>
          </a:p>
        </p:txBody>
      </p:sp>
      <p:sp>
        <p:nvSpPr>
          <p:cNvPr id="151601" name="Text Box 74"/>
          <p:cNvSpPr txBox="1">
            <a:spLocks noChangeArrowheads="1"/>
          </p:cNvSpPr>
          <p:nvPr/>
        </p:nvSpPr>
        <p:spPr bwMode="auto">
          <a:xfrm>
            <a:off x="7543800" y="701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80 đ</a:t>
            </a:r>
          </a:p>
        </p:txBody>
      </p:sp>
      <p:sp>
        <p:nvSpPr>
          <p:cNvPr id="151602" name="Text Box 75"/>
          <p:cNvSpPr txBox="1">
            <a:spLocks noChangeArrowheads="1"/>
          </p:cNvSpPr>
          <p:nvPr/>
        </p:nvSpPr>
        <p:spPr bwMode="auto">
          <a:xfrm>
            <a:off x="7543800" y="1006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70 đ</a:t>
            </a:r>
          </a:p>
        </p:txBody>
      </p:sp>
      <p:sp>
        <p:nvSpPr>
          <p:cNvPr id="151603" name="Text Box 76"/>
          <p:cNvSpPr txBox="1">
            <a:spLocks noChangeArrowheads="1"/>
          </p:cNvSpPr>
          <p:nvPr/>
        </p:nvSpPr>
        <p:spPr bwMode="auto">
          <a:xfrm>
            <a:off x="7543800" y="1311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60 đ</a:t>
            </a:r>
          </a:p>
        </p:txBody>
      </p:sp>
      <p:sp>
        <p:nvSpPr>
          <p:cNvPr id="151604" name="Text Box 77"/>
          <p:cNvSpPr txBox="1">
            <a:spLocks noChangeArrowheads="1"/>
          </p:cNvSpPr>
          <p:nvPr/>
        </p:nvSpPr>
        <p:spPr bwMode="auto">
          <a:xfrm>
            <a:off x="7543800" y="1616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50 đ</a:t>
            </a:r>
          </a:p>
        </p:txBody>
      </p:sp>
      <p:sp>
        <p:nvSpPr>
          <p:cNvPr id="151605" name="Text Box 78"/>
          <p:cNvSpPr txBox="1">
            <a:spLocks noChangeArrowheads="1"/>
          </p:cNvSpPr>
          <p:nvPr/>
        </p:nvSpPr>
        <p:spPr bwMode="auto">
          <a:xfrm>
            <a:off x="7543800" y="1920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45 đ</a:t>
            </a:r>
          </a:p>
        </p:txBody>
      </p:sp>
      <p:sp>
        <p:nvSpPr>
          <p:cNvPr id="151606" name="Text Box 79"/>
          <p:cNvSpPr txBox="1">
            <a:spLocks noChangeArrowheads="1"/>
          </p:cNvSpPr>
          <p:nvPr/>
        </p:nvSpPr>
        <p:spPr bwMode="auto">
          <a:xfrm>
            <a:off x="7543800" y="2225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40 đ</a:t>
            </a:r>
          </a:p>
        </p:txBody>
      </p:sp>
      <p:sp>
        <p:nvSpPr>
          <p:cNvPr id="151607" name="Text Box 80"/>
          <p:cNvSpPr txBox="1">
            <a:spLocks noChangeArrowheads="1"/>
          </p:cNvSpPr>
          <p:nvPr/>
        </p:nvSpPr>
        <p:spPr bwMode="auto">
          <a:xfrm>
            <a:off x="7543800" y="2530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35 đ</a:t>
            </a:r>
          </a:p>
        </p:txBody>
      </p:sp>
      <p:sp>
        <p:nvSpPr>
          <p:cNvPr id="151608" name="Text Box 81"/>
          <p:cNvSpPr txBox="1">
            <a:spLocks noChangeArrowheads="1"/>
          </p:cNvSpPr>
          <p:nvPr/>
        </p:nvSpPr>
        <p:spPr bwMode="auto">
          <a:xfrm>
            <a:off x="7543800" y="2835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30 đ</a:t>
            </a:r>
          </a:p>
        </p:txBody>
      </p:sp>
      <p:sp>
        <p:nvSpPr>
          <p:cNvPr id="151609" name="Text Box 82"/>
          <p:cNvSpPr txBox="1">
            <a:spLocks noChangeArrowheads="1"/>
          </p:cNvSpPr>
          <p:nvPr/>
        </p:nvSpPr>
        <p:spPr bwMode="auto">
          <a:xfrm>
            <a:off x="7543800" y="3140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25 đ</a:t>
            </a:r>
          </a:p>
        </p:txBody>
      </p:sp>
      <p:sp>
        <p:nvSpPr>
          <p:cNvPr id="151610" name="Text Box 83"/>
          <p:cNvSpPr txBox="1">
            <a:spLocks noChangeArrowheads="1"/>
          </p:cNvSpPr>
          <p:nvPr/>
        </p:nvSpPr>
        <p:spPr bwMode="auto">
          <a:xfrm>
            <a:off x="7543800" y="3444875"/>
            <a:ext cx="100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611" name="Text Box 84"/>
          <p:cNvSpPr txBox="1">
            <a:spLocks noChangeArrowheads="1"/>
          </p:cNvSpPr>
          <p:nvPr/>
        </p:nvSpPr>
        <p:spPr bwMode="auto">
          <a:xfrm>
            <a:off x="7543800" y="3749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15  đ</a:t>
            </a:r>
          </a:p>
        </p:txBody>
      </p:sp>
      <p:sp>
        <p:nvSpPr>
          <p:cNvPr id="151612" name="Text Box 85"/>
          <p:cNvSpPr txBox="1">
            <a:spLocks noChangeArrowheads="1"/>
          </p:cNvSpPr>
          <p:nvPr/>
        </p:nvSpPr>
        <p:spPr bwMode="auto">
          <a:xfrm>
            <a:off x="7543800" y="4054475"/>
            <a:ext cx="1333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613" name="Text Box 86"/>
          <p:cNvSpPr txBox="1">
            <a:spLocks noChangeArrowheads="1"/>
          </p:cNvSpPr>
          <p:nvPr/>
        </p:nvSpPr>
        <p:spPr bwMode="auto">
          <a:xfrm>
            <a:off x="7569200" y="43053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05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614" name="Oval 87"/>
          <p:cNvSpPr>
            <a:spLocks noChangeArrowheads="1"/>
          </p:cNvSpPr>
          <p:nvPr/>
        </p:nvSpPr>
        <p:spPr bwMode="auto">
          <a:xfrm>
            <a:off x="7239000" y="4456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1615" name="Oval 88"/>
          <p:cNvSpPr>
            <a:spLocks noChangeArrowheads="1"/>
          </p:cNvSpPr>
          <p:nvPr/>
        </p:nvSpPr>
        <p:spPr bwMode="auto">
          <a:xfrm>
            <a:off x="7239000" y="4151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1616" name="Oval 89"/>
          <p:cNvSpPr>
            <a:spLocks noChangeArrowheads="1"/>
          </p:cNvSpPr>
          <p:nvPr/>
        </p:nvSpPr>
        <p:spPr bwMode="auto">
          <a:xfrm>
            <a:off x="7239000" y="3846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1617" name="Oval 90"/>
          <p:cNvSpPr>
            <a:spLocks noChangeArrowheads="1"/>
          </p:cNvSpPr>
          <p:nvPr/>
        </p:nvSpPr>
        <p:spPr bwMode="auto">
          <a:xfrm>
            <a:off x="7239000" y="3541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1618" name="Oval 91"/>
          <p:cNvSpPr>
            <a:spLocks noChangeArrowheads="1"/>
          </p:cNvSpPr>
          <p:nvPr/>
        </p:nvSpPr>
        <p:spPr bwMode="auto">
          <a:xfrm>
            <a:off x="7239000" y="3236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1619" name="Oval 92"/>
          <p:cNvSpPr>
            <a:spLocks noChangeArrowheads="1"/>
          </p:cNvSpPr>
          <p:nvPr/>
        </p:nvSpPr>
        <p:spPr bwMode="auto">
          <a:xfrm>
            <a:off x="7239000" y="2932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1620" name="Oval 93"/>
          <p:cNvSpPr>
            <a:spLocks noChangeArrowheads="1"/>
          </p:cNvSpPr>
          <p:nvPr/>
        </p:nvSpPr>
        <p:spPr bwMode="auto">
          <a:xfrm>
            <a:off x="7239000" y="2627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1621" name="Oval 94"/>
          <p:cNvSpPr>
            <a:spLocks noChangeArrowheads="1"/>
          </p:cNvSpPr>
          <p:nvPr/>
        </p:nvSpPr>
        <p:spPr bwMode="auto">
          <a:xfrm>
            <a:off x="7239000" y="2322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1622" name="Oval 95"/>
          <p:cNvSpPr>
            <a:spLocks noChangeArrowheads="1"/>
          </p:cNvSpPr>
          <p:nvPr/>
        </p:nvSpPr>
        <p:spPr bwMode="auto">
          <a:xfrm>
            <a:off x="7239000" y="2017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1623" name="Oval 96"/>
          <p:cNvSpPr>
            <a:spLocks noChangeArrowheads="1"/>
          </p:cNvSpPr>
          <p:nvPr/>
        </p:nvSpPr>
        <p:spPr bwMode="auto">
          <a:xfrm>
            <a:off x="7239000" y="1712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51624" name="Oval 97"/>
          <p:cNvSpPr>
            <a:spLocks noChangeArrowheads="1"/>
          </p:cNvSpPr>
          <p:nvPr/>
        </p:nvSpPr>
        <p:spPr bwMode="auto">
          <a:xfrm>
            <a:off x="7239000" y="1408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1625" name="Oval 98"/>
          <p:cNvSpPr>
            <a:spLocks noChangeArrowheads="1"/>
          </p:cNvSpPr>
          <p:nvPr/>
        </p:nvSpPr>
        <p:spPr bwMode="auto">
          <a:xfrm>
            <a:off x="7239000" y="1103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1626" name="Oval 99"/>
          <p:cNvSpPr>
            <a:spLocks noChangeArrowheads="1"/>
          </p:cNvSpPr>
          <p:nvPr/>
        </p:nvSpPr>
        <p:spPr bwMode="auto">
          <a:xfrm>
            <a:off x="7239000" y="798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1627" name="Oval 100"/>
          <p:cNvSpPr>
            <a:spLocks noChangeArrowheads="1"/>
          </p:cNvSpPr>
          <p:nvPr/>
        </p:nvSpPr>
        <p:spPr bwMode="auto">
          <a:xfrm>
            <a:off x="7239000" y="493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1628" name="Oval 101"/>
          <p:cNvSpPr>
            <a:spLocks noChangeArrowheads="1"/>
          </p:cNvSpPr>
          <p:nvPr/>
        </p:nvSpPr>
        <p:spPr bwMode="auto">
          <a:xfrm>
            <a:off x="7239000" y="188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1629" name="WordArt 104"/>
          <p:cNvSpPr>
            <a:spLocks noChangeArrowheads="1" noChangeShapeType="1" noTextEdit="1"/>
          </p:cNvSpPr>
          <p:nvPr/>
        </p:nvSpPr>
        <p:spPr bwMode="auto">
          <a:xfrm>
            <a:off x="1905000" y="2362200"/>
            <a:ext cx="4267200" cy="3352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</a:rPr>
              <a:t>Ai được 100 điểm</a:t>
            </a:r>
            <a:endParaRPr lang="en-US" sz="3600" b="1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</a:endParaRPr>
          </a:p>
        </p:txBody>
      </p:sp>
      <p:sp>
        <p:nvSpPr>
          <p:cNvPr id="98" name="Oval 97"/>
          <p:cNvSpPr/>
          <p:nvPr/>
        </p:nvSpPr>
        <p:spPr>
          <a:xfrm>
            <a:off x="152400" y="762000"/>
            <a:ext cx="2057400" cy="1143000"/>
          </a:xfrm>
          <a:prstGeom prst="ellipse">
            <a:avLst/>
          </a:prstGeom>
          <a:blipFill>
            <a:blip r:embed="rId1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CC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solidFill>
                  <a:schemeClr val="tx1"/>
                </a:solidFill>
              </a:rPr>
              <a:t>Đáp án </a:t>
            </a:r>
          </a:p>
        </p:txBody>
      </p:sp>
      <p:sp>
        <p:nvSpPr>
          <p:cNvPr id="90" name="Rectangle 89"/>
          <p:cNvSpPr/>
          <p:nvPr/>
        </p:nvSpPr>
        <p:spPr>
          <a:xfrm>
            <a:off x="2971800" y="3352800"/>
            <a:ext cx="2223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TRÒ CHƠI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>
                <p:cTn id="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>
                <p:cTn id="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>
                <p:cTn id="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>
                <p:cTn id="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audio>
              <p:cMediaNode>
                <p:cTn id="14" repeatCount="30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 ứng </a:t>
            </a:r>
          </a:p>
        </p:txBody>
      </p:sp>
      <p:sp>
        <p:nvSpPr>
          <p:cNvPr id="16998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 cả các khung chứa câu trả lời có 1 hiệu ứng chính đó là 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1. Hiệu ứng Emphasis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change Fill Color (màu xanh)  Triggers là chính nó. (HS chọn và GV nhấp nó thì đổi màu xanh)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*Tất cả mỗi khung đúng trong mỗi câu hỏi làm thêm hiệu ứng Emphasis  đổi màu đỏ  Trigger là cái mặt chứa chữ Đáp Án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6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 ứng </a:t>
            </a:r>
          </a:p>
        </p:txBody>
      </p:sp>
      <p:sp>
        <p:nvSpPr>
          <p:cNvPr id="17101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 làm 2 khung màu vàng che 2 câu trả lời sai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khi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 chọn 50:50.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Hiệu ứng là nhóm Entrace  Appear  Trigger là vòng chứa 50:50 (Slide nào cũng làm)</a:t>
            </a:r>
          </a:p>
          <a:p>
            <a:pPr algn="ctr"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Thân chào!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6" y="0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2438400" y="1279525"/>
            <a:ext cx="914400" cy="396875"/>
          </a:xfrm>
          <a:prstGeom prst="ellipse">
            <a:avLst/>
          </a:prstGeom>
          <a:solidFill>
            <a:schemeClr val="tx1"/>
          </a:solidFill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50:50</a:t>
            </a:r>
          </a:p>
        </p:txBody>
      </p:sp>
      <p:grpSp>
        <p:nvGrpSpPr>
          <p:cNvPr id="152579" name="Group 18"/>
          <p:cNvGrpSpPr>
            <a:grpSpLocks/>
          </p:cNvGrpSpPr>
          <p:nvPr/>
        </p:nvGrpSpPr>
        <p:grpSpPr bwMode="auto">
          <a:xfrm>
            <a:off x="3581400" y="1279525"/>
            <a:ext cx="974725" cy="396875"/>
            <a:chOff x="1008" y="2496"/>
            <a:chExt cx="816" cy="432"/>
          </a:xfrm>
        </p:grpSpPr>
        <p:sp>
          <p:nvSpPr>
            <p:cNvPr id="152580" name="Oval 19"/>
            <p:cNvSpPr>
              <a:spLocks noChangeArrowheads="1"/>
            </p:cNvSpPr>
            <p:nvPr/>
          </p:nvSpPr>
          <p:spPr bwMode="auto">
            <a:xfrm>
              <a:off x="1008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pic>
          <p:nvPicPr>
            <p:cNvPr id="152581" name="Picture 20"/>
            <p:cNvPicPr>
              <a:picLocks noChangeAspect="1" noChangeArrowheads="1"/>
            </p:cNvPicPr>
            <p:nvPr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28" y="2516"/>
              <a:ext cx="32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2582" name="Group 21"/>
          <p:cNvGrpSpPr>
            <a:grpSpLocks/>
          </p:cNvGrpSpPr>
          <p:nvPr/>
        </p:nvGrpSpPr>
        <p:grpSpPr bwMode="auto">
          <a:xfrm>
            <a:off x="4800600" y="1279525"/>
            <a:ext cx="914400" cy="396875"/>
            <a:chOff x="1920" y="2496"/>
            <a:chExt cx="816" cy="432"/>
          </a:xfrm>
        </p:grpSpPr>
        <p:sp>
          <p:nvSpPr>
            <p:cNvPr id="152583" name="Oval 22"/>
            <p:cNvSpPr>
              <a:spLocks noChangeArrowheads="1"/>
            </p:cNvSpPr>
            <p:nvPr/>
          </p:nvSpPr>
          <p:spPr bwMode="auto">
            <a:xfrm>
              <a:off x="1920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2584" name="AutoShape 23"/>
            <p:cNvSpPr>
              <a:spLocks noChangeArrowheads="1"/>
            </p:cNvSpPr>
            <p:nvPr/>
          </p:nvSpPr>
          <p:spPr bwMode="auto">
            <a:xfrm rot="5400000">
              <a:off x="2030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2585" name="Oval 24"/>
            <p:cNvSpPr>
              <a:spLocks noChangeArrowheads="1"/>
            </p:cNvSpPr>
            <p:nvPr/>
          </p:nvSpPr>
          <p:spPr bwMode="auto">
            <a:xfrm>
              <a:off x="2078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2586" name="AutoShape 25"/>
            <p:cNvSpPr>
              <a:spLocks noChangeArrowheads="1"/>
            </p:cNvSpPr>
            <p:nvPr/>
          </p:nvSpPr>
          <p:spPr bwMode="auto">
            <a:xfrm rot="5400000">
              <a:off x="2222" y="2712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2587" name="Oval 26"/>
            <p:cNvSpPr>
              <a:spLocks noChangeArrowheads="1"/>
            </p:cNvSpPr>
            <p:nvPr/>
          </p:nvSpPr>
          <p:spPr bwMode="auto">
            <a:xfrm>
              <a:off x="2270" y="2616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2588" name="AutoShape 27"/>
            <p:cNvSpPr>
              <a:spLocks noChangeArrowheads="1"/>
            </p:cNvSpPr>
            <p:nvPr/>
          </p:nvSpPr>
          <p:spPr bwMode="auto">
            <a:xfrm rot="5400000">
              <a:off x="2414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2589" name="Oval 28"/>
            <p:cNvSpPr>
              <a:spLocks noChangeArrowheads="1"/>
            </p:cNvSpPr>
            <p:nvPr/>
          </p:nvSpPr>
          <p:spPr bwMode="auto">
            <a:xfrm>
              <a:off x="2462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</p:grpSp>
      <p:pic>
        <p:nvPicPr>
          <p:cNvPr id="23" name="Chung toi xin dua ra cau tra loi dung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A xin chuc mung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Cau tra loi cuoi cung cua ban la A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AutoShape 36"/>
          <p:cNvSpPr>
            <a:spLocks noChangeArrowheads="1"/>
          </p:cNvSpPr>
          <p:nvPr/>
        </p:nvSpPr>
        <p:spPr bwMode="auto">
          <a:xfrm>
            <a:off x="228600" y="49212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A.cạnh x cạnh</a:t>
            </a:r>
          </a:p>
        </p:txBody>
      </p:sp>
      <p:pic>
        <p:nvPicPr>
          <p:cNvPr id="27" name="Cau tra loi cuoi cung cua ban la B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28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Cau tra loi cuoi cung cua ban la C.mp3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20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Cau tra loi cuoi cung cua ban la D.mp3">
            <a:hlinkClick r:id="" action="ppaction://media"/>
          </p:cNvPr>
          <p:cNvPicPr>
            <a:picLocks noRot="1" noChangeAspect="1" noChangeArrowheads="1"/>
          </p:cNvPicPr>
          <p:nvPr>
            <a:audioFile r:link="rId7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36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590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May tinh bo 2 phuong an sai1.mp3">
            <a:hlinkClick r:id="" action="ppaction://media"/>
          </p:cNvPr>
          <p:cNvPicPr>
            <a:picLocks noRot="1" noChangeAspect="1" noChangeArrowheads="1"/>
          </p:cNvPicPr>
          <p:nvPr>
            <a:audioFile r:link="rId8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c va d la hai phuong an sai.mp3">
            <a:hlinkClick r:id="" action="ppaction://media"/>
          </p:cNvPr>
          <p:cNvPicPr>
            <a:picLocks noRot="1" noChangeAspect="1" noChangeArrowheads="1"/>
          </p:cNvPicPr>
          <p:nvPr>
            <a:audioFile r:link="rId9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8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Nguoi than.mp3">
            <a:hlinkClick r:id="" action="ppaction://media"/>
          </p:cNvPr>
          <p:cNvPicPr>
            <a:picLocks noRot="1" noChangeAspect="1" noChangeArrowheads="1"/>
          </p:cNvPicPr>
          <p:nvPr>
            <a:audioFile r:link="rId10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981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hone.mp3">
            <a:hlinkClick r:id="" action="ppaction://media"/>
          </p:cNvPr>
          <p:cNvPicPr>
            <a:picLocks noRot="1" noChangeAspect="1" noChangeArrowheads="1"/>
          </p:cNvPicPr>
          <p:nvPr>
            <a:audioFile r:link="rId1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Khangia.mp3">
            <a:hlinkClick r:id="" action="ppaction://media"/>
          </p:cNvPr>
          <p:cNvPicPr>
            <a:picLocks noRot="1" noChangeAspect="1" noChangeArrowheads="1"/>
          </p:cNvPicPr>
          <p:nvPr>
            <a:audioFile r:link="rId1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657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Bat dau di tim ai la trieu phu-cau1.mp3">
            <a:hlinkClick r:id="" action="ppaction://media"/>
          </p:cNvPr>
          <p:cNvPicPr>
            <a:picLocks noRot="1" noChangeAspect="1" noChangeArrowheads="1"/>
          </p:cNvPicPr>
          <p:nvPr>
            <a:audioFile r:link="rId1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37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1.mp3">
            <a:hlinkClick r:id="" action="ppaction://media"/>
          </p:cNvPr>
          <p:cNvPicPr>
            <a:picLocks noRot="1" noChangeAspect="1" noChangeArrowheads="1"/>
          </p:cNvPicPr>
          <p:nvPr>
            <a:audioFile r:link="rId1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90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607" name="Rectangle 55"/>
          <p:cNvSpPr>
            <a:spLocks noChangeArrowheads="1"/>
          </p:cNvSpPr>
          <p:nvPr/>
        </p:nvSpPr>
        <p:spPr bwMode="auto">
          <a:xfrm>
            <a:off x="6629400" y="0"/>
            <a:ext cx="2514600" cy="4740275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2608" name="Text Box 56"/>
          <p:cNvSpPr txBox="1">
            <a:spLocks noChangeArrowheads="1"/>
          </p:cNvSpPr>
          <p:nvPr/>
        </p:nvSpPr>
        <p:spPr bwMode="auto">
          <a:xfrm>
            <a:off x="6705600" y="6032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15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609" name="Text Box 57"/>
          <p:cNvSpPr txBox="1">
            <a:spLocks noChangeArrowheads="1"/>
          </p:cNvSpPr>
          <p:nvPr/>
        </p:nvSpPr>
        <p:spPr bwMode="auto">
          <a:xfrm>
            <a:off x="6705600" y="381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610" name="Text Box 58"/>
          <p:cNvSpPr txBox="1">
            <a:spLocks noChangeArrowheads="1"/>
          </p:cNvSpPr>
          <p:nvPr/>
        </p:nvSpPr>
        <p:spPr bwMode="auto">
          <a:xfrm>
            <a:off x="6705600" y="685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611" name="Text Box 59"/>
          <p:cNvSpPr txBox="1">
            <a:spLocks noChangeArrowheads="1"/>
          </p:cNvSpPr>
          <p:nvPr/>
        </p:nvSpPr>
        <p:spPr bwMode="auto">
          <a:xfrm>
            <a:off x="6705600" y="990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612" name="Text Box 60"/>
          <p:cNvSpPr txBox="1">
            <a:spLocks noChangeArrowheads="1"/>
          </p:cNvSpPr>
          <p:nvPr/>
        </p:nvSpPr>
        <p:spPr bwMode="auto">
          <a:xfrm>
            <a:off x="6705600" y="1295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613" name="Text Box 61"/>
          <p:cNvSpPr txBox="1">
            <a:spLocks noChangeArrowheads="1"/>
          </p:cNvSpPr>
          <p:nvPr/>
        </p:nvSpPr>
        <p:spPr bwMode="auto">
          <a:xfrm>
            <a:off x="6705600" y="1600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614" name="Rectangle 62"/>
          <p:cNvSpPr>
            <a:spLocks noChangeArrowheads="1"/>
          </p:cNvSpPr>
          <p:nvPr/>
        </p:nvSpPr>
        <p:spPr bwMode="auto">
          <a:xfrm>
            <a:off x="6696075" y="4402138"/>
            <a:ext cx="2413000" cy="279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2615" name="Text Box 63"/>
          <p:cNvSpPr txBox="1">
            <a:spLocks noChangeArrowheads="1"/>
          </p:cNvSpPr>
          <p:nvPr/>
        </p:nvSpPr>
        <p:spPr bwMode="auto">
          <a:xfrm>
            <a:off x="6705600" y="1905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9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616" name="Text Box 64"/>
          <p:cNvSpPr txBox="1">
            <a:spLocks noChangeArrowheads="1"/>
          </p:cNvSpPr>
          <p:nvPr/>
        </p:nvSpPr>
        <p:spPr bwMode="auto">
          <a:xfrm>
            <a:off x="6705600" y="2209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8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617" name="Text Box 65"/>
          <p:cNvSpPr txBox="1">
            <a:spLocks noChangeArrowheads="1"/>
          </p:cNvSpPr>
          <p:nvPr/>
        </p:nvSpPr>
        <p:spPr bwMode="auto">
          <a:xfrm>
            <a:off x="6705600" y="2514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7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618" name="Text Box 66"/>
          <p:cNvSpPr txBox="1">
            <a:spLocks noChangeArrowheads="1"/>
          </p:cNvSpPr>
          <p:nvPr/>
        </p:nvSpPr>
        <p:spPr bwMode="auto">
          <a:xfrm>
            <a:off x="6705600" y="2819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6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619" name="Text Box 67"/>
          <p:cNvSpPr txBox="1">
            <a:spLocks noChangeArrowheads="1"/>
          </p:cNvSpPr>
          <p:nvPr/>
        </p:nvSpPr>
        <p:spPr bwMode="auto">
          <a:xfrm>
            <a:off x="6705600" y="3124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52620" name="Text Box 68"/>
          <p:cNvSpPr txBox="1">
            <a:spLocks noChangeArrowheads="1"/>
          </p:cNvSpPr>
          <p:nvPr/>
        </p:nvSpPr>
        <p:spPr bwMode="auto">
          <a:xfrm>
            <a:off x="6705600" y="3429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621" name="Text Box 69"/>
          <p:cNvSpPr txBox="1">
            <a:spLocks noChangeArrowheads="1"/>
          </p:cNvSpPr>
          <p:nvPr/>
        </p:nvSpPr>
        <p:spPr bwMode="auto">
          <a:xfrm>
            <a:off x="6705600" y="3733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622" name="Text Box 70"/>
          <p:cNvSpPr txBox="1">
            <a:spLocks noChangeArrowheads="1"/>
          </p:cNvSpPr>
          <p:nvPr/>
        </p:nvSpPr>
        <p:spPr bwMode="auto">
          <a:xfrm>
            <a:off x="6705600" y="4038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623" name="Text Box 71"/>
          <p:cNvSpPr txBox="1">
            <a:spLocks noChangeArrowheads="1"/>
          </p:cNvSpPr>
          <p:nvPr/>
        </p:nvSpPr>
        <p:spPr bwMode="auto">
          <a:xfrm>
            <a:off x="6705600" y="4343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624" name="Text Box 72"/>
          <p:cNvSpPr txBox="1">
            <a:spLocks noChangeArrowheads="1"/>
          </p:cNvSpPr>
          <p:nvPr/>
        </p:nvSpPr>
        <p:spPr bwMode="auto">
          <a:xfrm>
            <a:off x="7543800" y="762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100 đ</a:t>
            </a:r>
          </a:p>
        </p:txBody>
      </p:sp>
      <p:sp>
        <p:nvSpPr>
          <p:cNvPr id="152625" name="Text Box 73"/>
          <p:cNvSpPr txBox="1">
            <a:spLocks noChangeArrowheads="1"/>
          </p:cNvSpPr>
          <p:nvPr/>
        </p:nvSpPr>
        <p:spPr bwMode="auto">
          <a:xfrm>
            <a:off x="7543800" y="396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90 đ</a:t>
            </a:r>
          </a:p>
        </p:txBody>
      </p:sp>
      <p:sp>
        <p:nvSpPr>
          <p:cNvPr id="152626" name="Text Box 74"/>
          <p:cNvSpPr txBox="1">
            <a:spLocks noChangeArrowheads="1"/>
          </p:cNvSpPr>
          <p:nvPr/>
        </p:nvSpPr>
        <p:spPr bwMode="auto">
          <a:xfrm>
            <a:off x="7543800" y="701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80 đ</a:t>
            </a:r>
          </a:p>
        </p:txBody>
      </p:sp>
      <p:sp>
        <p:nvSpPr>
          <p:cNvPr id="152627" name="Text Box 75"/>
          <p:cNvSpPr txBox="1">
            <a:spLocks noChangeArrowheads="1"/>
          </p:cNvSpPr>
          <p:nvPr/>
        </p:nvSpPr>
        <p:spPr bwMode="auto">
          <a:xfrm>
            <a:off x="7543800" y="1006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70 đ</a:t>
            </a:r>
          </a:p>
        </p:txBody>
      </p:sp>
      <p:sp>
        <p:nvSpPr>
          <p:cNvPr id="152628" name="Text Box 76"/>
          <p:cNvSpPr txBox="1">
            <a:spLocks noChangeArrowheads="1"/>
          </p:cNvSpPr>
          <p:nvPr/>
        </p:nvSpPr>
        <p:spPr bwMode="auto">
          <a:xfrm>
            <a:off x="7543800" y="1311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60 đ</a:t>
            </a:r>
          </a:p>
        </p:txBody>
      </p:sp>
      <p:sp>
        <p:nvSpPr>
          <p:cNvPr id="152629" name="Text Box 77"/>
          <p:cNvSpPr txBox="1">
            <a:spLocks noChangeArrowheads="1"/>
          </p:cNvSpPr>
          <p:nvPr/>
        </p:nvSpPr>
        <p:spPr bwMode="auto">
          <a:xfrm>
            <a:off x="7543800" y="1616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50 đ</a:t>
            </a:r>
          </a:p>
        </p:txBody>
      </p:sp>
      <p:sp>
        <p:nvSpPr>
          <p:cNvPr id="152630" name="Text Box 78"/>
          <p:cNvSpPr txBox="1">
            <a:spLocks noChangeArrowheads="1"/>
          </p:cNvSpPr>
          <p:nvPr/>
        </p:nvSpPr>
        <p:spPr bwMode="auto">
          <a:xfrm>
            <a:off x="7543800" y="1920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45 đ</a:t>
            </a:r>
          </a:p>
        </p:txBody>
      </p:sp>
      <p:sp>
        <p:nvSpPr>
          <p:cNvPr id="152631" name="Text Box 79"/>
          <p:cNvSpPr txBox="1">
            <a:spLocks noChangeArrowheads="1"/>
          </p:cNvSpPr>
          <p:nvPr/>
        </p:nvSpPr>
        <p:spPr bwMode="auto">
          <a:xfrm>
            <a:off x="7543800" y="2225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40 đ</a:t>
            </a:r>
          </a:p>
        </p:txBody>
      </p:sp>
      <p:sp>
        <p:nvSpPr>
          <p:cNvPr id="152632" name="Text Box 80"/>
          <p:cNvSpPr txBox="1">
            <a:spLocks noChangeArrowheads="1"/>
          </p:cNvSpPr>
          <p:nvPr/>
        </p:nvSpPr>
        <p:spPr bwMode="auto">
          <a:xfrm>
            <a:off x="7543800" y="2530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35 đ</a:t>
            </a:r>
          </a:p>
        </p:txBody>
      </p:sp>
      <p:sp>
        <p:nvSpPr>
          <p:cNvPr id="152633" name="Text Box 81"/>
          <p:cNvSpPr txBox="1">
            <a:spLocks noChangeArrowheads="1"/>
          </p:cNvSpPr>
          <p:nvPr/>
        </p:nvSpPr>
        <p:spPr bwMode="auto">
          <a:xfrm>
            <a:off x="7543800" y="2835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30 đ</a:t>
            </a:r>
          </a:p>
        </p:txBody>
      </p:sp>
      <p:sp>
        <p:nvSpPr>
          <p:cNvPr id="152634" name="Text Box 82"/>
          <p:cNvSpPr txBox="1">
            <a:spLocks noChangeArrowheads="1"/>
          </p:cNvSpPr>
          <p:nvPr/>
        </p:nvSpPr>
        <p:spPr bwMode="auto">
          <a:xfrm>
            <a:off x="7543800" y="3140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25 đ</a:t>
            </a:r>
          </a:p>
        </p:txBody>
      </p:sp>
      <p:sp>
        <p:nvSpPr>
          <p:cNvPr id="152635" name="Text Box 83"/>
          <p:cNvSpPr txBox="1">
            <a:spLocks noChangeArrowheads="1"/>
          </p:cNvSpPr>
          <p:nvPr/>
        </p:nvSpPr>
        <p:spPr bwMode="auto">
          <a:xfrm>
            <a:off x="7543800" y="3444875"/>
            <a:ext cx="100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636" name="Text Box 84"/>
          <p:cNvSpPr txBox="1">
            <a:spLocks noChangeArrowheads="1"/>
          </p:cNvSpPr>
          <p:nvPr/>
        </p:nvSpPr>
        <p:spPr bwMode="auto">
          <a:xfrm>
            <a:off x="7543800" y="3749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15  đ</a:t>
            </a:r>
          </a:p>
        </p:txBody>
      </p:sp>
      <p:sp>
        <p:nvSpPr>
          <p:cNvPr id="152637" name="Text Box 85"/>
          <p:cNvSpPr txBox="1">
            <a:spLocks noChangeArrowheads="1"/>
          </p:cNvSpPr>
          <p:nvPr/>
        </p:nvSpPr>
        <p:spPr bwMode="auto">
          <a:xfrm>
            <a:off x="7543800" y="4054475"/>
            <a:ext cx="1333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638" name="Text Box 86"/>
          <p:cNvSpPr txBox="1">
            <a:spLocks noChangeArrowheads="1"/>
          </p:cNvSpPr>
          <p:nvPr/>
        </p:nvSpPr>
        <p:spPr bwMode="auto">
          <a:xfrm>
            <a:off x="7569200" y="43053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05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639" name="Oval 87"/>
          <p:cNvSpPr>
            <a:spLocks noChangeArrowheads="1"/>
          </p:cNvSpPr>
          <p:nvPr/>
        </p:nvSpPr>
        <p:spPr bwMode="auto">
          <a:xfrm>
            <a:off x="7239000" y="4456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2640" name="Oval 88"/>
          <p:cNvSpPr>
            <a:spLocks noChangeArrowheads="1"/>
          </p:cNvSpPr>
          <p:nvPr/>
        </p:nvSpPr>
        <p:spPr bwMode="auto">
          <a:xfrm>
            <a:off x="7239000" y="4151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2641" name="Oval 89"/>
          <p:cNvSpPr>
            <a:spLocks noChangeArrowheads="1"/>
          </p:cNvSpPr>
          <p:nvPr/>
        </p:nvSpPr>
        <p:spPr bwMode="auto">
          <a:xfrm>
            <a:off x="7239000" y="3846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2642" name="Oval 90"/>
          <p:cNvSpPr>
            <a:spLocks noChangeArrowheads="1"/>
          </p:cNvSpPr>
          <p:nvPr/>
        </p:nvSpPr>
        <p:spPr bwMode="auto">
          <a:xfrm>
            <a:off x="7239000" y="3541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2643" name="Oval 91"/>
          <p:cNvSpPr>
            <a:spLocks noChangeArrowheads="1"/>
          </p:cNvSpPr>
          <p:nvPr/>
        </p:nvSpPr>
        <p:spPr bwMode="auto">
          <a:xfrm>
            <a:off x="7239000" y="3236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2644" name="Oval 92"/>
          <p:cNvSpPr>
            <a:spLocks noChangeArrowheads="1"/>
          </p:cNvSpPr>
          <p:nvPr/>
        </p:nvSpPr>
        <p:spPr bwMode="auto">
          <a:xfrm>
            <a:off x="7239000" y="2932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2645" name="Oval 93"/>
          <p:cNvSpPr>
            <a:spLocks noChangeArrowheads="1"/>
          </p:cNvSpPr>
          <p:nvPr/>
        </p:nvSpPr>
        <p:spPr bwMode="auto">
          <a:xfrm>
            <a:off x="7239000" y="2627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2646" name="Oval 94"/>
          <p:cNvSpPr>
            <a:spLocks noChangeArrowheads="1"/>
          </p:cNvSpPr>
          <p:nvPr/>
        </p:nvSpPr>
        <p:spPr bwMode="auto">
          <a:xfrm>
            <a:off x="7239000" y="2322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2647" name="Oval 95"/>
          <p:cNvSpPr>
            <a:spLocks noChangeArrowheads="1"/>
          </p:cNvSpPr>
          <p:nvPr/>
        </p:nvSpPr>
        <p:spPr bwMode="auto">
          <a:xfrm>
            <a:off x="7239000" y="2017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2648" name="Oval 96"/>
          <p:cNvSpPr>
            <a:spLocks noChangeArrowheads="1"/>
          </p:cNvSpPr>
          <p:nvPr/>
        </p:nvSpPr>
        <p:spPr bwMode="auto">
          <a:xfrm>
            <a:off x="7239000" y="1712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52649" name="Oval 97"/>
          <p:cNvSpPr>
            <a:spLocks noChangeArrowheads="1"/>
          </p:cNvSpPr>
          <p:nvPr/>
        </p:nvSpPr>
        <p:spPr bwMode="auto">
          <a:xfrm>
            <a:off x="7239000" y="1408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2650" name="Oval 98"/>
          <p:cNvSpPr>
            <a:spLocks noChangeArrowheads="1"/>
          </p:cNvSpPr>
          <p:nvPr/>
        </p:nvSpPr>
        <p:spPr bwMode="auto">
          <a:xfrm>
            <a:off x="7239000" y="1103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2651" name="Oval 99"/>
          <p:cNvSpPr>
            <a:spLocks noChangeArrowheads="1"/>
          </p:cNvSpPr>
          <p:nvPr/>
        </p:nvSpPr>
        <p:spPr bwMode="auto">
          <a:xfrm>
            <a:off x="7239000" y="798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2652" name="Oval 100"/>
          <p:cNvSpPr>
            <a:spLocks noChangeArrowheads="1"/>
          </p:cNvSpPr>
          <p:nvPr/>
        </p:nvSpPr>
        <p:spPr bwMode="auto">
          <a:xfrm>
            <a:off x="7239000" y="493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2653" name="Oval 101"/>
          <p:cNvSpPr>
            <a:spLocks noChangeArrowheads="1"/>
          </p:cNvSpPr>
          <p:nvPr/>
        </p:nvSpPr>
        <p:spPr bwMode="auto">
          <a:xfrm>
            <a:off x="7239000" y="188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2654" name="Text Box 103"/>
          <p:cNvSpPr txBox="1">
            <a:spLocks noChangeArrowheads="1"/>
          </p:cNvSpPr>
          <p:nvPr/>
        </p:nvSpPr>
        <p:spPr bwMode="auto">
          <a:xfrm>
            <a:off x="304800" y="1889125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Câu hỏi 1: </a:t>
            </a:r>
            <a:r>
              <a:rPr lang="en-US" altLang="en-US" sz="2400" b="1">
                <a:solidFill>
                  <a:srgbClr val="0000CC"/>
                </a:solidFill>
                <a:latin typeface="Calibri" panose="020F0502020204030204" pitchFamily="34" charset="0"/>
              </a:rPr>
              <a:t>05 đ</a:t>
            </a:r>
            <a:endParaRPr lang="en-US" altLang="en-US" sz="240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2655" name="WordArt 104"/>
          <p:cNvSpPr>
            <a:spLocks noChangeArrowheads="1" noChangeShapeType="1" noTextEdit="1"/>
          </p:cNvSpPr>
          <p:nvPr/>
        </p:nvSpPr>
        <p:spPr bwMode="auto">
          <a:xfrm>
            <a:off x="1600200" y="242888"/>
            <a:ext cx="4191000" cy="595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</a:rPr>
              <a:t>Ai được 100 điểm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</a:endParaRPr>
          </a:p>
        </p:txBody>
      </p:sp>
      <p:sp>
        <p:nvSpPr>
          <p:cNvPr id="91" name="AutoShape 36"/>
          <p:cNvSpPr>
            <a:spLocks noChangeArrowheads="1"/>
          </p:cNvSpPr>
          <p:nvPr/>
        </p:nvSpPr>
        <p:spPr bwMode="auto">
          <a:xfrm>
            <a:off x="2286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C.cạnh x 4</a:t>
            </a:r>
          </a:p>
        </p:txBody>
      </p:sp>
      <p:sp>
        <p:nvSpPr>
          <p:cNvPr id="92" name="AutoShape 36"/>
          <p:cNvSpPr>
            <a:spLocks noChangeArrowheads="1"/>
          </p:cNvSpPr>
          <p:nvPr/>
        </p:nvSpPr>
        <p:spPr bwMode="auto">
          <a:xfrm>
            <a:off x="4648200" y="49212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B.dài x rộng</a:t>
            </a:r>
          </a:p>
        </p:txBody>
      </p:sp>
      <p:sp>
        <p:nvSpPr>
          <p:cNvPr id="93" name="AutoShape 36"/>
          <p:cNvSpPr>
            <a:spLocks noChangeArrowheads="1"/>
          </p:cNvSpPr>
          <p:nvPr/>
        </p:nvSpPr>
        <p:spPr bwMode="auto">
          <a:xfrm>
            <a:off x="4648200" y="601980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D.(dài + rộng) x 2</a:t>
            </a:r>
          </a:p>
        </p:txBody>
      </p:sp>
      <p:sp>
        <p:nvSpPr>
          <p:cNvPr id="94" name="AutoShape 36"/>
          <p:cNvSpPr>
            <a:spLocks noChangeArrowheads="1"/>
          </p:cNvSpPr>
          <p:nvPr/>
        </p:nvSpPr>
        <p:spPr bwMode="auto">
          <a:xfrm>
            <a:off x="4648200" y="495300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5" name="AutoShape 36"/>
          <p:cNvSpPr>
            <a:spLocks noChangeArrowheads="1"/>
          </p:cNvSpPr>
          <p:nvPr/>
        </p:nvSpPr>
        <p:spPr bwMode="auto">
          <a:xfrm>
            <a:off x="4648200" y="606425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124" name="AutoShape 29"/>
          <p:cNvSpPr>
            <a:spLocks noChangeArrowheads="1"/>
          </p:cNvSpPr>
          <p:nvPr/>
        </p:nvSpPr>
        <p:spPr bwMode="auto">
          <a:xfrm>
            <a:off x="0" y="2514600"/>
            <a:ext cx="6477000" cy="1676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3600" b="1">
                <a:latin typeface="Calibri" panose="020F0502020204030204" pitchFamily="34" charset="0"/>
              </a:rPr>
              <a:t>Công thức tính diện tích </a:t>
            </a:r>
          </a:p>
          <a:p>
            <a:pPr eaLnBrk="0" hangingPunct="0"/>
            <a:r>
              <a:rPr lang="en-US" altLang="en-US" sz="3600" b="1">
                <a:latin typeface="Calibri" panose="020F0502020204030204" pitchFamily="34" charset="0"/>
              </a:rPr>
              <a:t>Hình vuông:</a:t>
            </a:r>
            <a:endParaRPr lang="en-US" altLang="en-US" b="1">
              <a:latin typeface="Calibri" panose="020F0502020204030204" pitchFamily="34" charset="0"/>
            </a:endParaRPr>
          </a:p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52400" y="762000"/>
            <a:ext cx="2057400" cy="1143000"/>
          </a:xfrm>
          <a:prstGeom prst="ellipse">
            <a:avLst/>
          </a:prstGeom>
          <a:blipFill>
            <a:blip r:embed="rId1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CC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solidFill>
                  <a:schemeClr val="tx1"/>
                </a:solidFill>
              </a:rPr>
              <a:t>Đáp án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audio>
              <p:cMediaNode>
                <p:cTn id="19" repeatCount="30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21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2438400" y="1279525"/>
            <a:ext cx="914400" cy="396875"/>
          </a:xfrm>
          <a:prstGeom prst="ellipse">
            <a:avLst/>
          </a:prstGeom>
          <a:solidFill>
            <a:schemeClr val="tx1"/>
          </a:solidFill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50:50</a:t>
            </a:r>
          </a:p>
        </p:txBody>
      </p:sp>
      <p:grpSp>
        <p:nvGrpSpPr>
          <p:cNvPr id="153603" name="Group 18"/>
          <p:cNvGrpSpPr>
            <a:grpSpLocks/>
          </p:cNvGrpSpPr>
          <p:nvPr/>
        </p:nvGrpSpPr>
        <p:grpSpPr bwMode="auto">
          <a:xfrm>
            <a:off x="3581400" y="1279525"/>
            <a:ext cx="974725" cy="396875"/>
            <a:chOff x="1008" y="2496"/>
            <a:chExt cx="816" cy="432"/>
          </a:xfrm>
        </p:grpSpPr>
        <p:sp>
          <p:nvSpPr>
            <p:cNvPr id="153604" name="Oval 19"/>
            <p:cNvSpPr>
              <a:spLocks noChangeArrowheads="1"/>
            </p:cNvSpPr>
            <p:nvPr/>
          </p:nvSpPr>
          <p:spPr bwMode="auto">
            <a:xfrm>
              <a:off x="1008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pic>
          <p:nvPicPr>
            <p:cNvPr id="153605" name="Picture 20"/>
            <p:cNvPicPr>
              <a:picLocks noChangeAspect="1" noChangeArrowheads="1"/>
            </p:cNvPicPr>
            <p:nvPr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28" y="2516"/>
              <a:ext cx="32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606" name="Group 21"/>
          <p:cNvGrpSpPr>
            <a:grpSpLocks/>
          </p:cNvGrpSpPr>
          <p:nvPr/>
        </p:nvGrpSpPr>
        <p:grpSpPr bwMode="auto">
          <a:xfrm>
            <a:off x="4800600" y="1279525"/>
            <a:ext cx="914400" cy="396875"/>
            <a:chOff x="1920" y="2496"/>
            <a:chExt cx="816" cy="432"/>
          </a:xfrm>
        </p:grpSpPr>
        <p:sp>
          <p:nvSpPr>
            <p:cNvPr id="153607" name="Oval 22"/>
            <p:cNvSpPr>
              <a:spLocks noChangeArrowheads="1"/>
            </p:cNvSpPr>
            <p:nvPr/>
          </p:nvSpPr>
          <p:spPr bwMode="auto">
            <a:xfrm>
              <a:off x="1920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3608" name="AutoShape 23"/>
            <p:cNvSpPr>
              <a:spLocks noChangeArrowheads="1"/>
            </p:cNvSpPr>
            <p:nvPr/>
          </p:nvSpPr>
          <p:spPr bwMode="auto">
            <a:xfrm rot="5400000">
              <a:off x="2030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3609" name="Oval 24"/>
            <p:cNvSpPr>
              <a:spLocks noChangeArrowheads="1"/>
            </p:cNvSpPr>
            <p:nvPr/>
          </p:nvSpPr>
          <p:spPr bwMode="auto">
            <a:xfrm>
              <a:off x="2078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3610" name="AutoShape 25"/>
            <p:cNvSpPr>
              <a:spLocks noChangeArrowheads="1"/>
            </p:cNvSpPr>
            <p:nvPr/>
          </p:nvSpPr>
          <p:spPr bwMode="auto">
            <a:xfrm rot="5400000">
              <a:off x="2222" y="2712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3611" name="Oval 26"/>
            <p:cNvSpPr>
              <a:spLocks noChangeArrowheads="1"/>
            </p:cNvSpPr>
            <p:nvPr/>
          </p:nvSpPr>
          <p:spPr bwMode="auto">
            <a:xfrm>
              <a:off x="2270" y="2616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3612" name="AutoShape 27"/>
            <p:cNvSpPr>
              <a:spLocks noChangeArrowheads="1"/>
            </p:cNvSpPr>
            <p:nvPr/>
          </p:nvSpPr>
          <p:spPr bwMode="auto">
            <a:xfrm rot="5400000">
              <a:off x="2414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3613" name="Oval 28"/>
            <p:cNvSpPr>
              <a:spLocks noChangeArrowheads="1"/>
            </p:cNvSpPr>
            <p:nvPr/>
          </p:nvSpPr>
          <p:spPr bwMode="auto">
            <a:xfrm>
              <a:off x="2462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</p:grpSp>
      <p:pic>
        <p:nvPicPr>
          <p:cNvPr id="23" name="Chung toi xin dua ra cau tra loi dung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A xin chuc mung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Cau tra loi cuoi cung cua ban la A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AutoShape 36"/>
          <p:cNvSpPr>
            <a:spLocks noChangeArrowheads="1"/>
          </p:cNvSpPr>
          <p:nvPr/>
        </p:nvSpPr>
        <p:spPr bwMode="auto">
          <a:xfrm>
            <a:off x="228600" y="49212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A.cạnh x cạnh</a:t>
            </a:r>
          </a:p>
        </p:txBody>
      </p:sp>
      <p:pic>
        <p:nvPicPr>
          <p:cNvPr id="27" name="Cau tra loi cuoi cung cua ban la B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28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Cau tra loi cuoi cung cua ban la C.mp3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20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Cau tra loi cuoi cung cua ban la D.mp3">
            <a:hlinkClick r:id="" action="ppaction://media"/>
          </p:cNvPr>
          <p:cNvPicPr>
            <a:picLocks noRot="1" noChangeAspect="1" noChangeArrowheads="1"/>
          </p:cNvPicPr>
          <p:nvPr>
            <a:audioFile r:link="rId7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36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590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May tinh bo 2 phuong an sai1.mp3">
            <a:hlinkClick r:id="" action="ppaction://media"/>
          </p:cNvPr>
          <p:cNvPicPr>
            <a:picLocks noRot="1" noChangeAspect="1" noChangeArrowheads="1"/>
          </p:cNvPicPr>
          <p:nvPr>
            <a:audioFile r:link="rId8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c va d la hai phuong an sai.mp3">
            <a:hlinkClick r:id="" action="ppaction://media"/>
          </p:cNvPr>
          <p:cNvPicPr>
            <a:picLocks noRot="1" noChangeAspect="1" noChangeArrowheads="1"/>
          </p:cNvPicPr>
          <p:nvPr>
            <a:audioFile r:link="rId9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8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Nguoi than.mp3">
            <a:hlinkClick r:id="" action="ppaction://media"/>
          </p:cNvPr>
          <p:cNvPicPr>
            <a:picLocks noRot="1" noChangeAspect="1" noChangeArrowheads="1"/>
          </p:cNvPicPr>
          <p:nvPr>
            <a:audioFile r:link="rId10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981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hone.mp3">
            <a:hlinkClick r:id="" action="ppaction://media"/>
          </p:cNvPr>
          <p:cNvPicPr>
            <a:picLocks noRot="1" noChangeAspect="1" noChangeArrowheads="1"/>
          </p:cNvPicPr>
          <p:nvPr>
            <a:audioFile r:link="rId1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Khangia.mp3">
            <a:hlinkClick r:id="" action="ppaction://media"/>
          </p:cNvPr>
          <p:cNvPicPr>
            <a:picLocks noRot="1" noChangeAspect="1" noChangeArrowheads="1"/>
          </p:cNvPicPr>
          <p:nvPr>
            <a:audioFile r:link="rId1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657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Bat dau di tim ai la trieu phu-cau1.mp3">
            <a:hlinkClick r:id="" action="ppaction://media"/>
          </p:cNvPr>
          <p:cNvPicPr>
            <a:picLocks noRot="1" noChangeAspect="1" noChangeArrowheads="1"/>
          </p:cNvPicPr>
          <p:nvPr>
            <a:audioFile r:link="rId1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37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1.mp3">
            <a:hlinkClick r:id="" action="ppaction://media"/>
          </p:cNvPr>
          <p:cNvPicPr>
            <a:picLocks noRot="1" noChangeAspect="1" noChangeArrowheads="1"/>
          </p:cNvPicPr>
          <p:nvPr>
            <a:audioFile r:link="rId1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90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1" name="Rectangle 55"/>
          <p:cNvSpPr>
            <a:spLocks noChangeArrowheads="1"/>
          </p:cNvSpPr>
          <p:nvPr/>
        </p:nvSpPr>
        <p:spPr bwMode="auto">
          <a:xfrm>
            <a:off x="6629400" y="0"/>
            <a:ext cx="2514600" cy="4740275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3632" name="Text Box 56"/>
          <p:cNvSpPr txBox="1">
            <a:spLocks noChangeArrowheads="1"/>
          </p:cNvSpPr>
          <p:nvPr/>
        </p:nvSpPr>
        <p:spPr bwMode="auto">
          <a:xfrm>
            <a:off x="6705600" y="6032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15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3" name="Text Box 57"/>
          <p:cNvSpPr txBox="1">
            <a:spLocks noChangeArrowheads="1"/>
          </p:cNvSpPr>
          <p:nvPr/>
        </p:nvSpPr>
        <p:spPr bwMode="auto">
          <a:xfrm>
            <a:off x="6705600" y="381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4" name="Text Box 58"/>
          <p:cNvSpPr txBox="1">
            <a:spLocks noChangeArrowheads="1"/>
          </p:cNvSpPr>
          <p:nvPr/>
        </p:nvSpPr>
        <p:spPr bwMode="auto">
          <a:xfrm>
            <a:off x="6705600" y="685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5" name="Text Box 59"/>
          <p:cNvSpPr txBox="1">
            <a:spLocks noChangeArrowheads="1"/>
          </p:cNvSpPr>
          <p:nvPr/>
        </p:nvSpPr>
        <p:spPr bwMode="auto">
          <a:xfrm>
            <a:off x="6705600" y="990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6" name="Text Box 60"/>
          <p:cNvSpPr txBox="1">
            <a:spLocks noChangeArrowheads="1"/>
          </p:cNvSpPr>
          <p:nvPr/>
        </p:nvSpPr>
        <p:spPr bwMode="auto">
          <a:xfrm>
            <a:off x="6705600" y="1295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7" name="Text Box 61"/>
          <p:cNvSpPr txBox="1">
            <a:spLocks noChangeArrowheads="1"/>
          </p:cNvSpPr>
          <p:nvPr/>
        </p:nvSpPr>
        <p:spPr bwMode="auto">
          <a:xfrm>
            <a:off x="6705600" y="1600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8" name="Rectangle 62"/>
          <p:cNvSpPr>
            <a:spLocks noChangeArrowheads="1"/>
          </p:cNvSpPr>
          <p:nvPr/>
        </p:nvSpPr>
        <p:spPr bwMode="auto">
          <a:xfrm>
            <a:off x="6654800" y="4140200"/>
            <a:ext cx="2413000" cy="279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3639" name="Text Box 63"/>
          <p:cNvSpPr txBox="1">
            <a:spLocks noChangeArrowheads="1"/>
          </p:cNvSpPr>
          <p:nvPr/>
        </p:nvSpPr>
        <p:spPr bwMode="auto">
          <a:xfrm>
            <a:off x="6705600" y="1905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9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0" name="Text Box 64"/>
          <p:cNvSpPr txBox="1">
            <a:spLocks noChangeArrowheads="1"/>
          </p:cNvSpPr>
          <p:nvPr/>
        </p:nvSpPr>
        <p:spPr bwMode="auto">
          <a:xfrm>
            <a:off x="6705600" y="2209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8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1" name="Text Box 65"/>
          <p:cNvSpPr txBox="1">
            <a:spLocks noChangeArrowheads="1"/>
          </p:cNvSpPr>
          <p:nvPr/>
        </p:nvSpPr>
        <p:spPr bwMode="auto">
          <a:xfrm>
            <a:off x="6705600" y="2514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7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2" name="Text Box 66"/>
          <p:cNvSpPr txBox="1">
            <a:spLocks noChangeArrowheads="1"/>
          </p:cNvSpPr>
          <p:nvPr/>
        </p:nvSpPr>
        <p:spPr bwMode="auto">
          <a:xfrm>
            <a:off x="6705600" y="2819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6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3" name="Text Box 67"/>
          <p:cNvSpPr txBox="1">
            <a:spLocks noChangeArrowheads="1"/>
          </p:cNvSpPr>
          <p:nvPr/>
        </p:nvSpPr>
        <p:spPr bwMode="auto">
          <a:xfrm>
            <a:off x="6705600" y="3124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53644" name="Text Box 68"/>
          <p:cNvSpPr txBox="1">
            <a:spLocks noChangeArrowheads="1"/>
          </p:cNvSpPr>
          <p:nvPr/>
        </p:nvSpPr>
        <p:spPr bwMode="auto">
          <a:xfrm>
            <a:off x="6705600" y="3429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5" name="Text Box 69"/>
          <p:cNvSpPr txBox="1">
            <a:spLocks noChangeArrowheads="1"/>
          </p:cNvSpPr>
          <p:nvPr/>
        </p:nvSpPr>
        <p:spPr bwMode="auto">
          <a:xfrm>
            <a:off x="6705600" y="3733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6" name="Text Box 70"/>
          <p:cNvSpPr txBox="1">
            <a:spLocks noChangeArrowheads="1"/>
          </p:cNvSpPr>
          <p:nvPr/>
        </p:nvSpPr>
        <p:spPr bwMode="auto">
          <a:xfrm>
            <a:off x="6705600" y="4038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7" name="Text Box 71"/>
          <p:cNvSpPr txBox="1">
            <a:spLocks noChangeArrowheads="1"/>
          </p:cNvSpPr>
          <p:nvPr/>
        </p:nvSpPr>
        <p:spPr bwMode="auto">
          <a:xfrm>
            <a:off x="6705600" y="4343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8" name="Text Box 72"/>
          <p:cNvSpPr txBox="1">
            <a:spLocks noChangeArrowheads="1"/>
          </p:cNvSpPr>
          <p:nvPr/>
        </p:nvSpPr>
        <p:spPr bwMode="auto">
          <a:xfrm>
            <a:off x="7543800" y="762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100 đ</a:t>
            </a:r>
          </a:p>
        </p:txBody>
      </p:sp>
      <p:sp>
        <p:nvSpPr>
          <p:cNvPr id="153649" name="Text Box 73"/>
          <p:cNvSpPr txBox="1">
            <a:spLocks noChangeArrowheads="1"/>
          </p:cNvSpPr>
          <p:nvPr/>
        </p:nvSpPr>
        <p:spPr bwMode="auto">
          <a:xfrm>
            <a:off x="7543800" y="396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90 đ</a:t>
            </a:r>
          </a:p>
        </p:txBody>
      </p:sp>
      <p:sp>
        <p:nvSpPr>
          <p:cNvPr id="153650" name="Text Box 74"/>
          <p:cNvSpPr txBox="1">
            <a:spLocks noChangeArrowheads="1"/>
          </p:cNvSpPr>
          <p:nvPr/>
        </p:nvSpPr>
        <p:spPr bwMode="auto">
          <a:xfrm>
            <a:off x="7543800" y="701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80 đ</a:t>
            </a:r>
          </a:p>
        </p:txBody>
      </p:sp>
      <p:sp>
        <p:nvSpPr>
          <p:cNvPr id="153651" name="Text Box 75"/>
          <p:cNvSpPr txBox="1">
            <a:spLocks noChangeArrowheads="1"/>
          </p:cNvSpPr>
          <p:nvPr/>
        </p:nvSpPr>
        <p:spPr bwMode="auto">
          <a:xfrm>
            <a:off x="7543800" y="1006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70 đ</a:t>
            </a:r>
          </a:p>
        </p:txBody>
      </p:sp>
      <p:sp>
        <p:nvSpPr>
          <p:cNvPr id="153652" name="Text Box 76"/>
          <p:cNvSpPr txBox="1">
            <a:spLocks noChangeArrowheads="1"/>
          </p:cNvSpPr>
          <p:nvPr/>
        </p:nvSpPr>
        <p:spPr bwMode="auto">
          <a:xfrm>
            <a:off x="7543800" y="1311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60 đ</a:t>
            </a:r>
          </a:p>
        </p:txBody>
      </p:sp>
      <p:sp>
        <p:nvSpPr>
          <p:cNvPr id="153653" name="Text Box 77"/>
          <p:cNvSpPr txBox="1">
            <a:spLocks noChangeArrowheads="1"/>
          </p:cNvSpPr>
          <p:nvPr/>
        </p:nvSpPr>
        <p:spPr bwMode="auto">
          <a:xfrm>
            <a:off x="7543800" y="1616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50 đ</a:t>
            </a:r>
          </a:p>
        </p:txBody>
      </p:sp>
      <p:sp>
        <p:nvSpPr>
          <p:cNvPr id="153654" name="Text Box 78"/>
          <p:cNvSpPr txBox="1">
            <a:spLocks noChangeArrowheads="1"/>
          </p:cNvSpPr>
          <p:nvPr/>
        </p:nvSpPr>
        <p:spPr bwMode="auto">
          <a:xfrm>
            <a:off x="7543800" y="1920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45 đ</a:t>
            </a:r>
          </a:p>
        </p:txBody>
      </p:sp>
      <p:sp>
        <p:nvSpPr>
          <p:cNvPr id="153655" name="Text Box 79"/>
          <p:cNvSpPr txBox="1">
            <a:spLocks noChangeArrowheads="1"/>
          </p:cNvSpPr>
          <p:nvPr/>
        </p:nvSpPr>
        <p:spPr bwMode="auto">
          <a:xfrm>
            <a:off x="7543800" y="2225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40 đ</a:t>
            </a:r>
          </a:p>
        </p:txBody>
      </p:sp>
      <p:sp>
        <p:nvSpPr>
          <p:cNvPr id="153656" name="Text Box 80"/>
          <p:cNvSpPr txBox="1">
            <a:spLocks noChangeArrowheads="1"/>
          </p:cNvSpPr>
          <p:nvPr/>
        </p:nvSpPr>
        <p:spPr bwMode="auto">
          <a:xfrm>
            <a:off x="7543800" y="2530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35 đ</a:t>
            </a:r>
          </a:p>
        </p:txBody>
      </p:sp>
      <p:sp>
        <p:nvSpPr>
          <p:cNvPr id="153657" name="Text Box 81"/>
          <p:cNvSpPr txBox="1">
            <a:spLocks noChangeArrowheads="1"/>
          </p:cNvSpPr>
          <p:nvPr/>
        </p:nvSpPr>
        <p:spPr bwMode="auto">
          <a:xfrm>
            <a:off x="7543800" y="2835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30 đ</a:t>
            </a:r>
          </a:p>
        </p:txBody>
      </p:sp>
      <p:sp>
        <p:nvSpPr>
          <p:cNvPr id="153658" name="Text Box 82"/>
          <p:cNvSpPr txBox="1">
            <a:spLocks noChangeArrowheads="1"/>
          </p:cNvSpPr>
          <p:nvPr/>
        </p:nvSpPr>
        <p:spPr bwMode="auto">
          <a:xfrm>
            <a:off x="7543800" y="3140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25 đ</a:t>
            </a:r>
          </a:p>
        </p:txBody>
      </p:sp>
      <p:sp>
        <p:nvSpPr>
          <p:cNvPr id="153659" name="Text Box 83"/>
          <p:cNvSpPr txBox="1">
            <a:spLocks noChangeArrowheads="1"/>
          </p:cNvSpPr>
          <p:nvPr/>
        </p:nvSpPr>
        <p:spPr bwMode="auto">
          <a:xfrm>
            <a:off x="7543800" y="3444875"/>
            <a:ext cx="100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60" name="Text Box 84"/>
          <p:cNvSpPr txBox="1">
            <a:spLocks noChangeArrowheads="1"/>
          </p:cNvSpPr>
          <p:nvPr/>
        </p:nvSpPr>
        <p:spPr bwMode="auto">
          <a:xfrm>
            <a:off x="7543800" y="3749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15  đ</a:t>
            </a:r>
          </a:p>
        </p:txBody>
      </p:sp>
      <p:sp>
        <p:nvSpPr>
          <p:cNvPr id="153661" name="Text Box 85"/>
          <p:cNvSpPr txBox="1">
            <a:spLocks noChangeArrowheads="1"/>
          </p:cNvSpPr>
          <p:nvPr/>
        </p:nvSpPr>
        <p:spPr bwMode="auto">
          <a:xfrm>
            <a:off x="7543800" y="4054475"/>
            <a:ext cx="1333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62" name="Text Box 86"/>
          <p:cNvSpPr txBox="1">
            <a:spLocks noChangeArrowheads="1"/>
          </p:cNvSpPr>
          <p:nvPr/>
        </p:nvSpPr>
        <p:spPr bwMode="auto">
          <a:xfrm>
            <a:off x="7569200" y="43053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05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63" name="Oval 87"/>
          <p:cNvSpPr>
            <a:spLocks noChangeArrowheads="1"/>
          </p:cNvSpPr>
          <p:nvPr/>
        </p:nvSpPr>
        <p:spPr bwMode="auto">
          <a:xfrm>
            <a:off x="7239000" y="4456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3664" name="Oval 88"/>
          <p:cNvSpPr>
            <a:spLocks noChangeArrowheads="1"/>
          </p:cNvSpPr>
          <p:nvPr/>
        </p:nvSpPr>
        <p:spPr bwMode="auto">
          <a:xfrm>
            <a:off x="7239000" y="4151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3665" name="Oval 89"/>
          <p:cNvSpPr>
            <a:spLocks noChangeArrowheads="1"/>
          </p:cNvSpPr>
          <p:nvPr/>
        </p:nvSpPr>
        <p:spPr bwMode="auto">
          <a:xfrm>
            <a:off x="7239000" y="3846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3666" name="Oval 90"/>
          <p:cNvSpPr>
            <a:spLocks noChangeArrowheads="1"/>
          </p:cNvSpPr>
          <p:nvPr/>
        </p:nvSpPr>
        <p:spPr bwMode="auto">
          <a:xfrm>
            <a:off x="7239000" y="3541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3667" name="Oval 91"/>
          <p:cNvSpPr>
            <a:spLocks noChangeArrowheads="1"/>
          </p:cNvSpPr>
          <p:nvPr/>
        </p:nvSpPr>
        <p:spPr bwMode="auto">
          <a:xfrm>
            <a:off x="7239000" y="3236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3668" name="Oval 92"/>
          <p:cNvSpPr>
            <a:spLocks noChangeArrowheads="1"/>
          </p:cNvSpPr>
          <p:nvPr/>
        </p:nvSpPr>
        <p:spPr bwMode="auto">
          <a:xfrm>
            <a:off x="7239000" y="2932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3669" name="Oval 93"/>
          <p:cNvSpPr>
            <a:spLocks noChangeArrowheads="1"/>
          </p:cNvSpPr>
          <p:nvPr/>
        </p:nvSpPr>
        <p:spPr bwMode="auto">
          <a:xfrm>
            <a:off x="7239000" y="2627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3670" name="Oval 94"/>
          <p:cNvSpPr>
            <a:spLocks noChangeArrowheads="1"/>
          </p:cNvSpPr>
          <p:nvPr/>
        </p:nvSpPr>
        <p:spPr bwMode="auto">
          <a:xfrm>
            <a:off x="7239000" y="2322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3671" name="Oval 95"/>
          <p:cNvSpPr>
            <a:spLocks noChangeArrowheads="1"/>
          </p:cNvSpPr>
          <p:nvPr/>
        </p:nvSpPr>
        <p:spPr bwMode="auto">
          <a:xfrm>
            <a:off x="7239000" y="2017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3672" name="Oval 96"/>
          <p:cNvSpPr>
            <a:spLocks noChangeArrowheads="1"/>
          </p:cNvSpPr>
          <p:nvPr/>
        </p:nvSpPr>
        <p:spPr bwMode="auto">
          <a:xfrm>
            <a:off x="7239000" y="1712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53673" name="Oval 97"/>
          <p:cNvSpPr>
            <a:spLocks noChangeArrowheads="1"/>
          </p:cNvSpPr>
          <p:nvPr/>
        </p:nvSpPr>
        <p:spPr bwMode="auto">
          <a:xfrm>
            <a:off x="7239000" y="1408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3674" name="Oval 98"/>
          <p:cNvSpPr>
            <a:spLocks noChangeArrowheads="1"/>
          </p:cNvSpPr>
          <p:nvPr/>
        </p:nvSpPr>
        <p:spPr bwMode="auto">
          <a:xfrm>
            <a:off x="7239000" y="1103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3675" name="Oval 99"/>
          <p:cNvSpPr>
            <a:spLocks noChangeArrowheads="1"/>
          </p:cNvSpPr>
          <p:nvPr/>
        </p:nvSpPr>
        <p:spPr bwMode="auto">
          <a:xfrm>
            <a:off x="7239000" y="798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3676" name="Oval 100"/>
          <p:cNvSpPr>
            <a:spLocks noChangeArrowheads="1"/>
          </p:cNvSpPr>
          <p:nvPr/>
        </p:nvSpPr>
        <p:spPr bwMode="auto">
          <a:xfrm>
            <a:off x="7239000" y="493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3677" name="Oval 101"/>
          <p:cNvSpPr>
            <a:spLocks noChangeArrowheads="1"/>
          </p:cNvSpPr>
          <p:nvPr/>
        </p:nvSpPr>
        <p:spPr bwMode="auto">
          <a:xfrm>
            <a:off x="7239000" y="188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3678" name="Text Box 103"/>
          <p:cNvSpPr txBox="1">
            <a:spLocks noChangeArrowheads="1"/>
          </p:cNvSpPr>
          <p:nvPr/>
        </p:nvSpPr>
        <p:spPr bwMode="auto">
          <a:xfrm>
            <a:off x="304800" y="1889125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Câu hỏi 2: </a:t>
            </a:r>
            <a:r>
              <a:rPr lang="en-US" altLang="en-US" sz="2400" b="1">
                <a:solidFill>
                  <a:srgbClr val="0000CC"/>
                </a:solidFill>
                <a:latin typeface="Calibri" panose="020F0502020204030204" pitchFamily="34" charset="0"/>
              </a:rPr>
              <a:t>10 đ</a:t>
            </a:r>
            <a:endParaRPr lang="en-US" altLang="en-US" sz="240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79" name="WordArt 104"/>
          <p:cNvSpPr>
            <a:spLocks noChangeArrowheads="1" noChangeShapeType="1" noTextEdit="1"/>
          </p:cNvSpPr>
          <p:nvPr/>
        </p:nvSpPr>
        <p:spPr bwMode="auto">
          <a:xfrm>
            <a:off x="1600200" y="242888"/>
            <a:ext cx="4191000" cy="595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</a:rPr>
              <a:t>Ai được 100 điểm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</a:endParaRPr>
          </a:p>
        </p:txBody>
      </p:sp>
      <p:sp>
        <p:nvSpPr>
          <p:cNvPr id="91" name="AutoShape 36"/>
          <p:cNvSpPr>
            <a:spLocks noChangeArrowheads="1"/>
          </p:cNvSpPr>
          <p:nvPr/>
        </p:nvSpPr>
        <p:spPr bwMode="auto">
          <a:xfrm>
            <a:off x="2286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C.cạnh x 4</a:t>
            </a:r>
          </a:p>
        </p:txBody>
      </p:sp>
      <p:sp>
        <p:nvSpPr>
          <p:cNvPr id="92" name="AutoShape 36"/>
          <p:cNvSpPr>
            <a:spLocks noChangeArrowheads="1"/>
          </p:cNvSpPr>
          <p:nvPr/>
        </p:nvSpPr>
        <p:spPr bwMode="auto">
          <a:xfrm>
            <a:off x="4648200" y="49212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dài x rộng</a:t>
            </a:r>
          </a:p>
        </p:txBody>
      </p:sp>
      <p:sp>
        <p:nvSpPr>
          <p:cNvPr id="93" name="AutoShape 36"/>
          <p:cNvSpPr>
            <a:spLocks noChangeArrowheads="1"/>
          </p:cNvSpPr>
          <p:nvPr/>
        </p:nvSpPr>
        <p:spPr bwMode="auto">
          <a:xfrm>
            <a:off x="4597400" y="596900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(dài + rộng) x 2</a:t>
            </a:r>
          </a:p>
        </p:txBody>
      </p:sp>
      <p:sp>
        <p:nvSpPr>
          <p:cNvPr id="94" name="AutoShape 36"/>
          <p:cNvSpPr>
            <a:spLocks noChangeArrowheads="1"/>
          </p:cNvSpPr>
          <p:nvPr/>
        </p:nvSpPr>
        <p:spPr bwMode="auto">
          <a:xfrm>
            <a:off x="4648200" y="489585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5" name="AutoShape 36"/>
          <p:cNvSpPr>
            <a:spLocks noChangeArrowheads="1"/>
          </p:cNvSpPr>
          <p:nvPr/>
        </p:nvSpPr>
        <p:spPr bwMode="auto">
          <a:xfrm>
            <a:off x="4572000" y="594360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148" name="AutoShape 29"/>
          <p:cNvSpPr>
            <a:spLocks noChangeArrowheads="1"/>
          </p:cNvSpPr>
          <p:nvPr/>
        </p:nvSpPr>
        <p:spPr bwMode="auto">
          <a:xfrm>
            <a:off x="0" y="2514600"/>
            <a:ext cx="6477000" cy="1676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3600" b="1">
                <a:latin typeface="Calibri" panose="020F0502020204030204" pitchFamily="34" charset="0"/>
              </a:rPr>
              <a:t>Công thức tính chu vi</a:t>
            </a:r>
          </a:p>
          <a:p>
            <a:pPr eaLnBrk="0" hangingPunct="0"/>
            <a:r>
              <a:rPr lang="en-US" altLang="en-US" sz="3600" b="1">
                <a:latin typeface="Calibri" panose="020F0502020204030204" pitchFamily="34" charset="0"/>
              </a:rPr>
              <a:t>Hình vuông:</a:t>
            </a:r>
            <a:endParaRPr lang="en-US" altLang="en-US" b="1">
              <a:latin typeface="Calibri" panose="020F0502020204030204" pitchFamily="34" charset="0"/>
            </a:endParaRPr>
          </a:p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52400" y="762000"/>
            <a:ext cx="2057400" cy="1143000"/>
          </a:xfrm>
          <a:prstGeom prst="ellipse">
            <a:avLst/>
          </a:prstGeom>
          <a:blipFill>
            <a:blip r:embed="rId1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CC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solidFill>
                  <a:schemeClr val="tx1"/>
                </a:solidFill>
              </a:rPr>
              <a:t>Đáp án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audio>
              <p:cMediaNode>
                <p:cTn id="19" repeatCount="30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31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2438400" y="1279525"/>
            <a:ext cx="914400" cy="396875"/>
          </a:xfrm>
          <a:prstGeom prst="ellipse">
            <a:avLst/>
          </a:prstGeom>
          <a:solidFill>
            <a:schemeClr val="tx1"/>
          </a:solidFill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50:50</a:t>
            </a:r>
          </a:p>
        </p:txBody>
      </p:sp>
      <p:grpSp>
        <p:nvGrpSpPr>
          <p:cNvPr id="154627" name="Group 18"/>
          <p:cNvGrpSpPr>
            <a:grpSpLocks/>
          </p:cNvGrpSpPr>
          <p:nvPr/>
        </p:nvGrpSpPr>
        <p:grpSpPr bwMode="auto">
          <a:xfrm>
            <a:off x="3581400" y="1279525"/>
            <a:ext cx="974725" cy="396875"/>
            <a:chOff x="1008" y="2496"/>
            <a:chExt cx="816" cy="432"/>
          </a:xfrm>
        </p:grpSpPr>
        <p:sp>
          <p:nvSpPr>
            <p:cNvPr id="154628" name="Oval 19"/>
            <p:cNvSpPr>
              <a:spLocks noChangeArrowheads="1"/>
            </p:cNvSpPr>
            <p:nvPr/>
          </p:nvSpPr>
          <p:spPr bwMode="auto">
            <a:xfrm>
              <a:off x="1008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pic>
          <p:nvPicPr>
            <p:cNvPr id="154629" name="Picture 20"/>
            <p:cNvPicPr>
              <a:picLocks noChangeAspect="1" noChangeArrowheads="1"/>
            </p:cNvPicPr>
            <p:nvPr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28" y="2516"/>
              <a:ext cx="32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4630" name="Group 21"/>
          <p:cNvGrpSpPr>
            <a:grpSpLocks/>
          </p:cNvGrpSpPr>
          <p:nvPr/>
        </p:nvGrpSpPr>
        <p:grpSpPr bwMode="auto">
          <a:xfrm>
            <a:off x="4800600" y="1279525"/>
            <a:ext cx="914400" cy="396875"/>
            <a:chOff x="1920" y="2496"/>
            <a:chExt cx="816" cy="432"/>
          </a:xfrm>
        </p:grpSpPr>
        <p:sp>
          <p:nvSpPr>
            <p:cNvPr id="154631" name="Oval 22"/>
            <p:cNvSpPr>
              <a:spLocks noChangeArrowheads="1"/>
            </p:cNvSpPr>
            <p:nvPr/>
          </p:nvSpPr>
          <p:spPr bwMode="auto">
            <a:xfrm>
              <a:off x="1920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4632" name="AutoShape 23"/>
            <p:cNvSpPr>
              <a:spLocks noChangeArrowheads="1"/>
            </p:cNvSpPr>
            <p:nvPr/>
          </p:nvSpPr>
          <p:spPr bwMode="auto">
            <a:xfrm rot="5400000">
              <a:off x="2030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4633" name="Oval 24"/>
            <p:cNvSpPr>
              <a:spLocks noChangeArrowheads="1"/>
            </p:cNvSpPr>
            <p:nvPr/>
          </p:nvSpPr>
          <p:spPr bwMode="auto">
            <a:xfrm>
              <a:off x="2078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4634" name="AutoShape 25"/>
            <p:cNvSpPr>
              <a:spLocks noChangeArrowheads="1"/>
            </p:cNvSpPr>
            <p:nvPr/>
          </p:nvSpPr>
          <p:spPr bwMode="auto">
            <a:xfrm rot="5400000">
              <a:off x="2222" y="2712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4635" name="Oval 26"/>
            <p:cNvSpPr>
              <a:spLocks noChangeArrowheads="1"/>
            </p:cNvSpPr>
            <p:nvPr/>
          </p:nvSpPr>
          <p:spPr bwMode="auto">
            <a:xfrm>
              <a:off x="2270" y="2616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4636" name="AutoShape 27"/>
            <p:cNvSpPr>
              <a:spLocks noChangeArrowheads="1"/>
            </p:cNvSpPr>
            <p:nvPr/>
          </p:nvSpPr>
          <p:spPr bwMode="auto">
            <a:xfrm rot="5400000">
              <a:off x="2414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4637" name="Oval 28"/>
            <p:cNvSpPr>
              <a:spLocks noChangeArrowheads="1"/>
            </p:cNvSpPr>
            <p:nvPr/>
          </p:nvSpPr>
          <p:spPr bwMode="auto">
            <a:xfrm>
              <a:off x="2462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</p:grpSp>
      <p:pic>
        <p:nvPicPr>
          <p:cNvPr id="23" name="Chung toi xin dua ra cau tra loi dung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A xin chuc mung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Cau tra loi cuoi cung cua ban la A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AutoShape 36"/>
          <p:cNvSpPr>
            <a:spLocks noChangeArrowheads="1"/>
          </p:cNvSpPr>
          <p:nvPr/>
        </p:nvSpPr>
        <p:spPr bwMode="auto">
          <a:xfrm>
            <a:off x="228600" y="49212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A.cạnh x cạnh</a:t>
            </a:r>
          </a:p>
        </p:txBody>
      </p:sp>
      <p:pic>
        <p:nvPicPr>
          <p:cNvPr id="27" name="Cau tra loi cuoi cung cua ban la B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28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Cau tra loi cuoi cung cua ban la C.mp3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20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Cau tra loi cuoi cung cua ban la D.mp3">
            <a:hlinkClick r:id="" action="ppaction://media"/>
          </p:cNvPr>
          <p:cNvPicPr>
            <a:picLocks noRot="1" noChangeAspect="1" noChangeArrowheads="1"/>
          </p:cNvPicPr>
          <p:nvPr>
            <a:audioFile r:link="rId7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36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590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May tinh bo 2 phuong an sai1.mp3">
            <a:hlinkClick r:id="" action="ppaction://media"/>
          </p:cNvPr>
          <p:cNvPicPr>
            <a:picLocks noRot="1" noChangeAspect="1" noChangeArrowheads="1"/>
          </p:cNvPicPr>
          <p:nvPr>
            <a:audioFile r:link="rId8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c va d la hai phuong an sai.mp3">
            <a:hlinkClick r:id="" action="ppaction://media"/>
          </p:cNvPr>
          <p:cNvPicPr>
            <a:picLocks noRot="1" noChangeAspect="1" noChangeArrowheads="1"/>
          </p:cNvPicPr>
          <p:nvPr>
            <a:audioFile r:link="rId9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8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Nguoi than.mp3">
            <a:hlinkClick r:id="" action="ppaction://media"/>
          </p:cNvPr>
          <p:cNvPicPr>
            <a:picLocks noRot="1" noChangeAspect="1" noChangeArrowheads="1"/>
          </p:cNvPicPr>
          <p:nvPr>
            <a:audioFile r:link="rId10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981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hone.mp3">
            <a:hlinkClick r:id="" action="ppaction://media"/>
          </p:cNvPr>
          <p:cNvPicPr>
            <a:picLocks noRot="1" noChangeAspect="1" noChangeArrowheads="1"/>
          </p:cNvPicPr>
          <p:nvPr>
            <a:audioFile r:link="rId1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Khangia.mp3">
            <a:hlinkClick r:id="" action="ppaction://media"/>
          </p:cNvPr>
          <p:cNvPicPr>
            <a:picLocks noRot="1" noChangeAspect="1" noChangeArrowheads="1"/>
          </p:cNvPicPr>
          <p:nvPr>
            <a:audioFile r:link="rId1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657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Bat dau di tim ai la trieu phu-cau1.mp3">
            <a:hlinkClick r:id="" action="ppaction://media"/>
          </p:cNvPr>
          <p:cNvPicPr>
            <a:picLocks noRot="1" noChangeAspect="1" noChangeArrowheads="1"/>
          </p:cNvPicPr>
          <p:nvPr>
            <a:audioFile r:link="rId1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37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1.mp3">
            <a:hlinkClick r:id="" action="ppaction://media"/>
          </p:cNvPr>
          <p:cNvPicPr>
            <a:picLocks noRot="1" noChangeAspect="1" noChangeArrowheads="1"/>
          </p:cNvPicPr>
          <p:nvPr>
            <a:audioFile r:link="rId1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90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655" name="Rectangle 55"/>
          <p:cNvSpPr>
            <a:spLocks noChangeArrowheads="1"/>
          </p:cNvSpPr>
          <p:nvPr/>
        </p:nvSpPr>
        <p:spPr bwMode="auto">
          <a:xfrm>
            <a:off x="6629400" y="0"/>
            <a:ext cx="2514600" cy="4740275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4656" name="Text Box 56"/>
          <p:cNvSpPr txBox="1">
            <a:spLocks noChangeArrowheads="1"/>
          </p:cNvSpPr>
          <p:nvPr/>
        </p:nvSpPr>
        <p:spPr bwMode="auto">
          <a:xfrm>
            <a:off x="6705600" y="6032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15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57" name="Text Box 57"/>
          <p:cNvSpPr txBox="1">
            <a:spLocks noChangeArrowheads="1"/>
          </p:cNvSpPr>
          <p:nvPr/>
        </p:nvSpPr>
        <p:spPr bwMode="auto">
          <a:xfrm>
            <a:off x="6705600" y="381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58" name="Text Box 58"/>
          <p:cNvSpPr txBox="1">
            <a:spLocks noChangeArrowheads="1"/>
          </p:cNvSpPr>
          <p:nvPr/>
        </p:nvSpPr>
        <p:spPr bwMode="auto">
          <a:xfrm>
            <a:off x="6705600" y="685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59" name="Text Box 59"/>
          <p:cNvSpPr txBox="1">
            <a:spLocks noChangeArrowheads="1"/>
          </p:cNvSpPr>
          <p:nvPr/>
        </p:nvSpPr>
        <p:spPr bwMode="auto">
          <a:xfrm>
            <a:off x="6705600" y="990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60" name="Text Box 60"/>
          <p:cNvSpPr txBox="1">
            <a:spLocks noChangeArrowheads="1"/>
          </p:cNvSpPr>
          <p:nvPr/>
        </p:nvSpPr>
        <p:spPr bwMode="auto">
          <a:xfrm>
            <a:off x="6705600" y="1295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61" name="Text Box 61"/>
          <p:cNvSpPr txBox="1">
            <a:spLocks noChangeArrowheads="1"/>
          </p:cNvSpPr>
          <p:nvPr/>
        </p:nvSpPr>
        <p:spPr bwMode="auto">
          <a:xfrm>
            <a:off x="6705600" y="1600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62" name="Rectangle 62"/>
          <p:cNvSpPr>
            <a:spLocks noChangeArrowheads="1"/>
          </p:cNvSpPr>
          <p:nvPr/>
        </p:nvSpPr>
        <p:spPr bwMode="auto">
          <a:xfrm>
            <a:off x="6731000" y="3810000"/>
            <a:ext cx="2413000" cy="279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4663" name="Text Box 63"/>
          <p:cNvSpPr txBox="1">
            <a:spLocks noChangeArrowheads="1"/>
          </p:cNvSpPr>
          <p:nvPr/>
        </p:nvSpPr>
        <p:spPr bwMode="auto">
          <a:xfrm>
            <a:off x="6705600" y="1905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9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64" name="Text Box 64"/>
          <p:cNvSpPr txBox="1">
            <a:spLocks noChangeArrowheads="1"/>
          </p:cNvSpPr>
          <p:nvPr/>
        </p:nvSpPr>
        <p:spPr bwMode="auto">
          <a:xfrm>
            <a:off x="6705600" y="2209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8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65" name="Text Box 65"/>
          <p:cNvSpPr txBox="1">
            <a:spLocks noChangeArrowheads="1"/>
          </p:cNvSpPr>
          <p:nvPr/>
        </p:nvSpPr>
        <p:spPr bwMode="auto">
          <a:xfrm>
            <a:off x="6705600" y="2514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7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66" name="Text Box 66"/>
          <p:cNvSpPr txBox="1">
            <a:spLocks noChangeArrowheads="1"/>
          </p:cNvSpPr>
          <p:nvPr/>
        </p:nvSpPr>
        <p:spPr bwMode="auto">
          <a:xfrm>
            <a:off x="6705600" y="2819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6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67" name="Text Box 67"/>
          <p:cNvSpPr txBox="1">
            <a:spLocks noChangeArrowheads="1"/>
          </p:cNvSpPr>
          <p:nvPr/>
        </p:nvSpPr>
        <p:spPr bwMode="auto">
          <a:xfrm>
            <a:off x="6705600" y="3124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54668" name="Text Box 68"/>
          <p:cNvSpPr txBox="1">
            <a:spLocks noChangeArrowheads="1"/>
          </p:cNvSpPr>
          <p:nvPr/>
        </p:nvSpPr>
        <p:spPr bwMode="auto">
          <a:xfrm>
            <a:off x="6705600" y="3429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69" name="Text Box 69"/>
          <p:cNvSpPr txBox="1">
            <a:spLocks noChangeArrowheads="1"/>
          </p:cNvSpPr>
          <p:nvPr/>
        </p:nvSpPr>
        <p:spPr bwMode="auto">
          <a:xfrm>
            <a:off x="6705600" y="3733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70" name="Text Box 70"/>
          <p:cNvSpPr txBox="1">
            <a:spLocks noChangeArrowheads="1"/>
          </p:cNvSpPr>
          <p:nvPr/>
        </p:nvSpPr>
        <p:spPr bwMode="auto">
          <a:xfrm>
            <a:off x="6705600" y="4038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71" name="Text Box 71"/>
          <p:cNvSpPr txBox="1">
            <a:spLocks noChangeArrowheads="1"/>
          </p:cNvSpPr>
          <p:nvPr/>
        </p:nvSpPr>
        <p:spPr bwMode="auto">
          <a:xfrm>
            <a:off x="6705600" y="4343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72" name="Text Box 72"/>
          <p:cNvSpPr txBox="1">
            <a:spLocks noChangeArrowheads="1"/>
          </p:cNvSpPr>
          <p:nvPr/>
        </p:nvSpPr>
        <p:spPr bwMode="auto">
          <a:xfrm>
            <a:off x="7543800" y="762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100 đ</a:t>
            </a:r>
          </a:p>
        </p:txBody>
      </p:sp>
      <p:sp>
        <p:nvSpPr>
          <p:cNvPr id="154673" name="Text Box 73"/>
          <p:cNvSpPr txBox="1">
            <a:spLocks noChangeArrowheads="1"/>
          </p:cNvSpPr>
          <p:nvPr/>
        </p:nvSpPr>
        <p:spPr bwMode="auto">
          <a:xfrm>
            <a:off x="7543800" y="396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90 đ</a:t>
            </a:r>
          </a:p>
        </p:txBody>
      </p:sp>
      <p:sp>
        <p:nvSpPr>
          <p:cNvPr id="154674" name="Text Box 74"/>
          <p:cNvSpPr txBox="1">
            <a:spLocks noChangeArrowheads="1"/>
          </p:cNvSpPr>
          <p:nvPr/>
        </p:nvSpPr>
        <p:spPr bwMode="auto">
          <a:xfrm>
            <a:off x="7543800" y="701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80 đ</a:t>
            </a:r>
          </a:p>
        </p:txBody>
      </p:sp>
      <p:sp>
        <p:nvSpPr>
          <p:cNvPr id="154675" name="Text Box 75"/>
          <p:cNvSpPr txBox="1">
            <a:spLocks noChangeArrowheads="1"/>
          </p:cNvSpPr>
          <p:nvPr/>
        </p:nvSpPr>
        <p:spPr bwMode="auto">
          <a:xfrm>
            <a:off x="7543800" y="1006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70 đ</a:t>
            </a:r>
          </a:p>
        </p:txBody>
      </p:sp>
      <p:sp>
        <p:nvSpPr>
          <p:cNvPr id="154676" name="Text Box 76"/>
          <p:cNvSpPr txBox="1">
            <a:spLocks noChangeArrowheads="1"/>
          </p:cNvSpPr>
          <p:nvPr/>
        </p:nvSpPr>
        <p:spPr bwMode="auto">
          <a:xfrm>
            <a:off x="7543800" y="1311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60 đ</a:t>
            </a:r>
          </a:p>
        </p:txBody>
      </p:sp>
      <p:sp>
        <p:nvSpPr>
          <p:cNvPr id="154677" name="Text Box 77"/>
          <p:cNvSpPr txBox="1">
            <a:spLocks noChangeArrowheads="1"/>
          </p:cNvSpPr>
          <p:nvPr/>
        </p:nvSpPr>
        <p:spPr bwMode="auto">
          <a:xfrm>
            <a:off x="7543800" y="1616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50 đ</a:t>
            </a:r>
          </a:p>
        </p:txBody>
      </p:sp>
      <p:sp>
        <p:nvSpPr>
          <p:cNvPr id="154678" name="Text Box 78"/>
          <p:cNvSpPr txBox="1">
            <a:spLocks noChangeArrowheads="1"/>
          </p:cNvSpPr>
          <p:nvPr/>
        </p:nvSpPr>
        <p:spPr bwMode="auto">
          <a:xfrm>
            <a:off x="7543800" y="1920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45 đ</a:t>
            </a:r>
          </a:p>
        </p:txBody>
      </p:sp>
      <p:sp>
        <p:nvSpPr>
          <p:cNvPr id="154679" name="Text Box 79"/>
          <p:cNvSpPr txBox="1">
            <a:spLocks noChangeArrowheads="1"/>
          </p:cNvSpPr>
          <p:nvPr/>
        </p:nvSpPr>
        <p:spPr bwMode="auto">
          <a:xfrm>
            <a:off x="7543800" y="2225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40 đ</a:t>
            </a:r>
          </a:p>
        </p:txBody>
      </p:sp>
      <p:sp>
        <p:nvSpPr>
          <p:cNvPr id="154680" name="Text Box 80"/>
          <p:cNvSpPr txBox="1">
            <a:spLocks noChangeArrowheads="1"/>
          </p:cNvSpPr>
          <p:nvPr/>
        </p:nvSpPr>
        <p:spPr bwMode="auto">
          <a:xfrm>
            <a:off x="7543800" y="2530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35 đ</a:t>
            </a:r>
          </a:p>
        </p:txBody>
      </p:sp>
      <p:sp>
        <p:nvSpPr>
          <p:cNvPr id="154681" name="Text Box 81"/>
          <p:cNvSpPr txBox="1">
            <a:spLocks noChangeArrowheads="1"/>
          </p:cNvSpPr>
          <p:nvPr/>
        </p:nvSpPr>
        <p:spPr bwMode="auto">
          <a:xfrm>
            <a:off x="7543800" y="2835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30 đ</a:t>
            </a:r>
          </a:p>
        </p:txBody>
      </p:sp>
      <p:sp>
        <p:nvSpPr>
          <p:cNvPr id="154682" name="Text Box 82"/>
          <p:cNvSpPr txBox="1">
            <a:spLocks noChangeArrowheads="1"/>
          </p:cNvSpPr>
          <p:nvPr/>
        </p:nvSpPr>
        <p:spPr bwMode="auto">
          <a:xfrm>
            <a:off x="7543800" y="3140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25 đ</a:t>
            </a:r>
          </a:p>
        </p:txBody>
      </p:sp>
      <p:sp>
        <p:nvSpPr>
          <p:cNvPr id="154683" name="Text Box 83"/>
          <p:cNvSpPr txBox="1">
            <a:spLocks noChangeArrowheads="1"/>
          </p:cNvSpPr>
          <p:nvPr/>
        </p:nvSpPr>
        <p:spPr bwMode="auto">
          <a:xfrm>
            <a:off x="7543800" y="3444875"/>
            <a:ext cx="100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84" name="Text Box 84"/>
          <p:cNvSpPr txBox="1">
            <a:spLocks noChangeArrowheads="1"/>
          </p:cNvSpPr>
          <p:nvPr/>
        </p:nvSpPr>
        <p:spPr bwMode="auto">
          <a:xfrm>
            <a:off x="7543800" y="3749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15  đ</a:t>
            </a:r>
          </a:p>
        </p:txBody>
      </p:sp>
      <p:sp>
        <p:nvSpPr>
          <p:cNvPr id="154685" name="Text Box 85"/>
          <p:cNvSpPr txBox="1">
            <a:spLocks noChangeArrowheads="1"/>
          </p:cNvSpPr>
          <p:nvPr/>
        </p:nvSpPr>
        <p:spPr bwMode="auto">
          <a:xfrm>
            <a:off x="7543800" y="4054475"/>
            <a:ext cx="1333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86" name="Text Box 86"/>
          <p:cNvSpPr txBox="1">
            <a:spLocks noChangeArrowheads="1"/>
          </p:cNvSpPr>
          <p:nvPr/>
        </p:nvSpPr>
        <p:spPr bwMode="auto">
          <a:xfrm>
            <a:off x="7569200" y="43053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05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87" name="Oval 87"/>
          <p:cNvSpPr>
            <a:spLocks noChangeArrowheads="1"/>
          </p:cNvSpPr>
          <p:nvPr/>
        </p:nvSpPr>
        <p:spPr bwMode="auto">
          <a:xfrm>
            <a:off x="7239000" y="4456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4688" name="Oval 88"/>
          <p:cNvSpPr>
            <a:spLocks noChangeArrowheads="1"/>
          </p:cNvSpPr>
          <p:nvPr/>
        </p:nvSpPr>
        <p:spPr bwMode="auto">
          <a:xfrm>
            <a:off x="7239000" y="4151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4689" name="Oval 89"/>
          <p:cNvSpPr>
            <a:spLocks noChangeArrowheads="1"/>
          </p:cNvSpPr>
          <p:nvPr/>
        </p:nvSpPr>
        <p:spPr bwMode="auto">
          <a:xfrm>
            <a:off x="7239000" y="3846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4690" name="Oval 90"/>
          <p:cNvSpPr>
            <a:spLocks noChangeArrowheads="1"/>
          </p:cNvSpPr>
          <p:nvPr/>
        </p:nvSpPr>
        <p:spPr bwMode="auto">
          <a:xfrm>
            <a:off x="7239000" y="3541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4691" name="Oval 91"/>
          <p:cNvSpPr>
            <a:spLocks noChangeArrowheads="1"/>
          </p:cNvSpPr>
          <p:nvPr/>
        </p:nvSpPr>
        <p:spPr bwMode="auto">
          <a:xfrm>
            <a:off x="7239000" y="3236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4692" name="Oval 92"/>
          <p:cNvSpPr>
            <a:spLocks noChangeArrowheads="1"/>
          </p:cNvSpPr>
          <p:nvPr/>
        </p:nvSpPr>
        <p:spPr bwMode="auto">
          <a:xfrm>
            <a:off x="7239000" y="2932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4693" name="Oval 93"/>
          <p:cNvSpPr>
            <a:spLocks noChangeArrowheads="1"/>
          </p:cNvSpPr>
          <p:nvPr/>
        </p:nvSpPr>
        <p:spPr bwMode="auto">
          <a:xfrm>
            <a:off x="7239000" y="2627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4694" name="Oval 94"/>
          <p:cNvSpPr>
            <a:spLocks noChangeArrowheads="1"/>
          </p:cNvSpPr>
          <p:nvPr/>
        </p:nvSpPr>
        <p:spPr bwMode="auto">
          <a:xfrm>
            <a:off x="7239000" y="2322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4695" name="Oval 95"/>
          <p:cNvSpPr>
            <a:spLocks noChangeArrowheads="1"/>
          </p:cNvSpPr>
          <p:nvPr/>
        </p:nvSpPr>
        <p:spPr bwMode="auto">
          <a:xfrm>
            <a:off x="7239000" y="2017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4696" name="Oval 96"/>
          <p:cNvSpPr>
            <a:spLocks noChangeArrowheads="1"/>
          </p:cNvSpPr>
          <p:nvPr/>
        </p:nvSpPr>
        <p:spPr bwMode="auto">
          <a:xfrm>
            <a:off x="7239000" y="1712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54697" name="Oval 97"/>
          <p:cNvSpPr>
            <a:spLocks noChangeArrowheads="1"/>
          </p:cNvSpPr>
          <p:nvPr/>
        </p:nvSpPr>
        <p:spPr bwMode="auto">
          <a:xfrm>
            <a:off x="7239000" y="1408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4698" name="Oval 98"/>
          <p:cNvSpPr>
            <a:spLocks noChangeArrowheads="1"/>
          </p:cNvSpPr>
          <p:nvPr/>
        </p:nvSpPr>
        <p:spPr bwMode="auto">
          <a:xfrm>
            <a:off x="7239000" y="1103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4699" name="Oval 99"/>
          <p:cNvSpPr>
            <a:spLocks noChangeArrowheads="1"/>
          </p:cNvSpPr>
          <p:nvPr/>
        </p:nvSpPr>
        <p:spPr bwMode="auto">
          <a:xfrm>
            <a:off x="7239000" y="798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4700" name="Oval 100"/>
          <p:cNvSpPr>
            <a:spLocks noChangeArrowheads="1"/>
          </p:cNvSpPr>
          <p:nvPr/>
        </p:nvSpPr>
        <p:spPr bwMode="auto">
          <a:xfrm>
            <a:off x="7239000" y="493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4701" name="Oval 101"/>
          <p:cNvSpPr>
            <a:spLocks noChangeArrowheads="1"/>
          </p:cNvSpPr>
          <p:nvPr/>
        </p:nvSpPr>
        <p:spPr bwMode="auto">
          <a:xfrm>
            <a:off x="7239000" y="188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4702" name="Text Box 103"/>
          <p:cNvSpPr txBox="1">
            <a:spLocks noChangeArrowheads="1"/>
          </p:cNvSpPr>
          <p:nvPr/>
        </p:nvSpPr>
        <p:spPr bwMode="auto">
          <a:xfrm>
            <a:off x="304800" y="1889125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Câu hỏi 3:  </a:t>
            </a:r>
            <a:r>
              <a:rPr lang="en-US" altLang="en-US" sz="2400" b="1">
                <a:solidFill>
                  <a:srgbClr val="0000CC"/>
                </a:solidFill>
                <a:latin typeface="Calibri" panose="020F0502020204030204" pitchFamily="34" charset="0"/>
              </a:rPr>
              <a:t>15 đ</a:t>
            </a:r>
            <a:endParaRPr lang="en-US" altLang="en-US" sz="240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703" name="WordArt 104"/>
          <p:cNvSpPr>
            <a:spLocks noChangeArrowheads="1" noChangeShapeType="1" noTextEdit="1"/>
          </p:cNvSpPr>
          <p:nvPr/>
        </p:nvSpPr>
        <p:spPr bwMode="auto">
          <a:xfrm>
            <a:off x="1600200" y="242888"/>
            <a:ext cx="4191000" cy="595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</a:rPr>
              <a:t>Ai được 100 điểm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</a:endParaRPr>
          </a:p>
        </p:txBody>
      </p:sp>
      <p:sp>
        <p:nvSpPr>
          <p:cNvPr id="91" name="AutoShape 36"/>
          <p:cNvSpPr>
            <a:spLocks noChangeArrowheads="1"/>
          </p:cNvSpPr>
          <p:nvPr/>
        </p:nvSpPr>
        <p:spPr bwMode="auto">
          <a:xfrm>
            <a:off x="2286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C.cạnh x 4</a:t>
            </a:r>
          </a:p>
        </p:txBody>
      </p:sp>
      <p:sp>
        <p:nvSpPr>
          <p:cNvPr id="92" name="AutoShape 36"/>
          <p:cNvSpPr>
            <a:spLocks noChangeArrowheads="1"/>
          </p:cNvSpPr>
          <p:nvPr/>
        </p:nvSpPr>
        <p:spPr bwMode="auto">
          <a:xfrm>
            <a:off x="4648200" y="49212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B.dài x rộng</a:t>
            </a:r>
          </a:p>
        </p:txBody>
      </p:sp>
      <p:sp>
        <p:nvSpPr>
          <p:cNvPr id="93" name="AutoShape 36"/>
          <p:cNvSpPr>
            <a:spLocks noChangeArrowheads="1"/>
          </p:cNvSpPr>
          <p:nvPr/>
        </p:nvSpPr>
        <p:spPr bwMode="auto">
          <a:xfrm>
            <a:off x="46482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D.(dài + rộng) x 2</a:t>
            </a:r>
          </a:p>
        </p:txBody>
      </p:sp>
      <p:sp>
        <p:nvSpPr>
          <p:cNvPr id="94" name="AutoShape 36"/>
          <p:cNvSpPr>
            <a:spLocks noChangeArrowheads="1"/>
          </p:cNvSpPr>
          <p:nvPr/>
        </p:nvSpPr>
        <p:spPr bwMode="auto">
          <a:xfrm>
            <a:off x="228600" y="492125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5" name="AutoShape 36"/>
          <p:cNvSpPr>
            <a:spLocks noChangeArrowheads="1"/>
          </p:cNvSpPr>
          <p:nvPr/>
        </p:nvSpPr>
        <p:spPr bwMode="auto">
          <a:xfrm>
            <a:off x="4648200" y="492125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172" name="AutoShape 29"/>
          <p:cNvSpPr>
            <a:spLocks noChangeArrowheads="1"/>
          </p:cNvSpPr>
          <p:nvPr/>
        </p:nvSpPr>
        <p:spPr bwMode="auto">
          <a:xfrm>
            <a:off x="0" y="2514600"/>
            <a:ext cx="6477000" cy="1676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3600" b="1">
                <a:latin typeface="Calibri" panose="020F0502020204030204" pitchFamily="34" charset="0"/>
              </a:rPr>
              <a:t>Công thức tính chu vi</a:t>
            </a:r>
          </a:p>
          <a:p>
            <a:pPr eaLnBrk="0" hangingPunct="0"/>
            <a:r>
              <a:rPr lang="en-US" altLang="en-US" sz="3600" b="1">
                <a:latin typeface="Calibri" panose="020F0502020204030204" pitchFamily="34" charset="0"/>
              </a:rPr>
              <a:t>Hình chữ nhật:</a:t>
            </a:r>
            <a:endParaRPr lang="en-US" altLang="en-US" b="1">
              <a:latin typeface="Calibri" panose="020F0502020204030204" pitchFamily="34" charset="0"/>
            </a:endParaRPr>
          </a:p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52400" y="762000"/>
            <a:ext cx="2057400" cy="1143000"/>
          </a:xfrm>
          <a:prstGeom prst="ellipse">
            <a:avLst/>
          </a:prstGeom>
          <a:blipFill>
            <a:blip r:embed="rId1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CC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solidFill>
                  <a:schemeClr val="tx1"/>
                </a:solidFill>
              </a:rPr>
              <a:t>Đáp án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audio>
              <p:cMediaNode>
                <p:cTn id="19" repeatCount="30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41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2438400" y="1279525"/>
            <a:ext cx="914400" cy="396875"/>
          </a:xfrm>
          <a:prstGeom prst="ellipse">
            <a:avLst/>
          </a:prstGeom>
          <a:solidFill>
            <a:schemeClr val="tx1"/>
          </a:solidFill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50:50</a:t>
            </a:r>
          </a:p>
        </p:txBody>
      </p:sp>
      <p:grpSp>
        <p:nvGrpSpPr>
          <p:cNvPr id="155651" name="Group 18"/>
          <p:cNvGrpSpPr>
            <a:grpSpLocks/>
          </p:cNvGrpSpPr>
          <p:nvPr/>
        </p:nvGrpSpPr>
        <p:grpSpPr bwMode="auto">
          <a:xfrm>
            <a:off x="3581400" y="1279525"/>
            <a:ext cx="974725" cy="396875"/>
            <a:chOff x="1008" y="2496"/>
            <a:chExt cx="816" cy="432"/>
          </a:xfrm>
        </p:grpSpPr>
        <p:sp>
          <p:nvSpPr>
            <p:cNvPr id="155652" name="Oval 19"/>
            <p:cNvSpPr>
              <a:spLocks noChangeArrowheads="1"/>
            </p:cNvSpPr>
            <p:nvPr/>
          </p:nvSpPr>
          <p:spPr bwMode="auto">
            <a:xfrm>
              <a:off x="1008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pic>
          <p:nvPicPr>
            <p:cNvPr id="155653" name="Picture 20"/>
            <p:cNvPicPr>
              <a:picLocks noChangeAspect="1" noChangeArrowheads="1"/>
            </p:cNvPicPr>
            <p:nvPr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28" y="2516"/>
              <a:ext cx="32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5654" name="Group 21"/>
          <p:cNvGrpSpPr>
            <a:grpSpLocks/>
          </p:cNvGrpSpPr>
          <p:nvPr/>
        </p:nvGrpSpPr>
        <p:grpSpPr bwMode="auto">
          <a:xfrm>
            <a:off x="4800600" y="1279525"/>
            <a:ext cx="914400" cy="396875"/>
            <a:chOff x="1920" y="2496"/>
            <a:chExt cx="816" cy="432"/>
          </a:xfrm>
        </p:grpSpPr>
        <p:sp>
          <p:nvSpPr>
            <p:cNvPr id="155655" name="Oval 22"/>
            <p:cNvSpPr>
              <a:spLocks noChangeArrowheads="1"/>
            </p:cNvSpPr>
            <p:nvPr/>
          </p:nvSpPr>
          <p:spPr bwMode="auto">
            <a:xfrm>
              <a:off x="1920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5656" name="AutoShape 23"/>
            <p:cNvSpPr>
              <a:spLocks noChangeArrowheads="1"/>
            </p:cNvSpPr>
            <p:nvPr/>
          </p:nvSpPr>
          <p:spPr bwMode="auto">
            <a:xfrm rot="5400000">
              <a:off x="2030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5657" name="Oval 24"/>
            <p:cNvSpPr>
              <a:spLocks noChangeArrowheads="1"/>
            </p:cNvSpPr>
            <p:nvPr/>
          </p:nvSpPr>
          <p:spPr bwMode="auto">
            <a:xfrm>
              <a:off x="2078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5658" name="AutoShape 25"/>
            <p:cNvSpPr>
              <a:spLocks noChangeArrowheads="1"/>
            </p:cNvSpPr>
            <p:nvPr/>
          </p:nvSpPr>
          <p:spPr bwMode="auto">
            <a:xfrm rot="5400000">
              <a:off x="2222" y="2712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5659" name="Oval 26"/>
            <p:cNvSpPr>
              <a:spLocks noChangeArrowheads="1"/>
            </p:cNvSpPr>
            <p:nvPr/>
          </p:nvSpPr>
          <p:spPr bwMode="auto">
            <a:xfrm>
              <a:off x="2270" y="2616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5660" name="AutoShape 27"/>
            <p:cNvSpPr>
              <a:spLocks noChangeArrowheads="1"/>
            </p:cNvSpPr>
            <p:nvPr/>
          </p:nvSpPr>
          <p:spPr bwMode="auto">
            <a:xfrm rot="5400000">
              <a:off x="2414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5661" name="Oval 28"/>
            <p:cNvSpPr>
              <a:spLocks noChangeArrowheads="1"/>
            </p:cNvSpPr>
            <p:nvPr/>
          </p:nvSpPr>
          <p:spPr bwMode="auto">
            <a:xfrm>
              <a:off x="2462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</p:grpSp>
      <p:pic>
        <p:nvPicPr>
          <p:cNvPr id="23" name="Chung toi xin dua ra cau tra loi dung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A xin chuc mung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Cau tra loi cuoi cung cua ban la A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AutoShape 36"/>
          <p:cNvSpPr>
            <a:spLocks noChangeArrowheads="1"/>
          </p:cNvSpPr>
          <p:nvPr/>
        </p:nvSpPr>
        <p:spPr bwMode="auto">
          <a:xfrm>
            <a:off x="228600" y="49212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cạnh x cạnh</a:t>
            </a:r>
          </a:p>
        </p:txBody>
      </p:sp>
      <p:pic>
        <p:nvPicPr>
          <p:cNvPr id="27" name="Cau tra loi cuoi cung cua ban la B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28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Cau tra loi cuoi cung cua ban la C.mp3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20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Cau tra loi cuoi cung cua ban la D.mp3">
            <a:hlinkClick r:id="" action="ppaction://media"/>
          </p:cNvPr>
          <p:cNvPicPr>
            <a:picLocks noRot="1" noChangeAspect="1" noChangeArrowheads="1"/>
          </p:cNvPicPr>
          <p:nvPr>
            <a:audioFile r:link="rId7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36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590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May tinh bo 2 phuong an sai1.mp3">
            <a:hlinkClick r:id="" action="ppaction://media"/>
          </p:cNvPr>
          <p:cNvPicPr>
            <a:picLocks noRot="1" noChangeAspect="1" noChangeArrowheads="1"/>
          </p:cNvPicPr>
          <p:nvPr>
            <a:audioFile r:link="rId8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c va d la hai phuong an sai.mp3">
            <a:hlinkClick r:id="" action="ppaction://media"/>
          </p:cNvPr>
          <p:cNvPicPr>
            <a:picLocks noRot="1" noChangeAspect="1" noChangeArrowheads="1"/>
          </p:cNvPicPr>
          <p:nvPr>
            <a:audioFile r:link="rId9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8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Nguoi than.mp3">
            <a:hlinkClick r:id="" action="ppaction://media"/>
          </p:cNvPr>
          <p:cNvPicPr>
            <a:picLocks noRot="1" noChangeAspect="1" noChangeArrowheads="1"/>
          </p:cNvPicPr>
          <p:nvPr>
            <a:audioFile r:link="rId10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981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hone.mp3">
            <a:hlinkClick r:id="" action="ppaction://media"/>
          </p:cNvPr>
          <p:cNvPicPr>
            <a:picLocks noRot="1" noChangeAspect="1" noChangeArrowheads="1"/>
          </p:cNvPicPr>
          <p:nvPr>
            <a:audioFile r:link="rId1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Khangia.mp3">
            <a:hlinkClick r:id="" action="ppaction://media"/>
          </p:cNvPr>
          <p:cNvPicPr>
            <a:picLocks noRot="1" noChangeAspect="1" noChangeArrowheads="1"/>
          </p:cNvPicPr>
          <p:nvPr>
            <a:audioFile r:link="rId1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657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Bat dau di tim ai la trieu phu-cau1.mp3">
            <a:hlinkClick r:id="" action="ppaction://media"/>
          </p:cNvPr>
          <p:cNvPicPr>
            <a:picLocks noRot="1" noChangeAspect="1" noChangeArrowheads="1"/>
          </p:cNvPicPr>
          <p:nvPr>
            <a:audioFile r:link="rId1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37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1.mp3">
            <a:hlinkClick r:id="" action="ppaction://media"/>
          </p:cNvPr>
          <p:cNvPicPr>
            <a:picLocks noRot="1" noChangeAspect="1" noChangeArrowheads="1"/>
          </p:cNvPicPr>
          <p:nvPr>
            <a:audioFile r:link="rId1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90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679" name="Rectangle 55"/>
          <p:cNvSpPr>
            <a:spLocks noChangeArrowheads="1"/>
          </p:cNvSpPr>
          <p:nvPr/>
        </p:nvSpPr>
        <p:spPr bwMode="auto">
          <a:xfrm>
            <a:off x="6629400" y="0"/>
            <a:ext cx="2514600" cy="4740275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5680" name="Text Box 56"/>
          <p:cNvSpPr txBox="1">
            <a:spLocks noChangeArrowheads="1"/>
          </p:cNvSpPr>
          <p:nvPr/>
        </p:nvSpPr>
        <p:spPr bwMode="auto">
          <a:xfrm>
            <a:off x="6705600" y="6032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15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681" name="Text Box 57"/>
          <p:cNvSpPr txBox="1">
            <a:spLocks noChangeArrowheads="1"/>
          </p:cNvSpPr>
          <p:nvPr/>
        </p:nvSpPr>
        <p:spPr bwMode="auto">
          <a:xfrm>
            <a:off x="6705600" y="381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682" name="Text Box 58"/>
          <p:cNvSpPr txBox="1">
            <a:spLocks noChangeArrowheads="1"/>
          </p:cNvSpPr>
          <p:nvPr/>
        </p:nvSpPr>
        <p:spPr bwMode="auto">
          <a:xfrm>
            <a:off x="6705600" y="685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683" name="Text Box 59"/>
          <p:cNvSpPr txBox="1">
            <a:spLocks noChangeArrowheads="1"/>
          </p:cNvSpPr>
          <p:nvPr/>
        </p:nvSpPr>
        <p:spPr bwMode="auto">
          <a:xfrm>
            <a:off x="6705600" y="990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684" name="Text Box 60"/>
          <p:cNvSpPr txBox="1">
            <a:spLocks noChangeArrowheads="1"/>
          </p:cNvSpPr>
          <p:nvPr/>
        </p:nvSpPr>
        <p:spPr bwMode="auto">
          <a:xfrm>
            <a:off x="6705600" y="1295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685" name="Text Box 61"/>
          <p:cNvSpPr txBox="1">
            <a:spLocks noChangeArrowheads="1"/>
          </p:cNvSpPr>
          <p:nvPr/>
        </p:nvSpPr>
        <p:spPr bwMode="auto">
          <a:xfrm>
            <a:off x="6705600" y="1600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686" name="Rectangle 62"/>
          <p:cNvSpPr>
            <a:spLocks noChangeArrowheads="1"/>
          </p:cNvSpPr>
          <p:nvPr/>
        </p:nvSpPr>
        <p:spPr bwMode="auto">
          <a:xfrm>
            <a:off x="6692900" y="3543300"/>
            <a:ext cx="2413000" cy="279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5687" name="Text Box 63"/>
          <p:cNvSpPr txBox="1">
            <a:spLocks noChangeArrowheads="1"/>
          </p:cNvSpPr>
          <p:nvPr/>
        </p:nvSpPr>
        <p:spPr bwMode="auto">
          <a:xfrm>
            <a:off x="6705600" y="1905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9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688" name="Text Box 64"/>
          <p:cNvSpPr txBox="1">
            <a:spLocks noChangeArrowheads="1"/>
          </p:cNvSpPr>
          <p:nvPr/>
        </p:nvSpPr>
        <p:spPr bwMode="auto">
          <a:xfrm>
            <a:off x="6705600" y="2209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8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689" name="Text Box 65"/>
          <p:cNvSpPr txBox="1">
            <a:spLocks noChangeArrowheads="1"/>
          </p:cNvSpPr>
          <p:nvPr/>
        </p:nvSpPr>
        <p:spPr bwMode="auto">
          <a:xfrm>
            <a:off x="6705600" y="2514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7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690" name="Text Box 66"/>
          <p:cNvSpPr txBox="1">
            <a:spLocks noChangeArrowheads="1"/>
          </p:cNvSpPr>
          <p:nvPr/>
        </p:nvSpPr>
        <p:spPr bwMode="auto">
          <a:xfrm>
            <a:off x="6705600" y="2819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6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691" name="Text Box 67"/>
          <p:cNvSpPr txBox="1">
            <a:spLocks noChangeArrowheads="1"/>
          </p:cNvSpPr>
          <p:nvPr/>
        </p:nvSpPr>
        <p:spPr bwMode="auto">
          <a:xfrm>
            <a:off x="6705600" y="3124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55692" name="Text Box 68"/>
          <p:cNvSpPr txBox="1">
            <a:spLocks noChangeArrowheads="1"/>
          </p:cNvSpPr>
          <p:nvPr/>
        </p:nvSpPr>
        <p:spPr bwMode="auto">
          <a:xfrm>
            <a:off x="6705600" y="3429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693" name="Text Box 69"/>
          <p:cNvSpPr txBox="1">
            <a:spLocks noChangeArrowheads="1"/>
          </p:cNvSpPr>
          <p:nvPr/>
        </p:nvSpPr>
        <p:spPr bwMode="auto">
          <a:xfrm>
            <a:off x="6705600" y="3733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694" name="Text Box 70"/>
          <p:cNvSpPr txBox="1">
            <a:spLocks noChangeArrowheads="1"/>
          </p:cNvSpPr>
          <p:nvPr/>
        </p:nvSpPr>
        <p:spPr bwMode="auto">
          <a:xfrm>
            <a:off x="6705600" y="4038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695" name="Text Box 71"/>
          <p:cNvSpPr txBox="1">
            <a:spLocks noChangeArrowheads="1"/>
          </p:cNvSpPr>
          <p:nvPr/>
        </p:nvSpPr>
        <p:spPr bwMode="auto">
          <a:xfrm>
            <a:off x="6705600" y="4343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696" name="Text Box 72"/>
          <p:cNvSpPr txBox="1">
            <a:spLocks noChangeArrowheads="1"/>
          </p:cNvSpPr>
          <p:nvPr/>
        </p:nvSpPr>
        <p:spPr bwMode="auto">
          <a:xfrm>
            <a:off x="7543800" y="762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100 đ</a:t>
            </a:r>
          </a:p>
        </p:txBody>
      </p:sp>
      <p:sp>
        <p:nvSpPr>
          <p:cNvPr id="155697" name="Text Box 73"/>
          <p:cNvSpPr txBox="1">
            <a:spLocks noChangeArrowheads="1"/>
          </p:cNvSpPr>
          <p:nvPr/>
        </p:nvSpPr>
        <p:spPr bwMode="auto">
          <a:xfrm>
            <a:off x="7543800" y="396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90 đ</a:t>
            </a:r>
          </a:p>
        </p:txBody>
      </p:sp>
      <p:sp>
        <p:nvSpPr>
          <p:cNvPr id="155698" name="Text Box 74"/>
          <p:cNvSpPr txBox="1">
            <a:spLocks noChangeArrowheads="1"/>
          </p:cNvSpPr>
          <p:nvPr/>
        </p:nvSpPr>
        <p:spPr bwMode="auto">
          <a:xfrm>
            <a:off x="7543800" y="701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80 đ</a:t>
            </a:r>
          </a:p>
        </p:txBody>
      </p:sp>
      <p:sp>
        <p:nvSpPr>
          <p:cNvPr id="155699" name="Text Box 75"/>
          <p:cNvSpPr txBox="1">
            <a:spLocks noChangeArrowheads="1"/>
          </p:cNvSpPr>
          <p:nvPr/>
        </p:nvSpPr>
        <p:spPr bwMode="auto">
          <a:xfrm>
            <a:off x="7543800" y="1006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70 đ</a:t>
            </a:r>
          </a:p>
        </p:txBody>
      </p:sp>
      <p:sp>
        <p:nvSpPr>
          <p:cNvPr id="155700" name="Text Box 76"/>
          <p:cNvSpPr txBox="1">
            <a:spLocks noChangeArrowheads="1"/>
          </p:cNvSpPr>
          <p:nvPr/>
        </p:nvSpPr>
        <p:spPr bwMode="auto">
          <a:xfrm>
            <a:off x="7543800" y="1311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60 đ</a:t>
            </a:r>
          </a:p>
        </p:txBody>
      </p:sp>
      <p:sp>
        <p:nvSpPr>
          <p:cNvPr id="155701" name="Text Box 77"/>
          <p:cNvSpPr txBox="1">
            <a:spLocks noChangeArrowheads="1"/>
          </p:cNvSpPr>
          <p:nvPr/>
        </p:nvSpPr>
        <p:spPr bwMode="auto">
          <a:xfrm>
            <a:off x="7543800" y="1616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50 đ</a:t>
            </a:r>
          </a:p>
        </p:txBody>
      </p:sp>
      <p:sp>
        <p:nvSpPr>
          <p:cNvPr id="155702" name="Text Box 78"/>
          <p:cNvSpPr txBox="1">
            <a:spLocks noChangeArrowheads="1"/>
          </p:cNvSpPr>
          <p:nvPr/>
        </p:nvSpPr>
        <p:spPr bwMode="auto">
          <a:xfrm>
            <a:off x="7543800" y="1920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45 đ</a:t>
            </a:r>
          </a:p>
        </p:txBody>
      </p:sp>
      <p:sp>
        <p:nvSpPr>
          <p:cNvPr id="155703" name="Text Box 79"/>
          <p:cNvSpPr txBox="1">
            <a:spLocks noChangeArrowheads="1"/>
          </p:cNvSpPr>
          <p:nvPr/>
        </p:nvSpPr>
        <p:spPr bwMode="auto">
          <a:xfrm>
            <a:off x="7543800" y="2225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40 đ</a:t>
            </a:r>
          </a:p>
        </p:txBody>
      </p:sp>
      <p:sp>
        <p:nvSpPr>
          <p:cNvPr id="155704" name="Text Box 80"/>
          <p:cNvSpPr txBox="1">
            <a:spLocks noChangeArrowheads="1"/>
          </p:cNvSpPr>
          <p:nvPr/>
        </p:nvSpPr>
        <p:spPr bwMode="auto">
          <a:xfrm>
            <a:off x="7543800" y="2530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35 đ</a:t>
            </a:r>
          </a:p>
        </p:txBody>
      </p:sp>
      <p:sp>
        <p:nvSpPr>
          <p:cNvPr id="155705" name="Text Box 81"/>
          <p:cNvSpPr txBox="1">
            <a:spLocks noChangeArrowheads="1"/>
          </p:cNvSpPr>
          <p:nvPr/>
        </p:nvSpPr>
        <p:spPr bwMode="auto">
          <a:xfrm>
            <a:off x="7543800" y="2835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30 đ</a:t>
            </a:r>
          </a:p>
        </p:txBody>
      </p:sp>
      <p:sp>
        <p:nvSpPr>
          <p:cNvPr id="155706" name="Text Box 82"/>
          <p:cNvSpPr txBox="1">
            <a:spLocks noChangeArrowheads="1"/>
          </p:cNvSpPr>
          <p:nvPr/>
        </p:nvSpPr>
        <p:spPr bwMode="auto">
          <a:xfrm>
            <a:off x="7543800" y="3140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25 đ</a:t>
            </a:r>
          </a:p>
        </p:txBody>
      </p:sp>
      <p:sp>
        <p:nvSpPr>
          <p:cNvPr id="155707" name="Text Box 83"/>
          <p:cNvSpPr txBox="1">
            <a:spLocks noChangeArrowheads="1"/>
          </p:cNvSpPr>
          <p:nvPr/>
        </p:nvSpPr>
        <p:spPr bwMode="auto">
          <a:xfrm>
            <a:off x="7543800" y="3444875"/>
            <a:ext cx="100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708" name="Text Box 84"/>
          <p:cNvSpPr txBox="1">
            <a:spLocks noChangeArrowheads="1"/>
          </p:cNvSpPr>
          <p:nvPr/>
        </p:nvSpPr>
        <p:spPr bwMode="auto">
          <a:xfrm>
            <a:off x="7543800" y="3749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15  đ</a:t>
            </a:r>
          </a:p>
        </p:txBody>
      </p:sp>
      <p:sp>
        <p:nvSpPr>
          <p:cNvPr id="155709" name="Text Box 85"/>
          <p:cNvSpPr txBox="1">
            <a:spLocks noChangeArrowheads="1"/>
          </p:cNvSpPr>
          <p:nvPr/>
        </p:nvSpPr>
        <p:spPr bwMode="auto">
          <a:xfrm>
            <a:off x="7543800" y="4054475"/>
            <a:ext cx="1333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710" name="Text Box 86"/>
          <p:cNvSpPr txBox="1">
            <a:spLocks noChangeArrowheads="1"/>
          </p:cNvSpPr>
          <p:nvPr/>
        </p:nvSpPr>
        <p:spPr bwMode="auto">
          <a:xfrm>
            <a:off x="7569200" y="43053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05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711" name="Oval 87"/>
          <p:cNvSpPr>
            <a:spLocks noChangeArrowheads="1"/>
          </p:cNvSpPr>
          <p:nvPr/>
        </p:nvSpPr>
        <p:spPr bwMode="auto">
          <a:xfrm>
            <a:off x="7239000" y="4456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5712" name="Oval 88"/>
          <p:cNvSpPr>
            <a:spLocks noChangeArrowheads="1"/>
          </p:cNvSpPr>
          <p:nvPr/>
        </p:nvSpPr>
        <p:spPr bwMode="auto">
          <a:xfrm>
            <a:off x="7239000" y="4151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5713" name="Oval 89"/>
          <p:cNvSpPr>
            <a:spLocks noChangeArrowheads="1"/>
          </p:cNvSpPr>
          <p:nvPr/>
        </p:nvSpPr>
        <p:spPr bwMode="auto">
          <a:xfrm>
            <a:off x="7239000" y="3846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5714" name="Oval 90"/>
          <p:cNvSpPr>
            <a:spLocks noChangeArrowheads="1"/>
          </p:cNvSpPr>
          <p:nvPr/>
        </p:nvSpPr>
        <p:spPr bwMode="auto">
          <a:xfrm>
            <a:off x="7239000" y="3541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5715" name="Oval 91"/>
          <p:cNvSpPr>
            <a:spLocks noChangeArrowheads="1"/>
          </p:cNvSpPr>
          <p:nvPr/>
        </p:nvSpPr>
        <p:spPr bwMode="auto">
          <a:xfrm>
            <a:off x="7239000" y="3236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5716" name="Oval 92"/>
          <p:cNvSpPr>
            <a:spLocks noChangeArrowheads="1"/>
          </p:cNvSpPr>
          <p:nvPr/>
        </p:nvSpPr>
        <p:spPr bwMode="auto">
          <a:xfrm>
            <a:off x="7239000" y="2932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5717" name="Oval 93"/>
          <p:cNvSpPr>
            <a:spLocks noChangeArrowheads="1"/>
          </p:cNvSpPr>
          <p:nvPr/>
        </p:nvSpPr>
        <p:spPr bwMode="auto">
          <a:xfrm>
            <a:off x="7239000" y="2627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5718" name="Oval 94"/>
          <p:cNvSpPr>
            <a:spLocks noChangeArrowheads="1"/>
          </p:cNvSpPr>
          <p:nvPr/>
        </p:nvSpPr>
        <p:spPr bwMode="auto">
          <a:xfrm>
            <a:off x="7239000" y="2322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5719" name="Oval 95"/>
          <p:cNvSpPr>
            <a:spLocks noChangeArrowheads="1"/>
          </p:cNvSpPr>
          <p:nvPr/>
        </p:nvSpPr>
        <p:spPr bwMode="auto">
          <a:xfrm>
            <a:off x="7239000" y="2017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5720" name="Oval 96"/>
          <p:cNvSpPr>
            <a:spLocks noChangeArrowheads="1"/>
          </p:cNvSpPr>
          <p:nvPr/>
        </p:nvSpPr>
        <p:spPr bwMode="auto">
          <a:xfrm>
            <a:off x="7239000" y="1712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55721" name="Oval 97"/>
          <p:cNvSpPr>
            <a:spLocks noChangeArrowheads="1"/>
          </p:cNvSpPr>
          <p:nvPr/>
        </p:nvSpPr>
        <p:spPr bwMode="auto">
          <a:xfrm>
            <a:off x="7239000" y="1408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5722" name="Oval 98"/>
          <p:cNvSpPr>
            <a:spLocks noChangeArrowheads="1"/>
          </p:cNvSpPr>
          <p:nvPr/>
        </p:nvSpPr>
        <p:spPr bwMode="auto">
          <a:xfrm>
            <a:off x="7239000" y="1103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5723" name="Oval 99"/>
          <p:cNvSpPr>
            <a:spLocks noChangeArrowheads="1"/>
          </p:cNvSpPr>
          <p:nvPr/>
        </p:nvSpPr>
        <p:spPr bwMode="auto">
          <a:xfrm>
            <a:off x="7239000" y="798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5724" name="Oval 100"/>
          <p:cNvSpPr>
            <a:spLocks noChangeArrowheads="1"/>
          </p:cNvSpPr>
          <p:nvPr/>
        </p:nvSpPr>
        <p:spPr bwMode="auto">
          <a:xfrm>
            <a:off x="7239000" y="493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5725" name="Oval 101"/>
          <p:cNvSpPr>
            <a:spLocks noChangeArrowheads="1"/>
          </p:cNvSpPr>
          <p:nvPr/>
        </p:nvSpPr>
        <p:spPr bwMode="auto">
          <a:xfrm>
            <a:off x="7239000" y="188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5726" name="Text Box 103"/>
          <p:cNvSpPr txBox="1">
            <a:spLocks noChangeArrowheads="1"/>
          </p:cNvSpPr>
          <p:nvPr/>
        </p:nvSpPr>
        <p:spPr bwMode="auto">
          <a:xfrm>
            <a:off x="304800" y="1889125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Câu hỏi 4: </a:t>
            </a:r>
            <a:r>
              <a:rPr lang="en-US" altLang="en-US" sz="2400" b="1">
                <a:solidFill>
                  <a:srgbClr val="0000CC"/>
                </a:solidFill>
                <a:latin typeface="Calibri" panose="020F0502020204030204" pitchFamily="34" charset="0"/>
              </a:rPr>
              <a:t>20 đ</a:t>
            </a:r>
            <a:endParaRPr lang="en-US" altLang="en-US" sz="240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727" name="WordArt 104"/>
          <p:cNvSpPr>
            <a:spLocks noChangeArrowheads="1" noChangeShapeType="1" noTextEdit="1"/>
          </p:cNvSpPr>
          <p:nvPr/>
        </p:nvSpPr>
        <p:spPr bwMode="auto">
          <a:xfrm>
            <a:off x="1600200" y="242888"/>
            <a:ext cx="4191000" cy="595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</a:rPr>
              <a:t>Ai được 100 điểm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</a:endParaRPr>
          </a:p>
        </p:txBody>
      </p:sp>
      <p:sp>
        <p:nvSpPr>
          <p:cNvPr id="91" name="AutoShape 36"/>
          <p:cNvSpPr>
            <a:spLocks noChangeArrowheads="1"/>
          </p:cNvSpPr>
          <p:nvPr/>
        </p:nvSpPr>
        <p:spPr bwMode="auto">
          <a:xfrm>
            <a:off x="2286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C.cạnh x 4</a:t>
            </a:r>
          </a:p>
        </p:txBody>
      </p:sp>
      <p:sp>
        <p:nvSpPr>
          <p:cNvPr id="92" name="AutoShape 36"/>
          <p:cNvSpPr>
            <a:spLocks noChangeArrowheads="1"/>
          </p:cNvSpPr>
          <p:nvPr/>
        </p:nvSpPr>
        <p:spPr bwMode="auto">
          <a:xfrm>
            <a:off x="4648200" y="49212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B.dài x rộng</a:t>
            </a:r>
          </a:p>
        </p:txBody>
      </p:sp>
      <p:sp>
        <p:nvSpPr>
          <p:cNvPr id="93" name="AutoShape 36"/>
          <p:cNvSpPr>
            <a:spLocks noChangeArrowheads="1"/>
          </p:cNvSpPr>
          <p:nvPr/>
        </p:nvSpPr>
        <p:spPr bwMode="auto">
          <a:xfrm>
            <a:off x="46482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C.(dài + rộng) x 2</a:t>
            </a:r>
          </a:p>
        </p:txBody>
      </p:sp>
      <p:sp>
        <p:nvSpPr>
          <p:cNvPr id="94" name="AutoShape 36"/>
          <p:cNvSpPr>
            <a:spLocks noChangeArrowheads="1"/>
          </p:cNvSpPr>
          <p:nvPr/>
        </p:nvSpPr>
        <p:spPr bwMode="auto">
          <a:xfrm>
            <a:off x="228600" y="492125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5" name="AutoShape 36"/>
          <p:cNvSpPr>
            <a:spLocks noChangeArrowheads="1"/>
          </p:cNvSpPr>
          <p:nvPr/>
        </p:nvSpPr>
        <p:spPr bwMode="auto">
          <a:xfrm>
            <a:off x="228600" y="598805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196" name="AutoShape 29"/>
          <p:cNvSpPr>
            <a:spLocks noChangeArrowheads="1"/>
          </p:cNvSpPr>
          <p:nvPr/>
        </p:nvSpPr>
        <p:spPr bwMode="auto">
          <a:xfrm>
            <a:off x="0" y="2514600"/>
            <a:ext cx="6477000" cy="1676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3600" b="1">
                <a:latin typeface="Calibri" panose="020F0502020204030204" pitchFamily="34" charset="0"/>
              </a:rPr>
              <a:t>Công thức tính diện tích</a:t>
            </a:r>
          </a:p>
          <a:p>
            <a:pPr eaLnBrk="0" hangingPunct="0"/>
            <a:r>
              <a:rPr lang="en-US" altLang="en-US" sz="3600" b="1">
                <a:latin typeface="Calibri" panose="020F0502020204030204" pitchFamily="34" charset="0"/>
              </a:rPr>
              <a:t>Hình chữ nhật:</a:t>
            </a:r>
            <a:endParaRPr lang="en-US" altLang="en-US" b="1">
              <a:latin typeface="Calibri" panose="020F0502020204030204" pitchFamily="34" charset="0"/>
            </a:endParaRPr>
          </a:p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52400" y="762000"/>
            <a:ext cx="2057400" cy="1143000"/>
          </a:xfrm>
          <a:prstGeom prst="ellipse">
            <a:avLst/>
          </a:prstGeom>
          <a:blipFill>
            <a:blip r:embed="rId1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CC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solidFill>
                  <a:schemeClr val="tx1"/>
                </a:solidFill>
              </a:rPr>
              <a:t>Đáp án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audio>
              <p:cMediaNode>
                <p:cTn id="19" repeatCount="30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51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2438400" y="1279525"/>
            <a:ext cx="914400" cy="396875"/>
          </a:xfrm>
          <a:prstGeom prst="ellipse">
            <a:avLst/>
          </a:prstGeom>
          <a:solidFill>
            <a:schemeClr val="tx1"/>
          </a:solidFill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50:50</a:t>
            </a:r>
          </a:p>
        </p:txBody>
      </p:sp>
      <p:grpSp>
        <p:nvGrpSpPr>
          <p:cNvPr id="156675" name="Group 18"/>
          <p:cNvGrpSpPr>
            <a:grpSpLocks/>
          </p:cNvGrpSpPr>
          <p:nvPr/>
        </p:nvGrpSpPr>
        <p:grpSpPr bwMode="auto">
          <a:xfrm>
            <a:off x="3581400" y="1279525"/>
            <a:ext cx="974725" cy="396875"/>
            <a:chOff x="1008" y="2496"/>
            <a:chExt cx="816" cy="432"/>
          </a:xfrm>
        </p:grpSpPr>
        <p:sp>
          <p:nvSpPr>
            <p:cNvPr id="156676" name="Oval 19"/>
            <p:cNvSpPr>
              <a:spLocks noChangeArrowheads="1"/>
            </p:cNvSpPr>
            <p:nvPr/>
          </p:nvSpPr>
          <p:spPr bwMode="auto">
            <a:xfrm>
              <a:off x="1008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pic>
          <p:nvPicPr>
            <p:cNvPr id="156677" name="Picture 20"/>
            <p:cNvPicPr>
              <a:picLocks noChangeAspect="1" noChangeArrowheads="1"/>
            </p:cNvPicPr>
            <p:nvPr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28" y="2516"/>
              <a:ext cx="32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6678" name="Group 21"/>
          <p:cNvGrpSpPr>
            <a:grpSpLocks/>
          </p:cNvGrpSpPr>
          <p:nvPr/>
        </p:nvGrpSpPr>
        <p:grpSpPr bwMode="auto">
          <a:xfrm>
            <a:off x="4800600" y="1279525"/>
            <a:ext cx="914400" cy="396875"/>
            <a:chOff x="1920" y="2496"/>
            <a:chExt cx="816" cy="432"/>
          </a:xfrm>
        </p:grpSpPr>
        <p:sp>
          <p:nvSpPr>
            <p:cNvPr id="156679" name="Oval 22"/>
            <p:cNvSpPr>
              <a:spLocks noChangeArrowheads="1"/>
            </p:cNvSpPr>
            <p:nvPr/>
          </p:nvSpPr>
          <p:spPr bwMode="auto">
            <a:xfrm>
              <a:off x="1920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6680" name="AutoShape 23"/>
            <p:cNvSpPr>
              <a:spLocks noChangeArrowheads="1"/>
            </p:cNvSpPr>
            <p:nvPr/>
          </p:nvSpPr>
          <p:spPr bwMode="auto">
            <a:xfrm rot="5400000">
              <a:off x="2030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6681" name="Oval 24"/>
            <p:cNvSpPr>
              <a:spLocks noChangeArrowheads="1"/>
            </p:cNvSpPr>
            <p:nvPr/>
          </p:nvSpPr>
          <p:spPr bwMode="auto">
            <a:xfrm>
              <a:off x="2078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6682" name="AutoShape 25"/>
            <p:cNvSpPr>
              <a:spLocks noChangeArrowheads="1"/>
            </p:cNvSpPr>
            <p:nvPr/>
          </p:nvSpPr>
          <p:spPr bwMode="auto">
            <a:xfrm rot="5400000">
              <a:off x="2222" y="2712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6683" name="Oval 26"/>
            <p:cNvSpPr>
              <a:spLocks noChangeArrowheads="1"/>
            </p:cNvSpPr>
            <p:nvPr/>
          </p:nvSpPr>
          <p:spPr bwMode="auto">
            <a:xfrm>
              <a:off x="2270" y="2616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6684" name="AutoShape 27"/>
            <p:cNvSpPr>
              <a:spLocks noChangeArrowheads="1"/>
            </p:cNvSpPr>
            <p:nvPr/>
          </p:nvSpPr>
          <p:spPr bwMode="auto">
            <a:xfrm rot="5400000">
              <a:off x="2414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6685" name="Oval 28"/>
            <p:cNvSpPr>
              <a:spLocks noChangeArrowheads="1"/>
            </p:cNvSpPr>
            <p:nvPr/>
          </p:nvSpPr>
          <p:spPr bwMode="auto">
            <a:xfrm>
              <a:off x="2462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</p:grpSp>
      <p:pic>
        <p:nvPicPr>
          <p:cNvPr id="23" name="Chung toi xin dua ra cau tra loi dung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A xin chuc mung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Cau tra loi cuoi cung cua ban la A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AutoShape 36"/>
          <p:cNvSpPr>
            <a:spLocks noChangeArrowheads="1"/>
          </p:cNvSpPr>
          <p:nvPr/>
        </p:nvSpPr>
        <p:spPr bwMode="auto">
          <a:xfrm>
            <a:off x="228600" y="49212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A.đáy x cao</a:t>
            </a:r>
          </a:p>
        </p:txBody>
      </p:sp>
      <p:pic>
        <p:nvPicPr>
          <p:cNvPr id="27" name="Cau tra loi cuoi cung cua ban la B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28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Cau tra loi cuoi cung cua ban la C.mp3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20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Cau tra loi cuoi cung cua ban la D.mp3">
            <a:hlinkClick r:id="" action="ppaction://media"/>
          </p:cNvPr>
          <p:cNvPicPr>
            <a:picLocks noRot="1" noChangeAspect="1" noChangeArrowheads="1"/>
          </p:cNvPicPr>
          <p:nvPr>
            <a:audioFile r:link="rId7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36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590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May tinh bo 2 phuong an sai1.mp3">
            <a:hlinkClick r:id="" action="ppaction://media"/>
          </p:cNvPr>
          <p:cNvPicPr>
            <a:picLocks noRot="1" noChangeAspect="1" noChangeArrowheads="1"/>
          </p:cNvPicPr>
          <p:nvPr>
            <a:audioFile r:link="rId8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c va d la hai phuong an sai.mp3">
            <a:hlinkClick r:id="" action="ppaction://media"/>
          </p:cNvPr>
          <p:cNvPicPr>
            <a:picLocks noRot="1" noChangeAspect="1" noChangeArrowheads="1"/>
          </p:cNvPicPr>
          <p:nvPr>
            <a:audioFile r:link="rId9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8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Nguoi than.mp3">
            <a:hlinkClick r:id="" action="ppaction://media"/>
          </p:cNvPr>
          <p:cNvPicPr>
            <a:picLocks noRot="1" noChangeAspect="1" noChangeArrowheads="1"/>
          </p:cNvPicPr>
          <p:nvPr>
            <a:audioFile r:link="rId10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981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hone.mp3">
            <a:hlinkClick r:id="" action="ppaction://media"/>
          </p:cNvPr>
          <p:cNvPicPr>
            <a:picLocks noRot="1" noChangeAspect="1" noChangeArrowheads="1"/>
          </p:cNvPicPr>
          <p:nvPr>
            <a:audioFile r:link="rId1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Khangia.mp3">
            <a:hlinkClick r:id="" action="ppaction://media"/>
          </p:cNvPr>
          <p:cNvPicPr>
            <a:picLocks noRot="1" noChangeAspect="1" noChangeArrowheads="1"/>
          </p:cNvPicPr>
          <p:nvPr>
            <a:audioFile r:link="rId1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657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Bat dau di tim ai la trieu phu-cau1.mp3">
            <a:hlinkClick r:id="" action="ppaction://media"/>
          </p:cNvPr>
          <p:cNvPicPr>
            <a:picLocks noRot="1" noChangeAspect="1" noChangeArrowheads="1"/>
          </p:cNvPicPr>
          <p:nvPr>
            <a:audioFile r:link="rId1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37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1.mp3">
            <a:hlinkClick r:id="" action="ppaction://media"/>
          </p:cNvPr>
          <p:cNvPicPr>
            <a:picLocks noRot="1" noChangeAspect="1" noChangeArrowheads="1"/>
          </p:cNvPicPr>
          <p:nvPr>
            <a:audioFile r:link="rId1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90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703" name="Rectangle 55"/>
          <p:cNvSpPr>
            <a:spLocks noChangeArrowheads="1"/>
          </p:cNvSpPr>
          <p:nvPr/>
        </p:nvSpPr>
        <p:spPr bwMode="auto">
          <a:xfrm>
            <a:off x="6629400" y="0"/>
            <a:ext cx="2514600" cy="4740275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6704" name="Text Box 56"/>
          <p:cNvSpPr txBox="1">
            <a:spLocks noChangeArrowheads="1"/>
          </p:cNvSpPr>
          <p:nvPr/>
        </p:nvSpPr>
        <p:spPr bwMode="auto">
          <a:xfrm>
            <a:off x="6705600" y="6032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15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6705" name="Text Box 57"/>
          <p:cNvSpPr txBox="1">
            <a:spLocks noChangeArrowheads="1"/>
          </p:cNvSpPr>
          <p:nvPr/>
        </p:nvSpPr>
        <p:spPr bwMode="auto">
          <a:xfrm>
            <a:off x="6705600" y="381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6706" name="Text Box 58"/>
          <p:cNvSpPr txBox="1">
            <a:spLocks noChangeArrowheads="1"/>
          </p:cNvSpPr>
          <p:nvPr/>
        </p:nvSpPr>
        <p:spPr bwMode="auto">
          <a:xfrm>
            <a:off x="6705600" y="685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6707" name="Text Box 59"/>
          <p:cNvSpPr txBox="1">
            <a:spLocks noChangeArrowheads="1"/>
          </p:cNvSpPr>
          <p:nvPr/>
        </p:nvSpPr>
        <p:spPr bwMode="auto">
          <a:xfrm>
            <a:off x="6705600" y="990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6708" name="Text Box 60"/>
          <p:cNvSpPr txBox="1">
            <a:spLocks noChangeArrowheads="1"/>
          </p:cNvSpPr>
          <p:nvPr/>
        </p:nvSpPr>
        <p:spPr bwMode="auto">
          <a:xfrm>
            <a:off x="6705600" y="1295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6709" name="Text Box 61"/>
          <p:cNvSpPr txBox="1">
            <a:spLocks noChangeArrowheads="1"/>
          </p:cNvSpPr>
          <p:nvPr/>
        </p:nvSpPr>
        <p:spPr bwMode="auto">
          <a:xfrm>
            <a:off x="6705600" y="1600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6710" name="Rectangle 62"/>
          <p:cNvSpPr>
            <a:spLocks noChangeArrowheads="1"/>
          </p:cNvSpPr>
          <p:nvPr/>
        </p:nvSpPr>
        <p:spPr bwMode="auto">
          <a:xfrm>
            <a:off x="6629400" y="3225800"/>
            <a:ext cx="2413000" cy="279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6711" name="Text Box 63"/>
          <p:cNvSpPr txBox="1">
            <a:spLocks noChangeArrowheads="1"/>
          </p:cNvSpPr>
          <p:nvPr/>
        </p:nvSpPr>
        <p:spPr bwMode="auto">
          <a:xfrm>
            <a:off x="6705600" y="1905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9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6712" name="Text Box 64"/>
          <p:cNvSpPr txBox="1">
            <a:spLocks noChangeArrowheads="1"/>
          </p:cNvSpPr>
          <p:nvPr/>
        </p:nvSpPr>
        <p:spPr bwMode="auto">
          <a:xfrm>
            <a:off x="6705600" y="2209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8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6713" name="Text Box 65"/>
          <p:cNvSpPr txBox="1">
            <a:spLocks noChangeArrowheads="1"/>
          </p:cNvSpPr>
          <p:nvPr/>
        </p:nvSpPr>
        <p:spPr bwMode="auto">
          <a:xfrm>
            <a:off x="6705600" y="2514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7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6714" name="Text Box 66"/>
          <p:cNvSpPr txBox="1">
            <a:spLocks noChangeArrowheads="1"/>
          </p:cNvSpPr>
          <p:nvPr/>
        </p:nvSpPr>
        <p:spPr bwMode="auto">
          <a:xfrm>
            <a:off x="6705600" y="2819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6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6715" name="Text Box 67"/>
          <p:cNvSpPr txBox="1">
            <a:spLocks noChangeArrowheads="1"/>
          </p:cNvSpPr>
          <p:nvPr/>
        </p:nvSpPr>
        <p:spPr bwMode="auto">
          <a:xfrm>
            <a:off x="6705600" y="3124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56716" name="Text Box 68"/>
          <p:cNvSpPr txBox="1">
            <a:spLocks noChangeArrowheads="1"/>
          </p:cNvSpPr>
          <p:nvPr/>
        </p:nvSpPr>
        <p:spPr bwMode="auto">
          <a:xfrm>
            <a:off x="6705600" y="3429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6717" name="Text Box 69"/>
          <p:cNvSpPr txBox="1">
            <a:spLocks noChangeArrowheads="1"/>
          </p:cNvSpPr>
          <p:nvPr/>
        </p:nvSpPr>
        <p:spPr bwMode="auto">
          <a:xfrm>
            <a:off x="6705600" y="3733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6718" name="Text Box 70"/>
          <p:cNvSpPr txBox="1">
            <a:spLocks noChangeArrowheads="1"/>
          </p:cNvSpPr>
          <p:nvPr/>
        </p:nvSpPr>
        <p:spPr bwMode="auto">
          <a:xfrm>
            <a:off x="6705600" y="4038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6719" name="Text Box 71"/>
          <p:cNvSpPr txBox="1">
            <a:spLocks noChangeArrowheads="1"/>
          </p:cNvSpPr>
          <p:nvPr/>
        </p:nvSpPr>
        <p:spPr bwMode="auto">
          <a:xfrm>
            <a:off x="6705600" y="4343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6720" name="Text Box 72"/>
          <p:cNvSpPr txBox="1">
            <a:spLocks noChangeArrowheads="1"/>
          </p:cNvSpPr>
          <p:nvPr/>
        </p:nvSpPr>
        <p:spPr bwMode="auto">
          <a:xfrm>
            <a:off x="7543800" y="762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100 đ</a:t>
            </a:r>
          </a:p>
        </p:txBody>
      </p:sp>
      <p:sp>
        <p:nvSpPr>
          <p:cNvPr id="156721" name="Text Box 73"/>
          <p:cNvSpPr txBox="1">
            <a:spLocks noChangeArrowheads="1"/>
          </p:cNvSpPr>
          <p:nvPr/>
        </p:nvSpPr>
        <p:spPr bwMode="auto">
          <a:xfrm>
            <a:off x="7543800" y="396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90 đ</a:t>
            </a:r>
          </a:p>
        </p:txBody>
      </p:sp>
      <p:sp>
        <p:nvSpPr>
          <p:cNvPr id="156722" name="Text Box 74"/>
          <p:cNvSpPr txBox="1">
            <a:spLocks noChangeArrowheads="1"/>
          </p:cNvSpPr>
          <p:nvPr/>
        </p:nvSpPr>
        <p:spPr bwMode="auto">
          <a:xfrm>
            <a:off x="7543800" y="701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80 đ</a:t>
            </a:r>
          </a:p>
        </p:txBody>
      </p:sp>
      <p:sp>
        <p:nvSpPr>
          <p:cNvPr id="156723" name="Text Box 75"/>
          <p:cNvSpPr txBox="1">
            <a:spLocks noChangeArrowheads="1"/>
          </p:cNvSpPr>
          <p:nvPr/>
        </p:nvSpPr>
        <p:spPr bwMode="auto">
          <a:xfrm>
            <a:off x="7543800" y="1006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70 đ</a:t>
            </a:r>
          </a:p>
        </p:txBody>
      </p:sp>
      <p:sp>
        <p:nvSpPr>
          <p:cNvPr id="156724" name="Text Box 76"/>
          <p:cNvSpPr txBox="1">
            <a:spLocks noChangeArrowheads="1"/>
          </p:cNvSpPr>
          <p:nvPr/>
        </p:nvSpPr>
        <p:spPr bwMode="auto">
          <a:xfrm>
            <a:off x="7543800" y="1311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60 đ</a:t>
            </a:r>
          </a:p>
        </p:txBody>
      </p:sp>
      <p:sp>
        <p:nvSpPr>
          <p:cNvPr id="156725" name="Text Box 77"/>
          <p:cNvSpPr txBox="1">
            <a:spLocks noChangeArrowheads="1"/>
          </p:cNvSpPr>
          <p:nvPr/>
        </p:nvSpPr>
        <p:spPr bwMode="auto">
          <a:xfrm>
            <a:off x="7543800" y="1616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50 đ</a:t>
            </a:r>
          </a:p>
        </p:txBody>
      </p:sp>
      <p:sp>
        <p:nvSpPr>
          <p:cNvPr id="156726" name="Text Box 78"/>
          <p:cNvSpPr txBox="1">
            <a:spLocks noChangeArrowheads="1"/>
          </p:cNvSpPr>
          <p:nvPr/>
        </p:nvSpPr>
        <p:spPr bwMode="auto">
          <a:xfrm>
            <a:off x="7543800" y="1920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45 đ</a:t>
            </a:r>
          </a:p>
        </p:txBody>
      </p:sp>
      <p:sp>
        <p:nvSpPr>
          <p:cNvPr id="156727" name="Text Box 79"/>
          <p:cNvSpPr txBox="1">
            <a:spLocks noChangeArrowheads="1"/>
          </p:cNvSpPr>
          <p:nvPr/>
        </p:nvSpPr>
        <p:spPr bwMode="auto">
          <a:xfrm>
            <a:off x="7543800" y="2225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40 đ</a:t>
            </a:r>
          </a:p>
        </p:txBody>
      </p:sp>
      <p:sp>
        <p:nvSpPr>
          <p:cNvPr id="156728" name="Text Box 80"/>
          <p:cNvSpPr txBox="1">
            <a:spLocks noChangeArrowheads="1"/>
          </p:cNvSpPr>
          <p:nvPr/>
        </p:nvSpPr>
        <p:spPr bwMode="auto">
          <a:xfrm>
            <a:off x="7543800" y="2530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35 đ</a:t>
            </a:r>
          </a:p>
        </p:txBody>
      </p:sp>
      <p:sp>
        <p:nvSpPr>
          <p:cNvPr id="156729" name="Text Box 81"/>
          <p:cNvSpPr txBox="1">
            <a:spLocks noChangeArrowheads="1"/>
          </p:cNvSpPr>
          <p:nvPr/>
        </p:nvSpPr>
        <p:spPr bwMode="auto">
          <a:xfrm>
            <a:off x="7543800" y="2835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30 đ</a:t>
            </a:r>
          </a:p>
        </p:txBody>
      </p:sp>
      <p:sp>
        <p:nvSpPr>
          <p:cNvPr id="156730" name="Text Box 82"/>
          <p:cNvSpPr txBox="1">
            <a:spLocks noChangeArrowheads="1"/>
          </p:cNvSpPr>
          <p:nvPr/>
        </p:nvSpPr>
        <p:spPr bwMode="auto">
          <a:xfrm>
            <a:off x="7543800" y="3140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25 đ</a:t>
            </a:r>
          </a:p>
        </p:txBody>
      </p:sp>
      <p:sp>
        <p:nvSpPr>
          <p:cNvPr id="156731" name="Text Box 83"/>
          <p:cNvSpPr txBox="1">
            <a:spLocks noChangeArrowheads="1"/>
          </p:cNvSpPr>
          <p:nvPr/>
        </p:nvSpPr>
        <p:spPr bwMode="auto">
          <a:xfrm>
            <a:off x="7543800" y="3444875"/>
            <a:ext cx="100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6732" name="Text Box 84"/>
          <p:cNvSpPr txBox="1">
            <a:spLocks noChangeArrowheads="1"/>
          </p:cNvSpPr>
          <p:nvPr/>
        </p:nvSpPr>
        <p:spPr bwMode="auto">
          <a:xfrm>
            <a:off x="7543800" y="3749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15  đ</a:t>
            </a:r>
          </a:p>
        </p:txBody>
      </p:sp>
      <p:sp>
        <p:nvSpPr>
          <p:cNvPr id="156733" name="Text Box 85"/>
          <p:cNvSpPr txBox="1">
            <a:spLocks noChangeArrowheads="1"/>
          </p:cNvSpPr>
          <p:nvPr/>
        </p:nvSpPr>
        <p:spPr bwMode="auto">
          <a:xfrm>
            <a:off x="7543800" y="4054475"/>
            <a:ext cx="1333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6734" name="Text Box 86"/>
          <p:cNvSpPr txBox="1">
            <a:spLocks noChangeArrowheads="1"/>
          </p:cNvSpPr>
          <p:nvPr/>
        </p:nvSpPr>
        <p:spPr bwMode="auto">
          <a:xfrm>
            <a:off x="7569200" y="43053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05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6735" name="Oval 87"/>
          <p:cNvSpPr>
            <a:spLocks noChangeArrowheads="1"/>
          </p:cNvSpPr>
          <p:nvPr/>
        </p:nvSpPr>
        <p:spPr bwMode="auto">
          <a:xfrm>
            <a:off x="7239000" y="4456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6736" name="Oval 88"/>
          <p:cNvSpPr>
            <a:spLocks noChangeArrowheads="1"/>
          </p:cNvSpPr>
          <p:nvPr/>
        </p:nvSpPr>
        <p:spPr bwMode="auto">
          <a:xfrm>
            <a:off x="7239000" y="4151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6737" name="Oval 89"/>
          <p:cNvSpPr>
            <a:spLocks noChangeArrowheads="1"/>
          </p:cNvSpPr>
          <p:nvPr/>
        </p:nvSpPr>
        <p:spPr bwMode="auto">
          <a:xfrm>
            <a:off x="7239000" y="3846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6738" name="Oval 90"/>
          <p:cNvSpPr>
            <a:spLocks noChangeArrowheads="1"/>
          </p:cNvSpPr>
          <p:nvPr/>
        </p:nvSpPr>
        <p:spPr bwMode="auto">
          <a:xfrm>
            <a:off x="7239000" y="3541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6739" name="Oval 91"/>
          <p:cNvSpPr>
            <a:spLocks noChangeArrowheads="1"/>
          </p:cNvSpPr>
          <p:nvPr/>
        </p:nvSpPr>
        <p:spPr bwMode="auto">
          <a:xfrm>
            <a:off x="7239000" y="3236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6740" name="Oval 92"/>
          <p:cNvSpPr>
            <a:spLocks noChangeArrowheads="1"/>
          </p:cNvSpPr>
          <p:nvPr/>
        </p:nvSpPr>
        <p:spPr bwMode="auto">
          <a:xfrm>
            <a:off x="7239000" y="2932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6741" name="Oval 93"/>
          <p:cNvSpPr>
            <a:spLocks noChangeArrowheads="1"/>
          </p:cNvSpPr>
          <p:nvPr/>
        </p:nvSpPr>
        <p:spPr bwMode="auto">
          <a:xfrm>
            <a:off x="7239000" y="2627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6742" name="Oval 94"/>
          <p:cNvSpPr>
            <a:spLocks noChangeArrowheads="1"/>
          </p:cNvSpPr>
          <p:nvPr/>
        </p:nvSpPr>
        <p:spPr bwMode="auto">
          <a:xfrm>
            <a:off x="7239000" y="2322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6743" name="Oval 95"/>
          <p:cNvSpPr>
            <a:spLocks noChangeArrowheads="1"/>
          </p:cNvSpPr>
          <p:nvPr/>
        </p:nvSpPr>
        <p:spPr bwMode="auto">
          <a:xfrm>
            <a:off x="7239000" y="2017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6744" name="Oval 96"/>
          <p:cNvSpPr>
            <a:spLocks noChangeArrowheads="1"/>
          </p:cNvSpPr>
          <p:nvPr/>
        </p:nvSpPr>
        <p:spPr bwMode="auto">
          <a:xfrm>
            <a:off x="7239000" y="1712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56745" name="Oval 97"/>
          <p:cNvSpPr>
            <a:spLocks noChangeArrowheads="1"/>
          </p:cNvSpPr>
          <p:nvPr/>
        </p:nvSpPr>
        <p:spPr bwMode="auto">
          <a:xfrm>
            <a:off x="7239000" y="1408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6746" name="Oval 98"/>
          <p:cNvSpPr>
            <a:spLocks noChangeArrowheads="1"/>
          </p:cNvSpPr>
          <p:nvPr/>
        </p:nvSpPr>
        <p:spPr bwMode="auto">
          <a:xfrm>
            <a:off x="7239000" y="1103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6747" name="Oval 99"/>
          <p:cNvSpPr>
            <a:spLocks noChangeArrowheads="1"/>
          </p:cNvSpPr>
          <p:nvPr/>
        </p:nvSpPr>
        <p:spPr bwMode="auto">
          <a:xfrm>
            <a:off x="7239000" y="798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6748" name="Oval 100"/>
          <p:cNvSpPr>
            <a:spLocks noChangeArrowheads="1"/>
          </p:cNvSpPr>
          <p:nvPr/>
        </p:nvSpPr>
        <p:spPr bwMode="auto">
          <a:xfrm>
            <a:off x="7239000" y="493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6749" name="Oval 101"/>
          <p:cNvSpPr>
            <a:spLocks noChangeArrowheads="1"/>
          </p:cNvSpPr>
          <p:nvPr/>
        </p:nvSpPr>
        <p:spPr bwMode="auto">
          <a:xfrm>
            <a:off x="7239000" y="188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6750" name="Text Box 103"/>
          <p:cNvSpPr txBox="1">
            <a:spLocks noChangeArrowheads="1"/>
          </p:cNvSpPr>
          <p:nvPr/>
        </p:nvSpPr>
        <p:spPr bwMode="auto">
          <a:xfrm>
            <a:off x="304800" y="1889125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Câu hỏi 5:   </a:t>
            </a:r>
            <a:r>
              <a:rPr lang="en-US" altLang="en-US" sz="2400" b="1">
                <a:solidFill>
                  <a:srgbClr val="0000CC"/>
                </a:solidFill>
                <a:latin typeface="Calibri" panose="020F0502020204030204" pitchFamily="34" charset="0"/>
              </a:rPr>
              <a:t>25 đ</a:t>
            </a:r>
            <a:endParaRPr lang="en-US" altLang="en-US" sz="240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6751" name="WordArt 104"/>
          <p:cNvSpPr>
            <a:spLocks noChangeArrowheads="1" noChangeShapeType="1" noTextEdit="1"/>
          </p:cNvSpPr>
          <p:nvPr/>
        </p:nvSpPr>
        <p:spPr bwMode="auto">
          <a:xfrm>
            <a:off x="1600200" y="242888"/>
            <a:ext cx="4191000" cy="595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</a:rPr>
              <a:t>Ai được 100 điểm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</a:endParaRPr>
          </a:p>
        </p:txBody>
      </p:sp>
      <p:sp>
        <p:nvSpPr>
          <p:cNvPr id="91" name="AutoShape 36"/>
          <p:cNvSpPr>
            <a:spLocks noChangeArrowheads="1"/>
          </p:cNvSpPr>
          <p:nvPr/>
        </p:nvSpPr>
        <p:spPr bwMode="auto">
          <a:xfrm>
            <a:off x="2286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đáy x cao : 2</a:t>
            </a:r>
          </a:p>
        </p:txBody>
      </p:sp>
      <p:sp>
        <p:nvSpPr>
          <p:cNvPr id="92" name="AutoShape 36"/>
          <p:cNvSpPr>
            <a:spLocks noChangeArrowheads="1"/>
          </p:cNvSpPr>
          <p:nvPr/>
        </p:nvSpPr>
        <p:spPr bwMode="auto">
          <a:xfrm>
            <a:off x="4648200" y="49212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B.đáy x cao x 2</a:t>
            </a:r>
          </a:p>
        </p:txBody>
      </p:sp>
      <p:sp>
        <p:nvSpPr>
          <p:cNvPr id="93" name="AutoShape 36"/>
          <p:cNvSpPr>
            <a:spLocks noChangeArrowheads="1"/>
          </p:cNvSpPr>
          <p:nvPr/>
        </p:nvSpPr>
        <p:spPr bwMode="auto">
          <a:xfrm>
            <a:off x="46482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D.(đáy + cao) x 2</a:t>
            </a:r>
          </a:p>
        </p:txBody>
      </p:sp>
      <p:sp>
        <p:nvSpPr>
          <p:cNvPr id="94" name="AutoShape 36"/>
          <p:cNvSpPr>
            <a:spLocks noChangeArrowheads="1"/>
          </p:cNvSpPr>
          <p:nvPr/>
        </p:nvSpPr>
        <p:spPr bwMode="auto">
          <a:xfrm>
            <a:off x="4648200" y="492125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5" name="AutoShape 36"/>
          <p:cNvSpPr>
            <a:spLocks noChangeArrowheads="1"/>
          </p:cNvSpPr>
          <p:nvPr/>
        </p:nvSpPr>
        <p:spPr bwMode="auto">
          <a:xfrm>
            <a:off x="228600" y="492125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220" name="AutoShape 29"/>
          <p:cNvSpPr>
            <a:spLocks noChangeArrowheads="1"/>
          </p:cNvSpPr>
          <p:nvPr/>
        </p:nvSpPr>
        <p:spPr bwMode="auto">
          <a:xfrm>
            <a:off x="0" y="2514600"/>
            <a:ext cx="6477000" cy="1676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3600" b="1">
                <a:latin typeface="Calibri" panose="020F0502020204030204" pitchFamily="34" charset="0"/>
              </a:rPr>
              <a:t>Công thức tính diện tích</a:t>
            </a:r>
          </a:p>
          <a:p>
            <a:pPr eaLnBrk="0" hangingPunct="0"/>
            <a:r>
              <a:rPr lang="en-US" altLang="en-US" sz="3600" b="1">
                <a:latin typeface="Calibri" panose="020F0502020204030204" pitchFamily="34" charset="0"/>
              </a:rPr>
              <a:t>Hình tam giác:</a:t>
            </a:r>
            <a:endParaRPr lang="en-US" altLang="en-US" b="1">
              <a:latin typeface="Calibri" panose="020F0502020204030204" pitchFamily="34" charset="0"/>
            </a:endParaRPr>
          </a:p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52400" y="762000"/>
            <a:ext cx="2057400" cy="1143000"/>
          </a:xfrm>
          <a:prstGeom prst="ellipse">
            <a:avLst/>
          </a:prstGeom>
          <a:blipFill>
            <a:blip r:embed="rId1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CC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solidFill>
                  <a:schemeClr val="tx1"/>
                </a:solidFill>
              </a:rPr>
              <a:t>Đáp án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audio>
              <p:cMediaNode>
                <p:cTn id="19" repeatCount="30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62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2438400" y="1279525"/>
            <a:ext cx="914400" cy="396875"/>
          </a:xfrm>
          <a:prstGeom prst="ellipse">
            <a:avLst/>
          </a:prstGeom>
          <a:solidFill>
            <a:schemeClr val="tx1"/>
          </a:solidFill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50:50</a:t>
            </a:r>
          </a:p>
        </p:txBody>
      </p:sp>
      <p:grpSp>
        <p:nvGrpSpPr>
          <p:cNvPr id="157699" name="Group 18"/>
          <p:cNvGrpSpPr>
            <a:grpSpLocks/>
          </p:cNvGrpSpPr>
          <p:nvPr/>
        </p:nvGrpSpPr>
        <p:grpSpPr bwMode="auto">
          <a:xfrm>
            <a:off x="3581400" y="1279525"/>
            <a:ext cx="974725" cy="396875"/>
            <a:chOff x="1008" y="2496"/>
            <a:chExt cx="816" cy="432"/>
          </a:xfrm>
        </p:grpSpPr>
        <p:sp>
          <p:nvSpPr>
            <p:cNvPr id="157700" name="Oval 19"/>
            <p:cNvSpPr>
              <a:spLocks noChangeArrowheads="1"/>
            </p:cNvSpPr>
            <p:nvPr/>
          </p:nvSpPr>
          <p:spPr bwMode="auto">
            <a:xfrm>
              <a:off x="1008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pic>
          <p:nvPicPr>
            <p:cNvPr id="157701" name="Picture 20"/>
            <p:cNvPicPr>
              <a:picLocks noChangeAspect="1" noChangeArrowheads="1"/>
            </p:cNvPicPr>
            <p:nvPr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28" y="2516"/>
              <a:ext cx="32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7702" name="Group 21"/>
          <p:cNvGrpSpPr>
            <a:grpSpLocks/>
          </p:cNvGrpSpPr>
          <p:nvPr/>
        </p:nvGrpSpPr>
        <p:grpSpPr bwMode="auto">
          <a:xfrm>
            <a:off x="4800600" y="1279525"/>
            <a:ext cx="914400" cy="396875"/>
            <a:chOff x="1920" y="2496"/>
            <a:chExt cx="816" cy="432"/>
          </a:xfrm>
        </p:grpSpPr>
        <p:sp>
          <p:nvSpPr>
            <p:cNvPr id="157703" name="Oval 22"/>
            <p:cNvSpPr>
              <a:spLocks noChangeArrowheads="1"/>
            </p:cNvSpPr>
            <p:nvPr/>
          </p:nvSpPr>
          <p:spPr bwMode="auto">
            <a:xfrm>
              <a:off x="1920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7704" name="AutoShape 23"/>
            <p:cNvSpPr>
              <a:spLocks noChangeArrowheads="1"/>
            </p:cNvSpPr>
            <p:nvPr/>
          </p:nvSpPr>
          <p:spPr bwMode="auto">
            <a:xfrm rot="5400000">
              <a:off x="2030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7705" name="Oval 24"/>
            <p:cNvSpPr>
              <a:spLocks noChangeArrowheads="1"/>
            </p:cNvSpPr>
            <p:nvPr/>
          </p:nvSpPr>
          <p:spPr bwMode="auto">
            <a:xfrm>
              <a:off x="2078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7706" name="AutoShape 25"/>
            <p:cNvSpPr>
              <a:spLocks noChangeArrowheads="1"/>
            </p:cNvSpPr>
            <p:nvPr/>
          </p:nvSpPr>
          <p:spPr bwMode="auto">
            <a:xfrm rot="5400000">
              <a:off x="2222" y="2712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7707" name="Oval 26"/>
            <p:cNvSpPr>
              <a:spLocks noChangeArrowheads="1"/>
            </p:cNvSpPr>
            <p:nvPr/>
          </p:nvSpPr>
          <p:spPr bwMode="auto">
            <a:xfrm>
              <a:off x="2270" y="2616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7708" name="AutoShape 27"/>
            <p:cNvSpPr>
              <a:spLocks noChangeArrowheads="1"/>
            </p:cNvSpPr>
            <p:nvPr/>
          </p:nvSpPr>
          <p:spPr bwMode="auto">
            <a:xfrm rot="5400000">
              <a:off x="2414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7709" name="Oval 28"/>
            <p:cNvSpPr>
              <a:spLocks noChangeArrowheads="1"/>
            </p:cNvSpPr>
            <p:nvPr/>
          </p:nvSpPr>
          <p:spPr bwMode="auto">
            <a:xfrm>
              <a:off x="2462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</p:grpSp>
      <p:pic>
        <p:nvPicPr>
          <p:cNvPr id="23" name="Chung toi xin dua ra cau tra loi dung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A xin chuc mung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Cau tra loi cuoi cung cua ban la A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AutoShape 36"/>
          <p:cNvSpPr>
            <a:spLocks noChangeArrowheads="1"/>
          </p:cNvSpPr>
          <p:nvPr/>
        </p:nvSpPr>
        <p:spPr bwMode="auto">
          <a:xfrm>
            <a:off x="228600" y="495300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A.(đáy lớn x đáy bé) x cao:2</a:t>
            </a:r>
          </a:p>
        </p:txBody>
      </p:sp>
      <p:pic>
        <p:nvPicPr>
          <p:cNvPr id="27" name="Cau tra loi cuoi cung cua ban la B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28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Cau tra loi cuoi cung cua ban la C.mp3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20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Cau tra loi cuoi cung cua ban la D.mp3">
            <a:hlinkClick r:id="" action="ppaction://media"/>
          </p:cNvPr>
          <p:cNvPicPr>
            <a:picLocks noRot="1" noChangeAspect="1" noChangeArrowheads="1"/>
          </p:cNvPicPr>
          <p:nvPr>
            <a:audioFile r:link="rId7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36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590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May tinh bo 2 phuong an sai1.mp3">
            <a:hlinkClick r:id="" action="ppaction://media"/>
          </p:cNvPr>
          <p:cNvPicPr>
            <a:picLocks noRot="1" noChangeAspect="1" noChangeArrowheads="1"/>
          </p:cNvPicPr>
          <p:nvPr>
            <a:audioFile r:link="rId8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c va d la hai phuong an sai.mp3">
            <a:hlinkClick r:id="" action="ppaction://media"/>
          </p:cNvPr>
          <p:cNvPicPr>
            <a:picLocks noRot="1" noChangeAspect="1" noChangeArrowheads="1"/>
          </p:cNvPicPr>
          <p:nvPr>
            <a:audioFile r:link="rId9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8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Nguoi than.mp3">
            <a:hlinkClick r:id="" action="ppaction://media"/>
          </p:cNvPr>
          <p:cNvPicPr>
            <a:picLocks noRot="1" noChangeAspect="1" noChangeArrowheads="1"/>
          </p:cNvPicPr>
          <p:nvPr>
            <a:audioFile r:link="rId10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981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hone.mp3">
            <a:hlinkClick r:id="" action="ppaction://media"/>
          </p:cNvPr>
          <p:cNvPicPr>
            <a:picLocks noRot="1" noChangeAspect="1" noChangeArrowheads="1"/>
          </p:cNvPicPr>
          <p:nvPr>
            <a:audioFile r:link="rId1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Khangia.mp3">
            <a:hlinkClick r:id="" action="ppaction://media"/>
          </p:cNvPr>
          <p:cNvPicPr>
            <a:picLocks noRot="1" noChangeAspect="1" noChangeArrowheads="1"/>
          </p:cNvPicPr>
          <p:nvPr>
            <a:audioFile r:link="rId1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657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Bat dau di tim ai la trieu phu-cau1.mp3">
            <a:hlinkClick r:id="" action="ppaction://media"/>
          </p:cNvPr>
          <p:cNvPicPr>
            <a:picLocks noRot="1" noChangeAspect="1" noChangeArrowheads="1"/>
          </p:cNvPicPr>
          <p:nvPr>
            <a:audioFile r:link="rId1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37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1.mp3">
            <a:hlinkClick r:id="" action="ppaction://media"/>
          </p:cNvPr>
          <p:cNvPicPr>
            <a:picLocks noRot="1" noChangeAspect="1" noChangeArrowheads="1"/>
          </p:cNvPicPr>
          <p:nvPr>
            <a:audioFile r:link="rId1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90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727" name="Rectangle 55"/>
          <p:cNvSpPr>
            <a:spLocks noChangeArrowheads="1"/>
          </p:cNvSpPr>
          <p:nvPr/>
        </p:nvSpPr>
        <p:spPr bwMode="auto">
          <a:xfrm>
            <a:off x="6629400" y="0"/>
            <a:ext cx="2514600" cy="4740275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7728" name="Text Box 56"/>
          <p:cNvSpPr txBox="1">
            <a:spLocks noChangeArrowheads="1"/>
          </p:cNvSpPr>
          <p:nvPr/>
        </p:nvSpPr>
        <p:spPr bwMode="auto">
          <a:xfrm>
            <a:off x="6705600" y="6032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15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729" name="Text Box 57"/>
          <p:cNvSpPr txBox="1">
            <a:spLocks noChangeArrowheads="1"/>
          </p:cNvSpPr>
          <p:nvPr/>
        </p:nvSpPr>
        <p:spPr bwMode="auto">
          <a:xfrm>
            <a:off x="6705600" y="381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730" name="Text Box 58"/>
          <p:cNvSpPr txBox="1">
            <a:spLocks noChangeArrowheads="1"/>
          </p:cNvSpPr>
          <p:nvPr/>
        </p:nvSpPr>
        <p:spPr bwMode="auto">
          <a:xfrm>
            <a:off x="6705600" y="685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731" name="Text Box 59"/>
          <p:cNvSpPr txBox="1">
            <a:spLocks noChangeArrowheads="1"/>
          </p:cNvSpPr>
          <p:nvPr/>
        </p:nvSpPr>
        <p:spPr bwMode="auto">
          <a:xfrm>
            <a:off x="6705600" y="990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732" name="Text Box 60"/>
          <p:cNvSpPr txBox="1">
            <a:spLocks noChangeArrowheads="1"/>
          </p:cNvSpPr>
          <p:nvPr/>
        </p:nvSpPr>
        <p:spPr bwMode="auto">
          <a:xfrm>
            <a:off x="6705600" y="1295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733" name="Text Box 61"/>
          <p:cNvSpPr txBox="1">
            <a:spLocks noChangeArrowheads="1"/>
          </p:cNvSpPr>
          <p:nvPr/>
        </p:nvSpPr>
        <p:spPr bwMode="auto">
          <a:xfrm>
            <a:off x="6705600" y="1600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734" name="Rectangle 62"/>
          <p:cNvSpPr>
            <a:spLocks noChangeArrowheads="1"/>
          </p:cNvSpPr>
          <p:nvPr/>
        </p:nvSpPr>
        <p:spPr bwMode="auto">
          <a:xfrm>
            <a:off x="6731000" y="2895600"/>
            <a:ext cx="2413000" cy="279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7735" name="Text Box 63"/>
          <p:cNvSpPr txBox="1">
            <a:spLocks noChangeArrowheads="1"/>
          </p:cNvSpPr>
          <p:nvPr/>
        </p:nvSpPr>
        <p:spPr bwMode="auto">
          <a:xfrm>
            <a:off x="6705600" y="1905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9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736" name="Text Box 64"/>
          <p:cNvSpPr txBox="1">
            <a:spLocks noChangeArrowheads="1"/>
          </p:cNvSpPr>
          <p:nvPr/>
        </p:nvSpPr>
        <p:spPr bwMode="auto">
          <a:xfrm>
            <a:off x="6705600" y="2209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8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737" name="Text Box 65"/>
          <p:cNvSpPr txBox="1">
            <a:spLocks noChangeArrowheads="1"/>
          </p:cNvSpPr>
          <p:nvPr/>
        </p:nvSpPr>
        <p:spPr bwMode="auto">
          <a:xfrm>
            <a:off x="6705600" y="2514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7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738" name="Text Box 66"/>
          <p:cNvSpPr txBox="1">
            <a:spLocks noChangeArrowheads="1"/>
          </p:cNvSpPr>
          <p:nvPr/>
        </p:nvSpPr>
        <p:spPr bwMode="auto">
          <a:xfrm>
            <a:off x="6705600" y="2819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6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739" name="Text Box 67"/>
          <p:cNvSpPr txBox="1">
            <a:spLocks noChangeArrowheads="1"/>
          </p:cNvSpPr>
          <p:nvPr/>
        </p:nvSpPr>
        <p:spPr bwMode="auto">
          <a:xfrm>
            <a:off x="6705600" y="3124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57740" name="Text Box 68"/>
          <p:cNvSpPr txBox="1">
            <a:spLocks noChangeArrowheads="1"/>
          </p:cNvSpPr>
          <p:nvPr/>
        </p:nvSpPr>
        <p:spPr bwMode="auto">
          <a:xfrm>
            <a:off x="6705600" y="3429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741" name="Text Box 69"/>
          <p:cNvSpPr txBox="1">
            <a:spLocks noChangeArrowheads="1"/>
          </p:cNvSpPr>
          <p:nvPr/>
        </p:nvSpPr>
        <p:spPr bwMode="auto">
          <a:xfrm>
            <a:off x="6705600" y="3733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742" name="Text Box 70"/>
          <p:cNvSpPr txBox="1">
            <a:spLocks noChangeArrowheads="1"/>
          </p:cNvSpPr>
          <p:nvPr/>
        </p:nvSpPr>
        <p:spPr bwMode="auto">
          <a:xfrm>
            <a:off x="6705600" y="4038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743" name="Text Box 71"/>
          <p:cNvSpPr txBox="1">
            <a:spLocks noChangeArrowheads="1"/>
          </p:cNvSpPr>
          <p:nvPr/>
        </p:nvSpPr>
        <p:spPr bwMode="auto">
          <a:xfrm>
            <a:off x="6705600" y="4343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744" name="Text Box 72"/>
          <p:cNvSpPr txBox="1">
            <a:spLocks noChangeArrowheads="1"/>
          </p:cNvSpPr>
          <p:nvPr/>
        </p:nvSpPr>
        <p:spPr bwMode="auto">
          <a:xfrm>
            <a:off x="7543800" y="762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100 đ</a:t>
            </a:r>
          </a:p>
        </p:txBody>
      </p:sp>
      <p:sp>
        <p:nvSpPr>
          <p:cNvPr id="157745" name="Text Box 73"/>
          <p:cNvSpPr txBox="1">
            <a:spLocks noChangeArrowheads="1"/>
          </p:cNvSpPr>
          <p:nvPr/>
        </p:nvSpPr>
        <p:spPr bwMode="auto">
          <a:xfrm>
            <a:off x="7543800" y="396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90 đ</a:t>
            </a:r>
          </a:p>
        </p:txBody>
      </p:sp>
      <p:sp>
        <p:nvSpPr>
          <p:cNvPr id="157746" name="Text Box 74"/>
          <p:cNvSpPr txBox="1">
            <a:spLocks noChangeArrowheads="1"/>
          </p:cNvSpPr>
          <p:nvPr/>
        </p:nvSpPr>
        <p:spPr bwMode="auto">
          <a:xfrm>
            <a:off x="7543800" y="701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80 đ</a:t>
            </a:r>
          </a:p>
        </p:txBody>
      </p:sp>
      <p:sp>
        <p:nvSpPr>
          <p:cNvPr id="157747" name="Text Box 75"/>
          <p:cNvSpPr txBox="1">
            <a:spLocks noChangeArrowheads="1"/>
          </p:cNvSpPr>
          <p:nvPr/>
        </p:nvSpPr>
        <p:spPr bwMode="auto">
          <a:xfrm>
            <a:off x="7543800" y="1006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70 đ</a:t>
            </a:r>
          </a:p>
        </p:txBody>
      </p:sp>
      <p:sp>
        <p:nvSpPr>
          <p:cNvPr id="157748" name="Text Box 76"/>
          <p:cNvSpPr txBox="1">
            <a:spLocks noChangeArrowheads="1"/>
          </p:cNvSpPr>
          <p:nvPr/>
        </p:nvSpPr>
        <p:spPr bwMode="auto">
          <a:xfrm>
            <a:off x="7543800" y="1311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60 đ</a:t>
            </a:r>
          </a:p>
        </p:txBody>
      </p:sp>
      <p:sp>
        <p:nvSpPr>
          <p:cNvPr id="157749" name="Text Box 77"/>
          <p:cNvSpPr txBox="1">
            <a:spLocks noChangeArrowheads="1"/>
          </p:cNvSpPr>
          <p:nvPr/>
        </p:nvSpPr>
        <p:spPr bwMode="auto">
          <a:xfrm>
            <a:off x="7543800" y="1616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50 đ</a:t>
            </a:r>
          </a:p>
        </p:txBody>
      </p:sp>
      <p:sp>
        <p:nvSpPr>
          <p:cNvPr id="157750" name="Text Box 78"/>
          <p:cNvSpPr txBox="1">
            <a:spLocks noChangeArrowheads="1"/>
          </p:cNvSpPr>
          <p:nvPr/>
        </p:nvSpPr>
        <p:spPr bwMode="auto">
          <a:xfrm>
            <a:off x="7543800" y="1920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45 đ</a:t>
            </a:r>
          </a:p>
        </p:txBody>
      </p:sp>
      <p:sp>
        <p:nvSpPr>
          <p:cNvPr id="157751" name="Text Box 79"/>
          <p:cNvSpPr txBox="1">
            <a:spLocks noChangeArrowheads="1"/>
          </p:cNvSpPr>
          <p:nvPr/>
        </p:nvSpPr>
        <p:spPr bwMode="auto">
          <a:xfrm>
            <a:off x="7543800" y="2225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40 đ</a:t>
            </a:r>
          </a:p>
        </p:txBody>
      </p:sp>
      <p:sp>
        <p:nvSpPr>
          <p:cNvPr id="157752" name="Text Box 80"/>
          <p:cNvSpPr txBox="1">
            <a:spLocks noChangeArrowheads="1"/>
          </p:cNvSpPr>
          <p:nvPr/>
        </p:nvSpPr>
        <p:spPr bwMode="auto">
          <a:xfrm>
            <a:off x="7543800" y="2530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35 đ</a:t>
            </a:r>
          </a:p>
        </p:txBody>
      </p:sp>
      <p:sp>
        <p:nvSpPr>
          <p:cNvPr id="157753" name="Text Box 81"/>
          <p:cNvSpPr txBox="1">
            <a:spLocks noChangeArrowheads="1"/>
          </p:cNvSpPr>
          <p:nvPr/>
        </p:nvSpPr>
        <p:spPr bwMode="auto">
          <a:xfrm>
            <a:off x="7543800" y="2835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30 đ</a:t>
            </a:r>
          </a:p>
        </p:txBody>
      </p:sp>
      <p:sp>
        <p:nvSpPr>
          <p:cNvPr id="157754" name="Text Box 82"/>
          <p:cNvSpPr txBox="1">
            <a:spLocks noChangeArrowheads="1"/>
          </p:cNvSpPr>
          <p:nvPr/>
        </p:nvSpPr>
        <p:spPr bwMode="auto">
          <a:xfrm>
            <a:off x="7543800" y="3140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25 đ</a:t>
            </a:r>
          </a:p>
        </p:txBody>
      </p:sp>
      <p:sp>
        <p:nvSpPr>
          <p:cNvPr id="157755" name="Text Box 83"/>
          <p:cNvSpPr txBox="1">
            <a:spLocks noChangeArrowheads="1"/>
          </p:cNvSpPr>
          <p:nvPr/>
        </p:nvSpPr>
        <p:spPr bwMode="auto">
          <a:xfrm>
            <a:off x="7543800" y="3444875"/>
            <a:ext cx="100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756" name="Text Box 84"/>
          <p:cNvSpPr txBox="1">
            <a:spLocks noChangeArrowheads="1"/>
          </p:cNvSpPr>
          <p:nvPr/>
        </p:nvSpPr>
        <p:spPr bwMode="auto">
          <a:xfrm>
            <a:off x="7543800" y="3749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15  đ</a:t>
            </a:r>
          </a:p>
        </p:txBody>
      </p:sp>
      <p:sp>
        <p:nvSpPr>
          <p:cNvPr id="157757" name="Text Box 85"/>
          <p:cNvSpPr txBox="1">
            <a:spLocks noChangeArrowheads="1"/>
          </p:cNvSpPr>
          <p:nvPr/>
        </p:nvSpPr>
        <p:spPr bwMode="auto">
          <a:xfrm>
            <a:off x="7543800" y="4054475"/>
            <a:ext cx="1333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758" name="Text Box 86"/>
          <p:cNvSpPr txBox="1">
            <a:spLocks noChangeArrowheads="1"/>
          </p:cNvSpPr>
          <p:nvPr/>
        </p:nvSpPr>
        <p:spPr bwMode="auto">
          <a:xfrm>
            <a:off x="7569200" y="43053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05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759" name="Oval 87"/>
          <p:cNvSpPr>
            <a:spLocks noChangeArrowheads="1"/>
          </p:cNvSpPr>
          <p:nvPr/>
        </p:nvSpPr>
        <p:spPr bwMode="auto">
          <a:xfrm>
            <a:off x="7239000" y="4456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7760" name="Oval 88"/>
          <p:cNvSpPr>
            <a:spLocks noChangeArrowheads="1"/>
          </p:cNvSpPr>
          <p:nvPr/>
        </p:nvSpPr>
        <p:spPr bwMode="auto">
          <a:xfrm>
            <a:off x="7239000" y="4151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7761" name="Oval 89"/>
          <p:cNvSpPr>
            <a:spLocks noChangeArrowheads="1"/>
          </p:cNvSpPr>
          <p:nvPr/>
        </p:nvSpPr>
        <p:spPr bwMode="auto">
          <a:xfrm>
            <a:off x="7239000" y="3846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7762" name="Oval 90"/>
          <p:cNvSpPr>
            <a:spLocks noChangeArrowheads="1"/>
          </p:cNvSpPr>
          <p:nvPr/>
        </p:nvSpPr>
        <p:spPr bwMode="auto">
          <a:xfrm>
            <a:off x="7239000" y="3541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7763" name="Oval 91"/>
          <p:cNvSpPr>
            <a:spLocks noChangeArrowheads="1"/>
          </p:cNvSpPr>
          <p:nvPr/>
        </p:nvSpPr>
        <p:spPr bwMode="auto">
          <a:xfrm>
            <a:off x="7239000" y="3236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7764" name="Oval 92"/>
          <p:cNvSpPr>
            <a:spLocks noChangeArrowheads="1"/>
          </p:cNvSpPr>
          <p:nvPr/>
        </p:nvSpPr>
        <p:spPr bwMode="auto">
          <a:xfrm>
            <a:off x="7239000" y="2932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7765" name="Oval 93"/>
          <p:cNvSpPr>
            <a:spLocks noChangeArrowheads="1"/>
          </p:cNvSpPr>
          <p:nvPr/>
        </p:nvSpPr>
        <p:spPr bwMode="auto">
          <a:xfrm>
            <a:off x="7239000" y="2627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7766" name="Oval 94"/>
          <p:cNvSpPr>
            <a:spLocks noChangeArrowheads="1"/>
          </p:cNvSpPr>
          <p:nvPr/>
        </p:nvSpPr>
        <p:spPr bwMode="auto">
          <a:xfrm>
            <a:off x="7239000" y="2322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7767" name="Oval 95"/>
          <p:cNvSpPr>
            <a:spLocks noChangeArrowheads="1"/>
          </p:cNvSpPr>
          <p:nvPr/>
        </p:nvSpPr>
        <p:spPr bwMode="auto">
          <a:xfrm>
            <a:off x="7239000" y="2017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7768" name="Oval 96"/>
          <p:cNvSpPr>
            <a:spLocks noChangeArrowheads="1"/>
          </p:cNvSpPr>
          <p:nvPr/>
        </p:nvSpPr>
        <p:spPr bwMode="auto">
          <a:xfrm>
            <a:off x="7239000" y="1712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57769" name="Oval 97"/>
          <p:cNvSpPr>
            <a:spLocks noChangeArrowheads="1"/>
          </p:cNvSpPr>
          <p:nvPr/>
        </p:nvSpPr>
        <p:spPr bwMode="auto">
          <a:xfrm>
            <a:off x="7239000" y="1408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7770" name="Oval 98"/>
          <p:cNvSpPr>
            <a:spLocks noChangeArrowheads="1"/>
          </p:cNvSpPr>
          <p:nvPr/>
        </p:nvSpPr>
        <p:spPr bwMode="auto">
          <a:xfrm>
            <a:off x="7239000" y="1103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7771" name="Oval 99"/>
          <p:cNvSpPr>
            <a:spLocks noChangeArrowheads="1"/>
          </p:cNvSpPr>
          <p:nvPr/>
        </p:nvSpPr>
        <p:spPr bwMode="auto">
          <a:xfrm>
            <a:off x="7239000" y="798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7772" name="Oval 100"/>
          <p:cNvSpPr>
            <a:spLocks noChangeArrowheads="1"/>
          </p:cNvSpPr>
          <p:nvPr/>
        </p:nvSpPr>
        <p:spPr bwMode="auto">
          <a:xfrm>
            <a:off x="7239000" y="493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7773" name="Oval 101"/>
          <p:cNvSpPr>
            <a:spLocks noChangeArrowheads="1"/>
          </p:cNvSpPr>
          <p:nvPr/>
        </p:nvSpPr>
        <p:spPr bwMode="auto">
          <a:xfrm>
            <a:off x="7239000" y="188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7774" name="Text Box 103"/>
          <p:cNvSpPr txBox="1">
            <a:spLocks noChangeArrowheads="1"/>
          </p:cNvSpPr>
          <p:nvPr/>
        </p:nvSpPr>
        <p:spPr bwMode="auto">
          <a:xfrm>
            <a:off x="304800" y="1889125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Câu hỏi 6:   </a:t>
            </a:r>
            <a:r>
              <a:rPr lang="en-US" altLang="en-US" sz="2400" b="1">
                <a:solidFill>
                  <a:srgbClr val="0000CC"/>
                </a:solidFill>
                <a:latin typeface="Calibri" panose="020F0502020204030204" pitchFamily="34" charset="0"/>
              </a:rPr>
              <a:t>30 đ</a:t>
            </a:r>
            <a:endParaRPr lang="en-US" altLang="en-US" sz="240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775" name="WordArt 104"/>
          <p:cNvSpPr>
            <a:spLocks noChangeArrowheads="1" noChangeShapeType="1" noTextEdit="1"/>
          </p:cNvSpPr>
          <p:nvPr/>
        </p:nvSpPr>
        <p:spPr bwMode="auto">
          <a:xfrm>
            <a:off x="1600200" y="242888"/>
            <a:ext cx="4191000" cy="595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</a:rPr>
              <a:t>Ai được 100 điểm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</a:endParaRPr>
          </a:p>
        </p:txBody>
      </p:sp>
      <p:sp>
        <p:nvSpPr>
          <p:cNvPr id="91" name="AutoShape 36"/>
          <p:cNvSpPr>
            <a:spLocks noChangeArrowheads="1"/>
          </p:cNvSpPr>
          <p:nvPr/>
        </p:nvSpPr>
        <p:spPr bwMode="auto">
          <a:xfrm>
            <a:off x="2286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(đáy lớn + đáy bé) x cao</a:t>
            </a:r>
          </a:p>
        </p:txBody>
      </p:sp>
      <p:sp>
        <p:nvSpPr>
          <p:cNvPr id="92" name="AutoShape 36"/>
          <p:cNvSpPr>
            <a:spLocks noChangeArrowheads="1"/>
          </p:cNvSpPr>
          <p:nvPr/>
        </p:nvSpPr>
        <p:spPr bwMode="auto">
          <a:xfrm>
            <a:off x="4648200" y="49212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(đáy lớn+đáy bé) x cao : 2</a:t>
            </a:r>
          </a:p>
        </p:txBody>
      </p:sp>
      <p:sp>
        <p:nvSpPr>
          <p:cNvPr id="93" name="AutoShape 36"/>
          <p:cNvSpPr>
            <a:spLocks noChangeArrowheads="1"/>
          </p:cNvSpPr>
          <p:nvPr/>
        </p:nvSpPr>
        <p:spPr bwMode="auto">
          <a:xfrm>
            <a:off x="46482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(đáy lớn  + cao) x 2: cao</a:t>
            </a:r>
          </a:p>
        </p:txBody>
      </p:sp>
      <p:sp>
        <p:nvSpPr>
          <p:cNvPr id="94" name="AutoShape 36"/>
          <p:cNvSpPr>
            <a:spLocks noChangeArrowheads="1"/>
          </p:cNvSpPr>
          <p:nvPr/>
        </p:nvSpPr>
        <p:spPr bwMode="auto">
          <a:xfrm>
            <a:off x="4724400" y="601980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5" name="AutoShape 36"/>
          <p:cNvSpPr>
            <a:spLocks noChangeArrowheads="1"/>
          </p:cNvSpPr>
          <p:nvPr/>
        </p:nvSpPr>
        <p:spPr bwMode="auto">
          <a:xfrm>
            <a:off x="152400" y="495300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244" name="AutoShape 29"/>
          <p:cNvSpPr>
            <a:spLocks noChangeArrowheads="1"/>
          </p:cNvSpPr>
          <p:nvPr/>
        </p:nvSpPr>
        <p:spPr bwMode="auto">
          <a:xfrm>
            <a:off x="0" y="2514600"/>
            <a:ext cx="6477000" cy="1676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3600" b="1">
                <a:latin typeface="Calibri" panose="020F0502020204030204" pitchFamily="34" charset="0"/>
              </a:rPr>
              <a:t>Công thức tính diện tích</a:t>
            </a:r>
          </a:p>
          <a:p>
            <a:pPr eaLnBrk="0" hangingPunct="0"/>
            <a:r>
              <a:rPr lang="en-US" altLang="en-US" sz="3600" b="1">
                <a:latin typeface="Calibri" panose="020F0502020204030204" pitchFamily="34" charset="0"/>
              </a:rPr>
              <a:t>Hình thang:</a:t>
            </a:r>
            <a:endParaRPr lang="en-US" altLang="en-US" b="1">
              <a:latin typeface="Calibri" panose="020F0502020204030204" pitchFamily="34" charset="0"/>
            </a:endParaRPr>
          </a:p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52400" y="762000"/>
            <a:ext cx="2057400" cy="1143000"/>
          </a:xfrm>
          <a:prstGeom prst="ellipse">
            <a:avLst/>
          </a:prstGeom>
          <a:blipFill>
            <a:blip r:embed="rId1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CC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solidFill>
                  <a:schemeClr val="tx1"/>
                </a:solidFill>
              </a:rPr>
              <a:t>Đáp án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audio>
              <p:cMediaNode>
                <p:cTn id="19" repeatCount="30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72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2438400" y="1279525"/>
            <a:ext cx="914400" cy="396875"/>
          </a:xfrm>
          <a:prstGeom prst="ellipse">
            <a:avLst/>
          </a:prstGeom>
          <a:solidFill>
            <a:schemeClr val="tx1"/>
          </a:solidFill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50:50</a:t>
            </a:r>
          </a:p>
        </p:txBody>
      </p:sp>
      <p:grpSp>
        <p:nvGrpSpPr>
          <p:cNvPr id="158723" name="Group 18"/>
          <p:cNvGrpSpPr>
            <a:grpSpLocks/>
          </p:cNvGrpSpPr>
          <p:nvPr/>
        </p:nvGrpSpPr>
        <p:grpSpPr bwMode="auto">
          <a:xfrm>
            <a:off x="3581400" y="1279525"/>
            <a:ext cx="974725" cy="396875"/>
            <a:chOff x="1008" y="2496"/>
            <a:chExt cx="816" cy="432"/>
          </a:xfrm>
        </p:grpSpPr>
        <p:sp>
          <p:nvSpPr>
            <p:cNvPr id="158724" name="Oval 19"/>
            <p:cNvSpPr>
              <a:spLocks noChangeArrowheads="1"/>
            </p:cNvSpPr>
            <p:nvPr/>
          </p:nvSpPr>
          <p:spPr bwMode="auto">
            <a:xfrm>
              <a:off x="1008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pic>
          <p:nvPicPr>
            <p:cNvPr id="158725" name="Picture 20"/>
            <p:cNvPicPr>
              <a:picLocks noChangeAspect="1" noChangeArrowheads="1"/>
            </p:cNvPicPr>
            <p:nvPr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228" y="2516"/>
              <a:ext cx="324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8726" name="Group 21"/>
          <p:cNvGrpSpPr>
            <a:grpSpLocks/>
          </p:cNvGrpSpPr>
          <p:nvPr/>
        </p:nvGrpSpPr>
        <p:grpSpPr bwMode="auto">
          <a:xfrm>
            <a:off x="4800600" y="1279525"/>
            <a:ext cx="914400" cy="396875"/>
            <a:chOff x="1920" y="2496"/>
            <a:chExt cx="816" cy="432"/>
          </a:xfrm>
        </p:grpSpPr>
        <p:sp>
          <p:nvSpPr>
            <p:cNvPr id="158727" name="Oval 22"/>
            <p:cNvSpPr>
              <a:spLocks noChangeArrowheads="1"/>
            </p:cNvSpPr>
            <p:nvPr/>
          </p:nvSpPr>
          <p:spPr bwMode="auto">
            <a:xfrm>
              <a:off x="1920" y="2496"/>
              <a:ext cx="816" cy="432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8728" name="AutoShape 23"/>
            <p:cNvSpPr>
              <a:spLocks noChangeArrowheads="1"/>
            </p:cNvSpPr>
            <p:nvPr/>
          </p:nvSpPr>
          <p:spPr bwMode="auto">
            <a:xfrm rot="5400000">
              <a:off x="2030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8729" name="Oval 24"/>
            <p:cNvSpPr>
              <a:spLocks noChangeArrowheads="1"/>
            </p:cNvSpPr>
            <p:nvPr/>
          </p:nvSpPr>
          <p:spPr bwMode="auto">
            <a:xfrm>
              <a:off x="2078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8730" name="AutoShape 25"/>
            <p:cNvSpPr>
              <a:spLocks noChangeArrowheads="1"/>
            </p:cNvSpPr>
            <p:nvPr/>
          </p:nvSpPr>
          <p:spPr bwMode="auto">
            <a:xfrm rot="5400000">
              <a:off x="2222" y="2712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8731" name="Oval 26"/>
            <p:cNvSpPr>
              <a:spLocks noChangeArrowheads="1"/>
            </p:cNvSpPr>
            <p:nvPr/>
          </p:nvSpPr>
          <p:spPr bwMode="auto">
            <a:xfrm>
              <a:off x="2270" y="2616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8732" name="AutoShape 27"/>
            <p:cNvSpPr>
              <a:spLocks noChangeArrowheads="1"/>
            </p:cNvSpPr>
            <p:nvPr/>
          </p:nvSpPr>
          <p:spPr bwMode="auto">
            <a:xfrm rot="5400000">
              <a:off x="2414" y="2664"/>
              <a:ext cx="192" cy="192"/>
            </a:xfrm>
            <a:prstGeom prst="flowChartDisplay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8733" name="Oval 28"/>
            <p:cNvSpPr>
              <a:spLocks noChangeArrowheads="1"/>
            </p:cNvSpPr>
            <p:nvPr/>
          </p:nvSpPr>
          <p:spPr bwMode="auto">
            <a:xfrm>
              <a:off x="2462" y="2568"/>
              <a:ext cx="96" cy="9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</p:grpSp>
      <p:pic>
        <p:nvPicPr>
          <p:cNvPr id="23" name="Chung toi xin dua ra cau tra loi dung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A xin chuc mung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Cau tra loi cuoi cung cua ban la A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AutoShape 36"/>
          <p:cNvSpPr>
            <a:spLocks noChangeArrowheads="1"/>
          </p:cNvSpPr>
          <p:nvPr/>
        </p:nvSpPr>
        <p:spPr bwMode="auto">
          <a:xfrm>
            <a:off x="228600" y="495300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 r x pi</a:t>
            </a:r>
          </a:p>
        </p:txBody>
      </p:sp>
      <p:pic>
        <p:nvPicPr>
          <p:cNvPr id="27" name="Cau tra loi cuoi cung cua ban la B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28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Cau tra loi cuoi cung cua ban la C.mp3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20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Cau tra loi cuoi cung cua ban la D.mp3">
            <a:hlinkClick r:id="" action="ppaction://media"/>
          </p:cNvPr>
          <p:cNvPicPr>
            <a:picLocks noRot="1" noChangeAspect="1" noChangeArrowheads="1"/>
          </p:cNvPicPr>
          <p:nvPr>
            <a:audioFile r:link="rId7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36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Cau tra loi dung cua chung toi la A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590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May tinh bo 2 phuong an sai1.mp3">
            <a:hlinkClick r:id="" action="ppaction://media"/>
          </p:cNvPr>
          <p:cNvPicPr>
            <a:picLocks noRot="1" noChangeAspect="1" noChangeArrowheads="1"/>
          </p:cNvPicPr>
          <p:nvPr>
            <a:audioFile r:link="rId8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c va d la hai phuong an sai.mp3">
            <a:hlinkClick r:id="" action="ppaction://media"/>
          </p:cNvPr>
          <p:cNvPicPr>
            <a:picLocks noRot="1" noChangeAspect="1" noChangeArrowheads="1"/>
          </p:cNvPicPr>
          <p:nvPr>
            <a:audioFile r:link="rId9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8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Nguoi than.mp3">
            <a:hlinkClick r:id="" action="ppaction://media"/>
          </p:cNvPr>
          <p:cNvPicPr>
            <a:picLocks noRot="1" noChangeAspect="1" noChangeArrowheads="1"/>
          </p:cNvPicPr>
          <p:nvPr>
            <a:audioFile r:link="rId10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981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hone.mp3">
            <a:hlinkClick r:id="" action="ppaction://media"/>
          </p:cNvPr>
          <p:cNvPicPr>
            <a:picLocks noRot="1" noChangeAspect="1" noChangeArrowheads="1"/>
          </p:cNvPicPr>
          <p:nvPr>
            <a:audioFile r:link="rId1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Khangia.mp3">
            <a:hlinkClick r:id="" action="ppaction://media"/>
          </p:cNvPr>
          <p:cNvPicPr>
            <a:picLocks noRot="1" noChangeAspect="1" noChangeArrowheads="1"/>
          </p:cNvPicPr>
          <p:nvPr>
            <a:audioFile r:link="rId1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657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Bat dau di tim ai la trieu phu-cau1.mp3">
            <a:hlinkClick r:id="" action="ppaction://media"/>
          </p:cNvPr>
          <p:cNvPicPr>
            <a:picLocks noRot="1" noChangeAspect="1" noChangeArrowheads="1"/>
          </p:cNvPicPr>
          <p:nvPr>
            <a:audioFile r:link="rId1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37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1.mp3">
            <a:hlinkClick r:id="" action="ppaction://media"/>
          </p:cNvPr>
          <p:cNvPicPr>
            <a:picLocks noRot="1" noChangeAspect="1" noChangeArrowheads="1"/>
          </p:cNvPicPr>
          <p:nvPr>
            <a:audioFile r:link="rId14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90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751" name="Rectangle 55"/>
          <p:cNvSpPr>
            <a:spLocks noChangeArrowheads="1"/>
          </p:cNvSpPr>
          <p:nvPr/>
        </p:nvSpPr>
        <p:spPr bwMode="auto">
          <a:xfrm>
            <a:off x="6629400" y="0"/>
            <a:ext cx="2514600" cy="4740275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8752" name="Text Box 56"/>
          <p:cNvSpPr txBox="1">
            <a:spLocks noChangeArrowheads="1"/>
          </p:cNvSpPr>
          <p:nvPr/>
        </p:nvSpPr>
        <p:spPr bwMode="auto">
          <a:xfrm>
            <a:off x="6705600" y="6032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15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8753" name="Text Box 57"/>
          <p:cNvSpPr txBox="1">
            <a:spLocks noChangeArrowheads="1"/>
          </p:cNvSpPr>
          <p:nvPr/>
        </p:nvSpPr>
        <p:spPr bwMode="auto">
          <a:xfrm>
            <a:off x="6705600" y="381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8754" name="Text Box 58"/>
          <p:cNvSpPr txBox="1">
            <a:spLocks noChangeArrowheads="1"/>
          </p:cNvSpPr>
          <p:nvPr/>
        </p:nvSpPr>
        <p:spPr bwMode="auto">
          <a:xfrm>
            <a:off x="6705600" y="685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8755" name="Text Box 59"/>
          <p:cNvSpPr txBox="1">
            <a:spLocks noChangeArrowheads="1"/>
          </p:cNvSpPr>
          <p:nvPr/>
        </p:nvSpPr>
        <p:spPr bwMode="auto">
          <a:xfrm>
            <a:off x="6705600" y="990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8756" name="Text Box 60"/>
          <p:cNvSpPr txBox="1">
            <a:spLocks noChangeArrowheads="1"/>
          </p:cNvSpPr>
          <p:nvPr/>
        </p:nvSpPr>
        <p:spPr bwMode="auto">
          <a:xfrm>
            <a:off x="6705600" y="1295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8757" name="Text Box 61"/>
          <p:cNvSpPr txBox="1">
            <a:spLocks noChangeArrowheads="1"/>
          </p:cNvSpPr>
          <p:nvPr/>
        </p:nvSpPr>
        <p:spPr bwMode="auto">
          <a:xfrm>
            <a:off x="6705600" y="1600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8758" name="Rectangle 62"/>
          <p:cNvSpPr>
            <a:spLocks noChangeArrowheads="1"/>
          </p:cNvSpPr>
          <p:nvPr/>
        </p:nvSpPr>
        <p:spPr bwMode="auto">
          <a:xfrm>
            <a:off x="6731000" y="2628900"/>
            <a:ext cx="2413000" cy="279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8759" name="Text Box 63"/>
          <p:cNvSpPr txBox="1">
            <a:spLocks noChangeArrowheads="1"/>
          </p:cNvSpPr>
          <p:nvPr/>
        </p:nvSpPr>
        <p:spPr bwMode="auto">
          <a:xfrm>
            <a:off x="6705600" y="1905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9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8760" name="Text Box 64"/>
          <p:cNvSpPr txBox="1">
            <a:spLocks noChangeArrowheads="1"/>
          </p:cNvSpPr>
          <p:nvPr/>
        </p:nvSpPr>
        <p:spPr bwMode="auto">
          <a:xfrm>
            <a:off x="6705600" y="2209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8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8761" name="Text Box 65"/>
          <p:cNvSpPr txBox="1">
            <a:spLocks noChangeArrowheads="1"/>
          </p:cNvSpPr>
          <p:nvPr/>
        </p:nvSpPr>
        <p:spPr bwMode="auto">
          <a:xfrm>
            <a:off x="6705600" y="2514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7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8762" name="Text Box 66"/>
          <p:cNvSpPr txBox="1">
            <a:spLocks noChangeArrowheads="1"/>
          </p:cNvSpPr>
          <p:nvPr/>
        </p:nvSpPr>
        <p:spPr bwMode="auto">
          <a:xfrm>
            <a:off x="6705600" y="2819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6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8763" name="Text Box 67"/>
          <p:cNvSpPr txBox="1">
            <a:spLocks noChangeArrowheads="1"/>
          </p:cNvSpPr>
          <p:nvPr/>
        </p:nvSpPr>
        <p:spPr bwMode="auto">
          <a:xfrm>
            <a:off x="6705600" y="3124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58764" name="Text Box 68"/>
          <p:cNvSpPr txBox="1">
            <a:spLocks noChangeArrowheads="1"/>
          </p:cNvSpPr>
          <p:nvPr/>
        </p:nvSpPr>
        <p:spPr bwMode="auto">
          <a:xfrm>
            <a:off x="6705600" y="3429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4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8765" name="Text Box 69"/>
          <p:cNvSpPr txBox="1">
            <a:spLocks noChangeArrowheads="1"/>
          </p:cNvSpPr>
          <p:nvPr/>
        </p:nvSpPr>
        <p:spPr bwMode="auto">
          <a:xfrm>
            <a:off x="6705600" y="3733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3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8766" name="Text Box 70"/>
          <p:cNvSpPr txBox="1">
            <a:spLocks noChangeArrowheads="1"/>
          </p:cNvSpPr>
          <p:nvPr/>
        </p:nvSpPr>
        <p:spPr bwMode="auto">
          <a:xfrm>
            <a:off x="6705600" y="4038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8767" name="Text Box 71"/>
          <p:cNvSpPr txBox="1">
            <a:spLocks noChangeArrowheads="1"/>
          </p:cNvSpPr>
          <p:nvPr/>
        </p:nvSpPr>
        <p:spPr bwMode="auto">
          <a:xfrm>
            <a:off x="6705600" y="43434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8768" name="Text Box 72"/>
          <p:cNvSpPr txBox="1">
            <a:spLocks noChangeArrowheads="1"/>
          </p:cNvSpPr>
          <p:nvPr/>
        </p:nvSpPr>
        <p:spPr bwMode="auto">
          <a:xfrm>
            <a:off x="7543800" y="762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100 đ</a:t>
            </a:r>
          </a:p>
        </p:txBody>
      </p:sp>
      <p:sp>
        <p:nvSpPr>
          <p:cNvPr id="158769" name="Text Box 73"/>
          <p:cNvSpPr txBox="1">
            <a:spLocks noChangeArrowheads="1"/>
          </p:cNvSpPr>
          <p:nvPr/>
        </p:nvSpPr>
        <p:spPr bwMode="auto">
          <a:xfrm>
            <a:off x="7543800" y="396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90 đ</a:t>
            </a:r>
          </a:p>
        </p:txBody>
      </p:sp>
      <p:sp>
        <p:nvSpPr>
          <p:cNvPr id="158770" name="Text Box 74"/>
          <p:cNvSpPr txBox="1">
            <a:spLocks noChangeArrowheads="1"/>
          </p:cNvSpPr>
          <p:nvPr/>
        </p:nvSpPr>
        <p:spPr bwMode="auto">
          <a:xfrm>
            <a:off x="7543800" y="701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80 đ</a:t>
            </a:r>
          </a:p>
        </p:txBody>
      </p:sp>
      <p:sp>
        <p:nvSpPr>
          <p:cNvPr id="158771" name="Text Box 75"/>
          <p:cNvSpPr txBox="1">
            <a:spLocks noChangeArrowheads="1"/>
          </p:cNvSpPr>
          <p:nvPr/>
        </p:nvSpPr>
        <p:spPr bwMode="auto">
          <a:xfrm>
            <a:off x="7543800" y="1006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70 đ</a:t>
            </a:r>
          </a:p>
        </p:txBody>
      </p:sp>
      <p:sp>
        <p:nvSpPr>
          <p:cNvPr id="158772" name="Text Box 76"/>
          <p:cNvSpPr txBox="1">
            <a:spLocks noChangeArrowheads="1"/>
          </p:cNvSpPr>
          <p:nvPr/>
        </p:nvSpPr>
        <p:spPr bwMode="auto">
          <a:xfrm>
            <a:off x="7543800" y="1311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60 đ</a:t>
            </a:r>
          </a:p>
        </p:txBody>
      </p:sp>
      <p:sp>
        <p:nvSpPr>
          <p:cNvPr id="158773" name="Text Box 77"/>
          <p:cNvSpPr txBox="1">
            <a:spLocks noChangeArrowheads="1"/>
          </p:cNvSpPr>
          <p:nvPr/>
        </p:nvSpPr>
        <p:spPr bwMode="auto">
          <a:xfrm>
            <a:off x="7543800" y="1616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50 đ</a:t>
            </a:r>
          </a:p>
        </p:txBody>
      </p:sp>
      <p:sp>
        <p:nvSpPr>
          <p:cNvPr id="158774" name="Text Box 78"/>
          <p:cNvSpPr txBox="1">
            <a:spLocks noChangeArrowheads="1"/>
          </p:cNvSpPr>
          <p:nvPr/>
        </p:nvSpPr>
        <p:spPr bwMode="auto">
          <a:xfrm>
            <a:off x="7543800" y="19208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45 đ</a:t>
            </a:r>
          </a:p>
        </p:txBody>
      </p:sp>
      <p:sp>
        <p:nvSpPr>
          <p:cNvPr id="158775" name="Text Box 79"/>
          <p:cNvSpPr txBox="1">
            <a:spLocks noChangeArrowheads="1"/>
          </p:cNvSpPr>
          <p:nvPr/>
        </p:nvSpPr>
        <p:spPr bwMode="auto">
          <a:xfrm>
            <a:off x="7543800" y="2225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40 đ</a:t>
            </a:r>
          </a:p>
        </p:txBody>
      </p:sp>
      <p:sp>
        <p:nvSpPr>
          <p:cNvPr id="158776" name="Text Box 80"/>
          <p:cNvSpPr txBox="1">
            <a:spLocks noChangeArrowheads="1"/>
          </p:cNvSpPr>
          <p:nvPr/>
        </p:nvSpPr>
        <p:spPr bwMode="auto">
          <a:xfrm>
            <a:off x="7543800" y="25304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35 đ</a:t>
            </a:r>
          </a:p>
        </p:txBody>
      </p:sp>
      <p:sp>
        <p:nvSpPr>
          <p:cNvPr id="158777" name="Text Box 81"/>
          <p:cNvSpPr txBox="1">
            <a:spLocks noChangeArrowheads="1"/>
          </p:cNvSpPr>
          <p:nvPr/>
        </p:nvSpPr>
        <p:spPr bwMode="auto">
          <a:xfrm>
            <a:off x="7543800" y="28352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30 đ</a:t>
            </a:r>
          </a:p>
        </p:txBody>
      </p:sp>
      <p:sp>
        <p:nvSpPr>
          <p:cNvPr id="158778" name="Text Box 82"/>
          <p:cNvSpPr txBox="1">
            <a:spLocks noChangeArrowheads="1"/>
          </p:cNvSpPr>
          <p:nvPr/>
        </p:nvSpPr>
        <p:spPr bwMode="auto">
          <a:xfrm>
            <a:off x="7543800" y="31400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25 đ</a:t>
            </a:r>
          </a:p>
        </p:txBody>
      </p:sp>
      <p:sp>
        <p:nvSpPr>
          <p:cNvPr id="158779" name="Text Box 83"/>
          <p:cNvSpPr txBox="1">
            <a:spLocks noChangeArrowheads="1"/>
          </p:cNvSpPr>
          <p:nvPr/>
        </p:nvSpPr>
        <p:spPr bwMode="auto">
          <a:xfrm>
            <a:off x="7543800" y="3444875"/>
            <a:ext cx="100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20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8780" name="Text Box 84"/>
          <p:cNvSpPr txBox="1">
            <a:spLocks noChangeArrowheads="1"/>
          </p:cNvSpPr>
          <p:nvPr/>
        </p:nvSpPr>
        <p:spPr bwMode="auto">
          <a:xfrm>
            <a:off x="7543800" y="3749675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Times New Roman" panose="02020603050405020304" pitchFamily="18" charset="0"/>
              </a:rPr>
              <a:t>15  đ</a:t>
            </a:r>
          </a:p>
        </p:txBody>
      </p:sp>
      <p:sp>
        <p:nvSpPr>
          <p:cNvPr id="158781" name="Text Box 85"/>
          <p:cNvSpPr txBox="1">
            <a:spLocks noChangeArrowheads="1"/>
          </p:cNvSpPr>
          <p:nvPr/>
        </p:nvSpPr>
        <p:spPr bwMode="auto">
          <a:xfrm>
            <a:off x="7543800" y="4054475"/>
            <a:ext cx="1333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10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8782" name="Text Box 86"/>
          <p:cNvSpPr txBox="1">
            <a:spLocks noChangeArrowheads="1"/>
          </p:cNvSpPr>
          <p:nvPr/>
        </p:nvSpPr>
        <p:spPr bwMode="auto">
          <a:xfrm>
            <a:off x="7569200" y="43053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CC00"/>
                </a:solidFill>
                <a:latin typeface="Calibri" panose="020F0502020204030204" pitchFamily="34" charset="0"/>
              </a:rPr>
              <a:t>05 đ</a:t>
            </a:r>
            <a:endParaRPr lang="en-US" altLang="en-US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8783" name="Oval 87"/>
          <p:cNvSpPr>
            <a:spLocks noChangeArrowheads="1"/>
          </p:cNvSpPr>
          <p:nvPr/>
        </p:nvSpPr>
        <p:spPr bwMode="auto">
          <a:xfrm>
            <a:off x="7239000" y="4456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8784" name="Oval 88"/>
          <p:cNvSpPr>
            <a:spLocks noChangeArrowheads="1"/>
          </p:cNvSpPr>
          <p:nvPr/>
        </p:nvSpPr>
        <p:spPr bwMode="auto">
          <a:xfrm>
            <a:off x="7239000" y="4151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8785" name="Oval 89"/>
          <p:cNvSpPr>
            <a:spLocks noChangeArrowheads="1"/>
          </p:cNvSpPr>
          <p:nvPr/>
        </p:nvSpPr>
        <p:spPr bwMode="auto">
          <a:xfrm>
            <a:off x="7239000" y="3846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8786" name="Oval 90"/>
          <p:cNvSpPr>
            <a:spLocks noChangeArrowheads="1"/>
          </p:cNvSpPr>
          <p:nvPr/>
        </p:nvSpPr>
        <p:spPr bwMode="auto">
          <a:xfrm>
            <a:off x="7239000" y="3541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8787" name="Oval 91"/>
          <p:cNvSpPr>
            <a:spLocks noChangeArrowheads="1"/>
          </p:cNvSpPr>
          <p:nvPr/>
        </p:nvSpPr>
        <p:spPr bwMode="auto">
          <a:xfrm>
            <a:off x="7239000" y="3236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8788" name="Oval 92"/>
          <p:cNvSpPr>
            <a:spLocks noChangeArrowheads="1"/>
          </p:cNvSpPr>
          <p:nvPr/>
        </p:nvSpPr>
        <p:spPr bwMode="auto">
          <a:xfrm>
            <a:off x="7239000" y="2932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8789" name="Oval 93"/>
          <p:cNvSpPr>
            <a:spLocks noChangeArrowheads="1"/>
          </p:cNvSpPr>
          <p:nvPr/>
        </p:nvSpPr>
        <p:spPr bwMode="auto">
          <a:xfrm>
            <a:off x="7239000" y="2627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8790" name="Oval 94"/>
          <p:cNvSpPr>
            <a:spLocks noChangeArrowheads="1"/>
          </p:cNvSpPr>
          <p:nvPr/>
        </p:nvSpPr>
        <p:spPr bwMode="auto">
          <a:xfrm>
            <a:off x="7239000" y="2322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8791" name="Oval 95"/>
          <p:cNvSpPr>
            <a:spLocks noChangeArrowheads="1"/>
          </p:cNvSpPr>
          <p:nvPr/>
        </p:nvSpPr>
        <p:spPr bwMode="auto">
          <a:xfrm>
            <a:off x="7239000" y="2017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8792" name="Oval 96"/>
          <p:cNvSpPr>
            <a:spLocks noChangeArrowheads="1"/>
          </p:cNvSpPr>
          <p:nvPr/>
        </p:nvSpPr>
        <p:spPr bwMode="auto">
          <a:xfrm>
            <a:off x="7239000" y="1712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58793" name="Oval 97"/>
          <p:cNvSpPr>
            <a:spLocks noChangeArrowheads="1"/>
          </p:cNvSpPr>
          <p:nvPr/>
        </p:nvSpPr>
        <p:spPr bwMode="auto">
          <a:xfrm>
            <a:off x="7239000" y="14081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8794" name="Oval 98"/>
          <p:cNvSpPr>
            <a:spLocks noChangeArrowheads="1"/>
          </p:cNvSpPr>
          <p:nvPr/>
        </p:nvSpPr>
        <p:spPr bwMode="auto">
          <a:xfrm>
            <a:off x="7239000" y="11033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8795" name="Oval 99"/>
          <p:cNvSpPr>
            <a:spLocks noChangeArrowheads="1"/>
          </p:cNvSpPr>
          <p:nvPr/>
        </p:nvSpPr>
        <p:spPr bwMode="auto">
          <a:xfrm>
            <a:off x="7239000" y="7985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8796" name="Oval 100"/>
          <p:cNvSpPr>
            <a:spLocks noChangeArrowheads="1"/>
          </p:cNvSpPr>
          <p:nvPr/>
        </p:nvSpPr>
        <p:spPr bwMode="auto">
          <a:xfrm>
            <a:off x="7239000" y="493713"/>
            <a:ext cx="152400" cy="131762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8797" name="Oval 101"/>
          <p:cNvSpPr>
            <a:spLocks noChangeArrowheads="1"/>
          </p:cNvSpPr>
          <p:nvPr/>
        </p:nvSpPr>
        <p:spPr bwMode="auto">
          <a:xfrm>
            <a:off x="7239000" y="188913"/>
            <a:ext cx="152400" cy="131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8798" name="Text Box 103"/>
          <p:cNvSpPr txBox="1">
            <a:spLocks noChangeArrowheads="1"/>
          </p:cNvSpPr>
          <p:nvPr/>
        </p:nvSpPr>
        <p:spPr bwMode="auto">
          <a:xfrm>
            <a:off x="304800" y="1889125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Câu hỏi 7:   </a:t>
            </a:r>
            <a:r>
              <a:rPr lang="en-US" altLang="en-US" sz="2400" b="1">
                <a:solidFill>
                  <a:srgbClr val="0000CC"/>
                </a:solidFill>
                <a:latin typeface="Calibri" panose="020F0502020204030204" pitchFamily="34" charset="0"/>
              </a:rPr>
              <a:t>35 đ</a:t>
            </a:r>
            <a:endParaRPr lang="en-US" altLang="en-US" sz="240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8799" name="WordArt 104"/>
          <p:cNvSpPr>
            <a:spLocks noChangeArrowheads="1" noChangeShapeType="1" noTextEdit="1"/>
          </p:cNvSpPr>
          <p:nvPr/>
        </p:nvSpPr>
        <p:spPr bwMode="auto">
          <a:xfrm>
            <a:off x="1600200" y="242888"/>
            <a:ext cx="4191000" cy="595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</a:rPr>
              <a:t>Ai được 100 điểm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</a:endParaRPr>
          </a:p>
        </p:txBody>
      </p:sp>
      <p:sp>
        <p:nvSpPr>
          <p:cNvPr id="91" name="AutoShape 36"/>
          <p:cNvSpPr>
            <a:spLocks noChangeArrowheads="1"/>
          </p:cNvSpPr>
          <p:nvPr/>
        </p:nvSpPr>
        <p:spPr bwMode="auto">
          <a:xfrm>
            <a:off x="2286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   2 pi x d</a:t>
            </a:r>
          </a:p>
        </p:txBody>
      </p:sp>
      <p:sp>
        <p:nvSpPr>
          <p:cNvPr id="92" name="AutoShape 36"/>
          <p:cNvSpPr>
            <a:spLocks noChangeArrowheads="1"/>
          </p:cNvSpPr>
          <p:nvPr/>
        </p:nvSpPr>
        <p:spPr bwMode="auto">
          <a:xfrm>
            <a:off x="4648200" y="49212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    2d x pi</a:t>
            </a:r>
          </a:p>
        </p:txBody>
      </p:sp>
      <p:sp>
        <p:nvSpPr>
          <p:cNvPr id="93" name="AutoShape 36"/>
          <p:cNvSpPr>
            <a:spLocks noChangeArrowheads="1"/>
          </p:cNvSpPr>
          <p:nvPr/>
        </p:nvSpPr>
        <p:spPr bwMode="auto">
          <a:xfrm>
            <a:off x="4648200" y="5988050"/>
            <a:ext cx="4267200" cy="79375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  2r x pi</a:t>
            </a:r>
          </a:p>
        </p:txBody>
      </p:sp>
      <p:sp>
        <p:nvSpPr>
          <p:cNvPr id="94" name="AutoShape 36"/>
          <p:cNvSpPr>
            <a:spLocks noChangeArrowheads="1"/>
          </p:cNvSpPr>
          <p:nvPr/>
        </p:nvSpPr>
        <p:spPr bwMode="auto">
          <a:xfrm>
            <a:off x="4648200" y="492125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5" name="AutoShape 36"/>
          <p:cNvSpPr>
            <a:spLocks noChangeArrowheads="1"/>
          </p:cNvSpPr>
          <p:nvPr/>
        </p:nvSpPr>
        <p:spPr bwMode="auto">
          <a:xfrm>
            <a:off x="228600" y="5988050"/>
            <a:ext cx="4267200" cy="793750"/>
          </a:xfrm>
          <a:prstGeom prst="flowChartPreparation">
            <a:avLst/>
          </a:prstGeom>
          <a:solidFill>
            <a:srgbClr val="FFFF00"/>
          </a:solidFill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268" name="AutoShape 29"/>
          <p:cNvSpPr>
            <a:spLocks noChangeArrowheads="1"/>
          </p:cNvSpPr>
          <p:nvPr/>
        </p:nvSpPr>
        <p:spPr bwMode="auto">
          <a:xfrm>
            <a:off x="0" y="2514600"/>
            <a:ext cx="6477000" cy="1676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3600" b="1">
                <a:latin typeface="Calibri" panose="020F0502020204030204" pitchFamily="34" charset="0"/>
              </a:rPr>
              <a:t>Công thức tính chu vi</a:t>
            </a:r>
          </a:p>
          <a:p>
            <a:pPr eaLnBrk="0" hangingPunct="0"/>
            <a:r>
              <a:rPr lang="en-US" altLang="en-US" sz="3600" b="1">
                <a:latin typeface="Calibri" panose="020F0502020204030204" pitchFamily="34" charset="0"/>
              </a:rPr>
              <a:t>Hình tròn:</a:t>
            </a:r>
            <a:endParaRPr lang="en-US" altLang="en-US" b="1">
              <a:latin typeface="Calibri" panose="020F0502020204030204" pitchFamily="34" charset="0"/>
            </a:endParaRPr>
          </a:p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52400" y="762000"/>
            <a:ext cx="2057400" cy="1143000"/>
          </a:xfrm>
          <a:prstGeom prst="ellipse">
            <a:avLst/>
          </a:prstGeom>
          <a:blipFill>
            <a:blip r:embed="rId1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CC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solidFill>
                  <a:schemeClr val="tx1"/>
                </a:solidFill>
              </a:rPr>
              <a:t>Đáp án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audio>
              <p:cMediaNode>
                <p:cTn id="19" repeatCount="30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826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1730</Words>
  <PresentationFormat>Trình chiếu Trên màn hình (4:3)</PresentationFormat>
  <Paragraphs>678</Paragraphs>
  <Slides>22</Slides>
  <Notes>0</Notes>
  <HiddenSlides>0</HiddenSlides>
  <MMClips>256</MMClips>
  <ScaleCrop>false</ScaleCrop>
  <HeadingPairs>
    <vt:vector size="8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2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Impact</vt:lpstr>
      <vt:lpstr>Times New Roman</vt:lpstr>
      <vt:lpstr>Default Design</vt:lpstr>
      <vt:lpstr>Office</vt:lpstr>
      <vt:lpstr>Clip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Cách chơi</vt:lpstr>
      <vt:lpstr>Cách chơi</vt:lpstr>
      <vt:lpstr>Hiệu ứng </vt:lpstr>
      <vt:lpstr>Hiệu ứng 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2014-11-09T04:42:31Z</dcterms:created>
  <dcterms:modified xsi:type="dcterms:W3CDTF">2023-09-16T10:53:59Z</dcterms:modified>
</cp:coreProperties>
</file>