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98" r:id="rId2"/>
    <p:sldId id="297" r:id="rId3"/>
    <p:sldId id="276" r:id="rId4"/>
    <p:sldId id="294" r:id="rId5"/>
    <p:sldId id="279" r:id="rId6"/>
    <p:sldId id="278" r:id="rId7"/>
    <p:sldId id="280" r:id="rId8"/>
    <p:sldId id="264" r:id="rId9"/>
    <p:sldId id="285" r:id="rId10"/>
    <p:sldId id="286" r:id="rId11"/>
    <p:sldId id="288" r:id="rId12"/>
    <p:sldId id="289" r:id="rId13"/>
    <p:sldId id="290" r:id="rId14"/>
    <p:sldId id="293" r:id="rId15"/>
    <p:sldId id="287" r:id="rId16"/>
    <p:sldId id="292" r:id="rId17"/>
    <p:sldId id="291" r:id="rId18"/>
    <p:sldId id="262" r:id="rId19"/>
    <p:sldId id="263" r:id="rId20"/>
    <p:sldId id="272" r:id="rId21"/>
    <p:sldId id="269" r:id="rId22"/>
    <p:sldId id="270" r:id="rId23"/>
    <p:sldId id="271" r:id="rId24"/>
    <p:sldId id="284" r:id="rId25"/>
    <p:sldId id="283" r:id="rId26"/>
    <p:sldId id="273" r:id="rId27"/>
    <p:sldId id="282" r:id="rId28"/>
    <p:sldId id="265" r:id="rId29"/>
    <p:sldId id="266" r:id="rId30"/>
    <p:sldId id="267" r:id="rId31"/>
    <p:sldId id="268" r:id="rId32"/>
    <p:sldId id="260" r:id="rId33"/>
    <p:sldId id="261" r:id="rId34"/>
    <p:sldId id="274" r:id="rId35"/>
    <p:sldId id="275" r:id="rId36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446" userDrawn="1">
          <p15:clr>
            <a:srgbClr val="A4A3A4"/>
          </p15:clr>
        </p15:guide>
        <p15:guide id="4" orient="horz" pos="442" userDrawn="1">
          <p15:clr>
            <a:srgbClr val="A4A3A4"/>
          </p15:clr>
        </p15:guide>
        <p15:guide id="5" pos="14893" userDrawn="1">
          <p15:clr>
            <a:srgbClr val="A4A3A4"/>
          </p15:clr>
        </p15:guide>
        <p15:guide id="6" orient="horz" pos="8176" userDrawn="1">
          <p15:clr>
            <a:srgbClr val="A4A3A4"/>
          </p15:clr>
        </p15:guide>
        <p15:guide id="12" pos="7681" userDrawn="1">
          <p15:clr>
            <a:srgbClr val="A4A3A4"/>
          </p15:clr>
        </p15:guide>
        <p15:guide id="13" orient="horz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C0FF"/>
    <a:srgbClr val="C35CE5"/>
    <a:srgbClr val="CA9CDF"/>
    <a:srgbClr val="57728F"/>
    <a:srgbClr val="AD5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0" d="100"/>
          <a:sy n="30" d="100"/>
        </p:scale>
        <p:origin x="1074" y="96"/>
      </p:cViewPr>
      <p:guideLst>
        <p:guide pos="446"/>
        <p:guide orient="horz" pos="442"/>
        <p:guide pos="14893"/>
        <p:guide orient="horz" pos="8176"/>
        <p:guide pos="7681"/>
        <p:guide orient="horz"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D7257-6259-4A62-B1B7-70F3D11FF090}" type="datetimeFigureOut">
              <a:rPr lang="en-ID" smtClean="0"/>
              <a:t>03/05/2021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91551-495F-4B98-A480-F04185CECC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4168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191551-495F-4B98-A480-F04185CECC40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05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191551-495F-4B98-A480-F04185CECC40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2840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0157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25E3CC-0D5A-4D59-B399-EE55C11126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24387048" cy="13716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664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0510228-EE93-4ED4-9577-28A1DC1D0A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96246" y="2851814"/>
            <a:ext cx="5570775" cy="8012375"/>
          </a:xfrm>
          <a:custGeom>
            <a:avLst/>
            <a:gdLst>
              <a:gd name="connsiteX0" fmla="*/ 0 w 5570775"/>
              <a:gd name="connsiteY0" fmla="*/ 0 h 8012375"/>
              <a:gd name="connsiteX1" fmla="*/ 5570775 w 5570775"/>
              <a:gd name="connsiteY1" fmla="*/ 0 h 8012375"/>
              <a:gd name="connsiteX2" fmla="*/ 5570775 w 5570775"/>
              <a:gd name="connsiteY2" fmla="*/ 8012375 h 8012375"/>
              <a:gd name="connsiteX3" fmla="*/ 0 w 5570775"/>
              <a:gd name="connsiteY3" fmla="*/ 8012375 h 801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70775" h="8012375">
                <a:moveTo>
                  <a:pt x="0" y="0"/>
                </a:moveTo>
                <a:lnTo>
                  <a:pt x="5570775" y="0"/>
                </a:lnTo>
                <a:lnTo>
                  <a:pt x="5570775" y="8012375"/>
                </a:lnTo>
                <a:lnTo>
                  <a:pt x="0" y="801237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80C007D4-8FEE-476A-9C59-00D4BB3F84F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921816" y="3276347"/>
            <a:ext cx="90000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13C0E9A-97B4-4FCA-ADE8-0275B7B1DA8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7430655" y="9768833"/>
            <a:ext cx="2041200" cy="504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82702B9-08EC-4DE6-870B-2F30D669BB6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904751" y="6303698"/>
            <a:ext cx="9568800" cy="1494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3849175D-E554-4A08-B979-6664600CA2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904750" y="8863604"/>
            <a:ext cx="8226000" cy="7056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F76D62A5-E225-47E9-8079-B6AFD20F56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3656697" y="9768833"/>
            <a:ext cx="2041200" cy="504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4F041F4B-F8EB-4F38-B2BD-C2AB835F670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231786" y="9768833"/>
            <a:ext cx="2041200" cy="504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62529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242DD8F-E8D3-4400-B0AF-783CC2A325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317664" y="1549136"/>
            <a:ext cx="8640762" cy="12166865"/>
          </a:xfrm>
          <a:custGeom>
            <a:avLst/>
            <a:gdLst>
              <a:gd name="connsiteX0" fmla="*/ 0 w 8640762"/>
              <a:gd name="connsiteY0" fmla="*/ 0 h 12166865"/>
              <a:gd name="connsiteX1" fmla="*/ 8640762 w 8640762"/>
              <a:gd name="connsiteY1" fmla="*/ 0 h 12166865"/>
              <a:gd name="connsiteX2" fmla="*/ 8640762 w 8640762"/>
              <a:gd name="connsiteY2" fmla="*/ 12166865 h 12166865"/>
              <a:gd name="connsiteX3" fmla="*/ 0 w 8640762"/>
              <a:gd name="connsiteY3" fmla="*/ 12166865 h 1216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40762" h="12166865">
                <a:moveTo>
                  <a:pt x="0" y="0"/>
                </a:moveTo>
                <a:lnTo>
                  <a:pt x="8640762" y="0"/>
                </a:lnTo>
                <a:lnTo>
                  <a:pt x="8640762" y="12166865"/>
                </a:lnTo>
                <a:lnTo>
                  <a:pt x="0" y="1216686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5395839-C541-4971-BAC6-F6053CD23C3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193589" y="3870326"/>
            <a:ext cx="4436739" cy="4420234"/>
          </a:xfrm>
          <a:custGeom>
            <a:avLst/>
            <a:gdLst>
              <a:gd name="connsiteX0" fmla="*/ 0 w 4436739"/>
              <a:gd name="connsiteY0" fmla="*/ 0 h 4420234"/>
              <a:gd name="connsiteX1" fmla="*/ 4436739 w 4436739"/>
              <a:gd name="connsiteY1" fmla="*/ 0 h 4420234"/>
              <a:gd name="connsiteX2" fmla="*/ 4436739 w 4436739"/>
              <a:gd name="connsiteY2" fmla="*/ 4420234 h 4420234"/>
              <a:gd name="connsiteX3" fmla="*/ 0 w 4436739"/>
              <a:gd name="connsiteY3" fmla="*/ 4420234 h 442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6739" h="4420234">
                <a:moveTo>
                  <a:pt x="0" y="0"/>
                </a:moveTo>
                <a:lnTo>
                  <a:pt x="4436739" y="0"/>
                </a:lnTo>
                <a:lnTo>
                  <a:pt x="4436739" y="4420234"/>
                </a:lnTo>
                <a:lnTo>
                  <a:pt x="0" y="442023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C21DD4C-30E7-493A-94B4-FB9CA0DA026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969760" y="4059203"/>
            <a:ext cx="9486543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A9BEB16-2D2D-4540-875F-77417201D85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20571" y="3675555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586CE392-1F62-45EB-B44F-174B6403AF9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20571" y="10116470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DAD63C6-8DDD-4317-8B13-D3064CE0DAA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020571" y="5836175"/>
            <a:ext cx="7876800" cy="32688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0811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A4FD24CF-B512-4190-AF2E-29ED2D3DD75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30046" y="7737196"/>
            <a:ext cx="2549805" cy="2549804"/>
          </a:xfrm>
          <a:custGeom>
            <a:avLst/>
            <a:gdLst>
              <a:gd name="connsiteX0" fmla="*/ 1274902 w 2549805"/>
              <a:gd name="connsiteY0" fmla="*/ 0 h 2549804"/>
              <a:gd name="connsiteX1" fmla="*/ 2549805 w 2549805"/>
              <a:gd name="connsiteY1" fmla="*/ 1274902 h 2549804"/>
              <a:gd name="connsiteX2" fmla="*/ 1274902 w 2549805"/>
              <a:gd name="connsiteY2" fmla="*/ 2549804 h 2549804"/>
              <a:gd name="connsiteX3" fmla="*/ 0 w 2549805"/>
              <a:gd name="connsiteY3" fmla="*/ 1274902 h 2549804"/>
              <a:gd name="connsiteX4" fmla="*/ 1274902 w 2549805"/>
              <a:gd name="connsiteY4" fmla="*/ 0 h 2549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05" h="2549804">
                <a:moveTo>
                  <a:pt x="1274902" y="0"/>
                </a:moveTo>
                <a:cubicBezTo>
                  <a:pt x="1979011" y="0"/>
                  <a:pt x="2549805" y="570793"/>
                  <a:pt x="2549805" y="1274902"/>
                </a:cubicBezTo>
                <a:cubicBezTo>
                  <a:pt x="2549805" y="1979011"/>
                  <a:pt x="1979011" y="2549804"/>
                  <a:pt x="1274902" y="2549804"/>
                </a:cubicBezTo>
                <a:cubicBezTo>
                  <a:pt x="570793" y="2549804"/>
                  <a:pt x="0" y="1979011"/>
                  <a:pt x="0" y="1274902"/>
                </a:cubicBezTo>
                <a:cubicBezTo>
                  <a:pt x="0" y="570793"/>
                  <a:pt x="570793" y="0"/>
                  <a:pt x="12749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94075BE-91FA-4B56-9128-D78BEA7B896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4364" y="7737196"/>
            <a:ext cx="2549805" cy="2549804"/>
          </a:xfrm>
          <a:custGeom>
            <a:avLst/>
            <a:gdLst>
              <a:gd name="connsiteX0" fmla="*/ 1274902 w 2549805"/>
              <a:gd name="connsiteY0" fmla="*/ 0 h 2549804"/>
              <a:gd name="connsiteX1" fmla="*/ 2549805 w 2549805"/>
              <a:gd name="connsiteY1" fmla="*/ 1274902 h 2549804"/>
              <a:gd name="connsiteX2" fmla="*/ 1274902 w 2549805"/>
              <a:gd name="connsiteY2" fmla="*/ 2549804 h 2549804"/>
              <a:gd name="connsiteX3" fmla="*/ 0 w 2549805"/>
              <a:gd name="connsiteY3" fmla="*/ 1274902 h 2549804"/>
              <a:gd name="connsiteX4" fmla="*/ 1274902 w 2549805"/>
              <a:gd name="connsiteY4" fmla="*/ 0 h 2549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05" h="2549804">
                <a:moveTo>
                  <a:pt x="1274902" y="0"/>
                </a:moveTo>
                <a:cubicBezTo>
                  <a:pt x="1979011" y="0"/>
                  <a:pt x="2549805" y="570793"/>
                  <a:pt x="2549805" y="1274902"/>
                </a:cubicBezTo>
                <a:cubicBezTo>
                  <a:pt x="2549805" y="1979011"/>
                  <a:pt x="1979011" y="2549804"/>
                  <a:pt x="1274902" y="2549804"/>
                </a:cubicBezTo>
                <a:cubicBezTo>
                  <a:pt x="570793" y="2549804"/>
                  <a:pt x="0" y="1979011"/>
                  <a:pt x="0" y="1274902"/>
                </a:cubicBezTo>
                <a:cubicBezTo>
                  <a:pt x="0" y="570793"/>
                  <a:pt x="570793" y="0"/>
                  <a:pt x="12749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FED2898-C484-446A-A0EF-F30FA73914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18685" y="7737196"/>
            <a:ext cx="2549805" cy="2549804"/>
          </a:xfrm>
          <a:custGeom>
            <a:avLst/>
            <a:gdLst>
              <a:gd name="connsiteX0" fmla="*/ 1274902 w 2549805"/>
              <a:gd name="connsiteY0" fmla="*/ 0 h 2549804"/>
              <a:gd name="connsiteX1" fmla="*/ 2549805 w 2549805"/>
              <a:gd name="connsiteY1" fmla="*/ 1274902 h 2549804"/>
              <a:gd name="connsiteX2" fmla="*/ 1274902 w 2549805"/>
              <a:gd name="connsiteY2" fmla="*/ 2549804 h 2549804"/>
              <a:gd name="connsiteX3" fmla="*/ 0 w 2549805"/>
              <a:gd name="connsiteY3" fmla="*/ 1274902 h 2549804"/>
              <a:gd name="connsiteX4" fmla="*/ 1274902 w 2549805"/>
              <a:gd name="connsiteY4" fmla="*/ 0 h 2549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05" h="2549804">
                <a:moveTo>
                  <a:pt x="1274902" y="0"/>
                </a:moveTo>
                <a:cubicBezTo>
                  <a:pt x="1979011" y="0"/>
                  <a:pt x="2549805" y="570793"/>
                  <a:pt x="2549805" y="1274902"/>
                </a:cubicBezTo>
                <a:cubicBezTo>
                  <a:pt x="2549805" y="1979011"/>
                  <a:pt x="1979011" y="2549804"/>
                  <a:pt x="1274902" y="2549804"/>
                </a:cubicBezTo>
                <a:cubicBezTo>
                  <a:pt x="570793" y="2549804"/>
                  <a:pt x="0" y="1979011"/>
                  <a:pt x="0" y="1274902"/>
                </a:cubicBezTo>
                <a:cubicBezTo>
                  <a:pt x="0" y="570793"/>
                  <a:pt x="570793" y="0"/>
                  <a:pt x="12749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E07E239B-5B51-4C7B-9E8A-F5C0B661507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5513003" y="7737196"/>
            <a:ext cx="2549805" cy="2549804"/>
          </a:xfrm>
          <a:custGeom>
            <a:avLst/>
            <a:gdLst>
              <a:gd name="connsiteX0" fmla="*/ 1274902 w 2549805"/>
              <a:gd name="connsiteY0" fmla="*/ 0 h 2549804"/>
              <a:gd name="connsiteX1" fmla="*/ 2549805 w 2549805"/>
              <a:gd name="connsiteY1" fmla="*/ 1274902 h 2549804"/>
              <a:gd name="connsiteX2" fmla="*/ 1274902 w 2549805"/>
              <a:gd name="connsiteY2" fmla="*/ 2549804 h 2549804"/>
              <a:gd name="connsiteX3" fmla="*/ 0 w 2549805"/>
              <a:gd name="connsiteY3" fmla="*/ 1274902 h 2549804"/>
              <a:gd name="connsiteX4" fmla="*/ 1274902 w 2549805"/>
              <a:gd name="connsiteY4" fmla="*/ 0 h 2549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05" h="2549804">
                <a:moveTo>
                  <a:pt x="1274902" y="0"/>
                </a:moveTo>
                <a:cubicBezTo>
                  <a:pt x="1979011" y="0"/>
                  <a:pt x="2549805" y="570793"/>
                  <a:pt x="2549805" y="1274902"/>
                </a:cubicBezTo>
                <a:cubicBezTo>
                  <a:pt x="2549805" y="1979011"/>
                  <a:pt x="1979011" y="2549804"/>
                  <a:pt x="1274902" y="2549804"/>
                </a:cubicBezTo>
                <a:cubicBezTo>
                  <a:pt x="570793" y="2549804"/>
                  <a:pt x="0" y="1979011"/>
                  <a:pt x="0" y="1274902"/>
                </a:cubicBezTo>
                <a:cubicBezTo>
                  <a:pt x="0" y="570793"/>
                  <a:pt x="570793" y="0"/>
                  <a:pt x="12749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DE626FC-CC66-4930-98BF-6833989E0D8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0107324" y="7737196"/>
            <a:ext cx="2549805" cy="2549804"/>
          </a:xfrm>
          <a:custGeom>
            <a:avLst/>
            <a:gdLst>
              <a:gd name="connsiteX0" fmla="*/ 1274902 w 2549805"/>
              <a:gd name="connsiteY0" fmla="*/ 0 h 2549804"/>
              <a:gd name="connsiteX1" fmla="*/ 2549805 w 2549805"/>
              <a:gd name="connsiteY1" fmla="*/ 1274902 h 2549804"/>
              <a:gd name="connsiteX2" fmla="*/ 1274902 w 2549805"/>
              <a:gd name="connsiteY2" fmla="*/ 2549804 h 2549804"/>
              <a:gd name="connsiteX3" fmla="*/ 0 w 2549805"/>
              <a:gd name="connsiteY3" fmla="*/ 1274902 h 2549804"/>
              <a:gd name="connsiteX4" fmla="*/ 1274902 w 2549805"/>
              <a:gd name="connsiteY4" fmla="*/ 0 h 2549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05" h="2549804">
                <a:moveTo>
                  <a:pt x="1274902" y="0"/>
                </a:moveTo>
                <a:cubicBezTo>
                  <a:pt x="1979011" y="0"/>
                  <a:pt x="2549805" y="570793"/>
                  <a:pt x="2549805" y="1274902"/>
                </a:cubicBezTo>
                <a:cubicBezTo>
                  <a:pt x="2549805" y="1979011"/>
                  <a:pt x="1979011" y="2549804"/>
                  <a:pt x="1274902" y="2549804"/>
                </a:cubicBezTo>
                <a:cubicBezTo>
                  <a:pt x="570793" y="2549804"/>
                  <a:pt x="0" y="1979011"/>
                  <a:pt x="0" y="1274902"/>
                </a:cubicBezTo>
                <a:cubicBezTo>
                  <a:pt x="0" y="570793"/>
                  <a:pt x="570793" y="0"/>
                  <a:pt x="127490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6265180F-4218-4E96-9FBF-7AF2082CEF0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204947" y="11432646"/>
            <a:ext cx="3600000" cy="961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7391231C-C5C6-48C4-9271-A3DEC9755D6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743187" y="2609125"/>
            <a:ext cx="10900800" cy="1519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DC126641-6D76-43E0-B7D4-F3F037AF940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99267" y="11432646"/>
            <a:ext cx="3600000" cy="961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89287015-57F3-476D-AD29-AEFCACD7D7A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393587" y="11432646"/>
            <a:ext cx="3600000" cy="961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E2825426-65CF-4950-A5B5-5F226D1F3BB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4987907" y="11432646"/>
            <a:ext cx="3600000" cy="961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122E9D7-09BD-450B-AB97-7C84FADCAFC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9582227" y="11432646"/>
            <a:ext cx="3600000" cy="961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0822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69171687-4AC9-4CC7-B854-7F17BF31C4A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21370" y="2642614"/>
            <a:ext cx="3880567" cy="8428395"/>
          </a:xfrm>
          <a:custGeom>
            <a:avLst/>
            <a:gdLst>
              <a:gd name="connsiteX0" fmla="*/ 633315 w 3880567"/>
              <a:gd name="connsiteY0" fmla="*/ 89 h 8428395"/>
              <a:gd name="connsiteX1" fmla="*/ 854016 w 3880567"/>
              <a:gd name="connsiteY1" fmla="*/ 13212 h 8428395"/>
              <a:gd name="connsiteX2" fmla="*/ 1201871 w 3880567"/>
              <a:gd name="connsiteY2" fmla="*/ 311227 h 8428395"/>
              <a:gd name="connsiteX3" fmla="*/ 2091033 w 3880567"/>
              <a:gd name="connsiteY3" fmla="*/ 318522 h 8428395"/>
              <a:gd name="connsiteX4" fmla="*/ 2884643 w 3880567"/>
              <a:gd name="connsiteY4" fmla="*/ 285190 h 8428395"/>
              <a:gd name="connsiteX5" fmla="*/ 3046075 w 3880567"/>
              <a:gd name="connsiteY5" fmla="*/ 17383 h 8428395"/>
              <a:gd name="connsiteX6" fmla="*/ 3499914 w 3880567"/>
              <a:gd name="connsiteY6" fmla="*/ 6965 h 8428395"/>
              <a:gd name="connsiteX7" fmla="*/ 3880567 w 3880567"/>
              <a:gd name="connsiteY7" fmla="*/ 421144 h 8428395"/>
              <a:gd name="connsiteX8" fmla="*/ 3880567 w 3880567"/>
              <a:gd name="connsiteY8" fmla="*/ 8026714 h 8428395"/>
              <a:gd name="connsiteX9" fmla="*/ 3479086 w 3880567"/>
              <a:gd name="connsiteY9" fmla="*/ 8428395 h 8428395"/>
              <a:gd name="connsiteX10" fmla="*/ 401483 w 3880567"/>
              <a:gd name="connsiteY10" fmla="*/ 8428395 h 8428395"/>
              <a:gd name="connsiteX11" fmla="*/ 0 w 3880567"/>
              <a:gd name="connsiteY11" fmla="*/ 8026714 h 8428395"/>
              <a:gd name="connsiteX12" fmla="*/ 0 w 3880567"/>
              <a:gd name="connsiteY12" fmla="*/ 421144 h 8428395"/>
              <a:gd name="connsiteX13" fmla="*/ 388986 w 3880567"/>
              <a:gd name="connsiteY13" fmla="*/ 15295 h 8428395"/>
              <a:gd name="connsiteX14" fmla="*/ 633315 w 3880567"/>
              <a:gd name="connsiteY14" fmla="*/ 89 h 8428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80567" h="8428395">
                <a:moveTo>
                  <a:pt x="633315" y="89"/>
                </a:moveTo>
                <a:cubicBezTo>
                  <a:pt x="714195" y="-660"/>
                  <a:pt x="791138" y="3314"/>
                  <a:pt x="854016" y="13212"/>
                </a:cubicBezTo>
                <a:cubicBezTo>
                  <a:pt x="936035" y="70522"/>
                  <a:pt x="798035" y="335194"/>
                  <a:pt x="1201871" y="311227"/>
                </a:cubicBezTo>
                <a:cubicBezTo>
                  <a:pt x="1459594" y="318870"/>
                  <a:pt x="1810569" y="322864"/>
                  <a:pt x="2091033" y="318522"/>
                </a:cubicBezTo>
                <a:cubicBezTo>
                  <a:pt x="2371497" y="314185"/>
                  <a:pt x="2725470" y="335380"/>
                  <a:pt x="2884643" y="285190"/>
                </a:cubicBezTo>
                <a:cubicBezTo>
                  <a:pt x="3043816" y="235000"/>
                  <a:pt x="2947521" y="61495"/>
                  <a:pt x="3046075" y="17383"/>
                </a:cubicBezTo>
                <a:cubicBezTo>
                  <a:pt x="3111297" y="-1721"/>
                  <a:pt x="3294872" y="1128"/>
                  <a:pt x="3499914" y="6965"/>
                </a:cubicBezTo>
                <a:cubicBezTo>
                  <a:pt x="3704956" y="12802"/>
                  <a:pt x="3880567" y="199302"/>
                  <a:pt x="3880567" y="421144"/>
                </a:cubicBezTo>
                <a:lnTo>
                  <a:pt x="3880567" y="8026714"/>
                </a:lnTo>
                <a:cubicBezTo>
                  <a:pt x="3880567" y="8248556"/>
                  <a:pt x="3700818" y="8428395"/>
                  <a:pt x="3479086" y="8428395"/>
                </a:cubicBezTo>
                <a:lnTo>
                  <a:pt x="401483" y="8428395"/>
                </a:lnTo>
                <a:cubicBezTo>
                  <a:pt x="179750" y="8428395"/>
                  <a:pt x="0" y="8248556"/>
                  <a:pt x="0" y="8026714"/>
                </a:cubicBezTo>
                <a:lnTo>
                  <a:pt x="0" y="421144"/>
                </a:lnTo>
                <a:cubicBezTo>
                  <a:pt x="0" y="199302"/>
                  <a:pt x="167252" y="23631"/>
                  <a:pt x="388986" y="15295"/>
                </a:cubicBezTo>
                <a:cubicBezTo>
                  <a:pt x="467618" y="6309"/>
                  <a:pt x="552436" y="838"/>
                  <a:pt x="633315" y="8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0459B75-08C9-4E06-9400-E62B7C18A0C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978126" y="2520377"/>
            <a:ext cx="1795908" cy="1795909"/>
          </a:xfrm>
          <a:custGeom>
            <a:avLst/>
            <a:gdLst>
              <a:gd name="connsiteX0" fmla="*/ 897954 w 1795908"/>
              <a:gd name="connsiteY0" fmla="*/ 0 h 1795909"/>
              <a:gd name="connsiteX1" fmla="*/ 1795908 w 1795908"/>
              <a:gd name="connsiteY1" fmla="*/ 897954 h 1795909"/>
              <a:gd name="connsiteX2" fmla="*/ 897954 w 1795908"/>
              <a:gd name="connsiteY2" fmla="*/ 1795909 h 1795909"/>
              <a:gd name="connsiteX3" fmla="*/ 0 w 1795908"/>
              <a:gd name="connsiteY3" fmla="*/ 897954 h 1795909"/>
              <a:gd name="connsiteX4" fmla="*/ 897954 w 1795908"/>
              <a:gd name="connsiteY4" fmla="*/ 0 h 1795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908" h="1795909">
                <a:moveTo>
                  <a:pt x="897954" y="0"/>
                </a:moveTo>
                <a:cubicBezTo>
                  <a:pt x="1393880" y="0"/>
                  <a:pt x="1795908" y="402028"/>
                  <a:pt x="1795908" y="897954"/>
                </a:cubicBezTo>
                <a:cubicBezTo>
                  <a:pt x="1795908" y="1393880"/>
                  <a:pt x="1393880" y="1795909"/>
                  <a:pt x="897954" y="1795909"/>
                </a:cubicBezTo>
                <a:cubicBezTo>
                  <a:pt x="402028" y="1795909"/>
                  <a:pt x="0" y="1393880"/>
                  <a:pt x="0" y="897954"/>
                </a:cubicBezTo>
                <a:cubicBezTo>
                  <a:pt x="0" y="402028"/>
                  <a:pt x="402028" y="0"/>
                  <a:pt x="89795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914BE16-66C7-4FC2-9986-4C91664ABC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978126" y="5977365"/>
            <a:ext cx="1795908" cy="1795909"/>
          </a:xfrm>
          <a:custGeom>
            <a:avLst/>
            <a:gdLst>
              <a:gd name="connsiteX0" fmla="*/ 897954 w 1795908"/>
              <a:gd name="connsiteY0" fmla="*/ 0 h 1795909"/>
              <a:gd name="connsiteX1" fmla="*/ 1795908 w 1795908"/>
              <a:gd name="connsiteY1" fmla="*/ 897954 h 1795909"/>
              <a:gd name="connsiteX2" fmla="*/ 897954 w 1795908"/>
              <a:gd name="connsiteY2" fmla="*/ 1795909 h 1795909"/>
              <a:gd name="connsiteX3" fmla="*/ 0 w 1795908"/>
              <a:gd name="connsiteY3" fmla="*/ 897954 h 1795909"/>
              <a:gd name="connsiteX4" fmla="*/ 897954 w 1795908"/>
              <a:gd name="connsiteY4" fmla="*/ 0 h 1795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908" h="1795909">
                <a:moveTo>
                  <a:pt x="897954" y="0"/>
                </a:moveTo>
                <a:cubicBezTo>
                  <a:pt x="1393880" y="0"/>
                  <a:pt x="1795908" y="402028"/>
                  <a:pt x="1795908" y="897954"/>
                </a:cubicBezTo>
                <a:cubicBezTo>
                  <a:pt x="1795908" y="1393880"/>
                  <a:pt x="1393880" y="1795909"/>
                  <a:pt x="897954" y="1795909"/>
                </a:cubicBezTo>
                <a:cubicBezTo>
                  <a:pt x="402028" y="1795909"/>
                  <a:pt x="0" y="1393880"/>
                  <a:pt x="0" y="897954"/>
                </a:cubicBezTo>
                <a:cubicBezTo>
                  <a:pt x="0" y="402028"/>
                  <a:pt x="402028" y="0"/>
                  <a:pt x="89795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BC20024-6C55-4CEA-96CC-526A51A8258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2978126" y="9443888"/>
            <a:ext cx="1795908" cy="1795909"/>
          </a:xfrm>
          <a:custGeom>
            <a:avLst/>
            <a:gdLst>
              <a:gd name="connsiteX0" fmla="*/ 897954 w 1795908"/>
              <a:gd name="connsiteY0" fmla="*/ 0 h 1795909"/>
              <a:gd name="connsiteX1" fmla="*/ 1795908 w 1795908"/>
              <a:gd name="connsiteY1" fmla="*/ 897954 h 1795909"/>
              <a:gd name="connsiteX2" fmla="*/ 897954 w 1795908"/>
              <a:gd name="connsiteY2" fmla="*/ 1795909 h 1795909"/>
              <a:gd name="connsiteX3" fmla="*/ 0 w 1795908"/>
              <a:gd name="connsiteY3" fmla="*/ 897954 h 1795909"/>
              <a:gd name="connsiteX4" fmla="*/ 897954 w 1795908"/>
              <a:gd name="connsiteY4" fmla="*/ 0 h 1795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908" h="1795909">
                <a:moveTo>
                  <a:pt x="897954" y="0"/>
                </a:moveTo>
                <a:cubicBezTo>
                  <a:pt x="1393880" y="0"/>
                  <a:pt x="1795908" y="402028"/>
                  <a:pt x="1795908" y="897954"/>
                </a:cubicBezTo>
                <a:cubicBezTo>
                  <a:pt x="1795908" y="1393880"/>
                  <a:pt x="1393880" y="1795909"/>
                  <a:pt x="897954" y="1795909"/>
                </a:cubicBezTo>
                <a:cubicBezTo>
                  <a:pt x="402028" y="1795909"/>
                  <a:pt x="0" y="1393880"/>
                  <a:pt x="0" y="897954"/>
                </a:cubicBezTo>
                <a:cubicBezTo>
                  <a:pt x="0" y="402028"/>
                  <a:pt x="402028" y="0"/>
                  <a:pt x="89795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03D44F84-8589-471E-9313-49CB669208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16200000">
            <a:off x="-1588709" y="6098400"/>
            <a:ext cx="9000000" cy="1519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EDBDC8D8-FDA1-44A6-8768-C24E187EB5A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362883" y="3215791"/>
            <a:ext cx="6872400" cy="961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D511FCCC-9465-4E39-9A0D-2D7DD522D55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5362884" y="2533557"/>
            <a:ext cx="35604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4492F1B1-1218-42AD-904A-F98500A0B05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362884" y="5990548"/>
            <a:ext cx="35604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7DA3D14E-928C-47D8-A12E-CB5A87F832A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362884" y="9457071"/>
            <a:ext cx="35604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8ABF1958-DB15-44A0-8914-3A9B5D48A7E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5362883" y="6672782"/>
            <a:ext cx="6872400" cy="961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6425F0A-EDF8-497A-8295-9E62D1CCA0F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5362883" y="10139305"/>
            <a:ext cx="6872400" cy="961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24087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9447C8-4844-4BFF-8EDD-0244286115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83810" y="6858000"/>
            <a:ext cx="19819555" cy="6858000"/>
          </a:xfrm>
          <a:custGeom>
            <a:avLst/>
            <a:gdLst>
              <a:gd name="connsiteX0" fmla="*/ 0 w 19819555"/>
              <a:gd name="connsiteY0" fmla="*/ 0 h 6858000"/>
              <a:gd name="connsiteX1" fmla="*/ 19819555 w 19819555"/>
              <a:gd name="connsiteY1" fmla="*/ 0 h 6858000"/>
              <a:gd name="connsiteX2" fmla="*/ 19819555 w 19819555"/>
              <a:gd name="connsiteY2" fmla="*/ 6858000 h 6858000"/>
              <a:gd name="connsiteX3" fmla="*/ 0 w 1981955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9555" h="6858000">
                <a:moveTo>
                  <a:pt x="0" y="0"/>
                </a:moveTo>
                <a:lnTo>
                  <a:pt x="19819555" y="0"/>
                </a:lnTo>
                <a:lnTo>
                  <a:pt x="1981955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6B1B995-9E1D-4917-BDA0-292FD87CA64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30300" y="3317443"/>
            <a:ext cx="17125200" cy="47520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70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18FA4BA8-29A2-423D-8B5C-FB9C59149C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93587" y="2119916"/>
            <a:ext cx="5400000" cy="8064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35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86144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B8F7647-5129-4D88-81AE-C425FB1489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333279" y="5149136"/>
            <a:ext cx="5865801" cy="7211528"/>
          </a:xfrm>
          <a:custGeom>
            <a:avLst/>
            <a:gdLst>
              <a:gd name="connsiteX0" fmla="*/ 0 w 5865801"/>
              <a:gd name="connsiteY0" fmla="*/ 0 h 7211528"/>
              <a:gd name="connsiteX1" fmla="*/ 5865800 w 5865801"/>
              <a:gd name="connsiteY1" fmla="*/ 0 h 7211528"/>
              <a:gd name="connsiteX2" fmla="*/ 5865801 w 5865801"/>
              <a:gd name="connsiteY2" fmla="*/ 4278628 h 7211528"/>
              <a:gd name="connsiteX3" fmla="*/ 2932901 w 5865801"/>
              <a:gd name="connsiteY3" fmla="*/ 7211528 h 7211528"/>
              <a:gd name="connsiteX4" fmla="*/ 0 w 5865801"/>
              <a:gd name="connsiteY4" fmla="*/ 4278628 h 721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65801" h="7211528">
                <a:moveTo>
                  <a:pt x="0" y="0"/>
                </a:moveTo>
                <a:lnTo>
                  <a:pt x="5865800" y="0"/>
                </a:lnTo>
                <a:cubicBezTo>
                  <a:pt x="5865800" y="1426210"/>
                  <a:pt x="5865801" y="2852418"/>
                  <a:pt x="5865801" y="4278628"/>
                </a:cubicBezTo>
                <a:cubicBezTo>
                  <a:pt x="5865801" y="5898424"/>
                  <a:pt x="4552697" y="7211528"/>
                  <a:pt x="2932901" y="7211528"/>
                </a:cubicBezTo>
                <a:cubicBezTo>
                  <a:pt x="1313105" y="7211528"/>
                  <a:pt x="0" y="5898424"/>
                  <a:pt x="0" y="427862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92B693B-FED5-478F-AF2F-886B5F92AD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6362486" y="5149136"/>
            <a:ext cx="5865799" cy="7211528"/>
          </a:xfrm>
          <a:custGeom>
            <a:avLst/>
            <a:gdLst>
              <a:gd name="connsiteX0" fmla="*/ 2932899 w 5865799"/>
              <a:gd name="connsiteY0" fmla="*/ 0 h 7211528"/>
              <a:gd name="connsiteX1" fmla="*/ 5865799 w 5865799"/>
              <a:gd name="connsiteY1" fmla="*/ 2932899 h 7211528"/>
              <a:gd name="connsiteX2" fmla="*/ 5865799 w 5865799"/>
              <a:gd name="connsiteY2" fmla="*/ 7211528 h 7211528"/>
              <a:gd name="connsiteX3" fmla="*/ 0 w 5865799"/>
              <a:gd name="connsiteY3" fmla="*/ 7211528 h 7211528"/>
              <a:gd name="connsiteX4" fmla="*/ 0 w 5865799"/>
              <a:gd name="connsiteY4" fmla="*/ 2932899 h 7211528"/>
              <a:gd name="connsiteX5" fmla="*/ 2932899 w 5865799"/>
              <a:gd name="connsiteY5" fmla="*/ 0 h 721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799" h="7211528">
                <a:moveTo>
                  <a:pt x="2932899" y="0"/>
                </a:moveTo>
                <a:cubicBezTo>
                  <a:pt x="4552695" y="0"/>
                  <a:pt x="5865799" y="1313103"/>
                  <a:pt x="5865799" y="2932899"/>
                </a:cubicBezTo>
                <a:cubicBezTo>
                  <a:pt x="5865799" y="4359109"/>
                  <a:pt x="5865799" y="5785318"/>
                  <a:pt x="5865799" y="7211528"/>
                </a:cubicBezTo>
                <a:lnTo>
                  <a:pt x="0" y="7211528"/>
                </a:lnTo>
                <a:lnTo>
                  <a:pt x="0" y="2932899"/>
                </a:lnTo>
                <a:cubicBezTo>
                  <a:pt x="0" y="1313103"/>
                  <a:pt x="1313103" y="0"/>
                  <a:pt x="293289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26FB01C-85B9-4D3E-81B5-192606AA655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347881" y="5149137"/>
            <a:ext cx="5865800" cy="7211529"/>
          </a:xfrm>
          <a:custGeom>
            <a:avLst/>
            <a:gdLst>
              <a:gd name="connsiteX0" fmla="*/ 2932900 w 5865800"/>
              <a:gd name="connsiteY0" fmla="*/ 0 h 7211529"/>
              <a:gd name="connsiteX1" fmla="*/ 5865800 w 5865800"/>
              <a:gd name="connsiteY1" fmla="*/ 3605764 h 7211529"/>
              <a:gd name="connsiteX2" fmla="*/ 2932900 w 5865800"/>
              <a:gd name="connsiteY2" fmla="*/ 7211529 h 7211529"/>
              <a:gd name="connsiteX3" fmla="*/ 0 w 5865800"/>
              <a:gd name="connsiteY3" fmla="*/ 3605764 h 7211529"/>
              <a:gd name="connsiteX4" fmla="*/ 2932900 w 5865800"/>
              <a:gd name="connsiteY4" fmla="*/ 0 h 7211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65800" h="7211529">
                <a:moveTo>
                  <a:pt x="2932900" y="0"/>
                </a:moveTo>
                <a:cubicBezTo>
                  <a:pt x="4552696" y="0"/>
                  <a:pt x="5865800" y="1614356"/>
                  <a:pt x="5865800" y="3605764"/>
                </a:cubicBezTo>
                <a:cubicBezTo>
                  <a:pt x="5865800" y="5597173"/>
                  <a:pt x="4552696" y="7211529"/>
                  <a:pt x="2932900" y="7211529"/>
                </a:cubicBezTo>
                <a:cubicBezTo>
                  <a:pt x="1313104" y="7211529"/>
                  <a:pt x="0" y="5597173"/>
                  <a:pt x="0" y="3605764"/>
                </a:cubicBezTo>
                <a:cubicBezTo>
                  <a:pt x="0" y="1614356"/>
                  <a:pt x="1313104" y="0"/>
                  <a:pt x="293290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8B20C16-A3FE-4E24-BCD0-AA7190C2DF0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09125"/>
            <a:ext cx="109008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0999CA4F-7E33-44F1-BD1A-309A419A927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28934" y="8341837"/>
            <a:ext cx="5475600" cy="8280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35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43CE50E8-B4F0-4CC9-A5BD-F1D256B3333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543537" y="8341837"/>
            <a:ext cx="5475600" cy="8280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35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16CAB48-D894-4A24-A71D-2B316549FB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558141" y="8341837"/>
            <a:ext cx="5475600" cy="8280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35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87992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1AADD61-91FB-4A09-9F07-570E20F1F2B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6191639" y="2890684"/>
            <a:ext cx="6193364" cy="7934632"/>
          </a:xfrm>
          <a:custGeom>
            <a:avLst/>
            <a:gdLst>
              <a:gd name="connsiteX0" fmla="*/ 3096682 w 6193364"/>
              <a:gd name="connsiteY0" fmla="*/ 0 h 7934632"/>
              <a:gd name="connsiteX1" fmla="*/ 6193364 w 6193364"/>
              <a:gd name="connsiteY1" fmla="*/ 3967316 h 7934632"/>
              <a:gd name="connsiteX2" fmla="*/ 3096682 w 6193364"/>
              <a:gd name="connsiteY2" fmla="*/ 7934632 h 7934632"/>
              <a:gd name="connsiteX3" fmla="*/ 0 w 6193364"/>
              <a:gd name="connsiteY3" fmla="*/ 3967316 h 7934632"/>
              <a:gd name="connsiteX4" fmla="*/ 3096682 w 6193364"/>
              <a:gd name="connsiteY4" fmla="*/ 0 h 793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3364" h="7934632">
                <a:moveTo>
                  <a:pt x="3096682" y="0"/>
                </a:moveTo>
                <a:cubicBezTo>
                  <a:pt x="4806932" y="0"/>
                  <a:pt x="6193364" y="1776228"/>
                  <a:pt x="6193364" y="3967316"/>
                </a:cubicBezTo>
                <a:cubicBezTo>
                  <a:pt x="6193364" y="6158404"/>
                  <a:pt x="4806932" y="7934632"/>
                  <a:pt x="3096682" y="7934632"/>
                </a:cubicBezTo>
                <a:cubicBezTo>
                  <a:pt x="1386433" y="7934632"/>
                  <a:pt x="0" y="6158404"/>
                  <a:pt x="0" y="3967316"/>
                </a:cubicBezTo>
                <a:cubicBezTo>
                  <a:pt x="0" y="1776228"/>
                  <a:pt x="1386433" y="0"/>
                  <a:pt x="309668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D8462EE-4D71-4CD6-BABC-F6C0DC2C01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1142028" y="2890684"/>
            <a:ext cx="6193364" cy="7934632"/>
          </a:xfrm>
          <a:custGeom>
            <a:avLst/>
            <a:gdLst>
              <a:gd name="connsiteX0" fmla="*/ 3096682 w 6193364"/>
              <a:gd name="connsiteY0" fmla="*/ 0 h 7934632"/>
              <a:gd name="connsiteX1" fmla="*/ 6193364 w 6193364"/>
              <a:gd name="connsiteY1" fmla="*/ 3967316 h 7934632"/>
              <a:gd name="connsiteX2" fmla="*/ 3096682 w 6193364"/>
              <a:gd name="connsiteY2" fmla="*/ 7934632 h 7934632"/>
              <a:gd name="connsiteX3" fmla="*/ 0 w 6193364"/>
              <a:gd name="connsiteY3" fmla="*/ 3967316 h 7934632"/>
              <a:gd name="connsiteX4" fmla="*/ 3096682 w 6193364"/>
              <a:gd name="connsiteY4" fmla="*/ 0 h 793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3364" h="7934632">
                <a:moveTo>
                  <a:pt x="3096682" y="0"/>
                </a:moveTo>
                <a:cubicBezTo>
                  <a:pt x="4806932" y="0"/>
                  <a:pt x="6193364" y="1776228"/>
                  <a:pt x="6193364" y="3967316"/>
                </a:cubicBezTo>
                <a:cubicBezTo>
                  <a:pt x="6193364" y="6158404"/>
                  <a:pt x="4806932" y="7934632"/>
                  <a:pt x="3096682" y="7934632"/>
                </a:cubicBezTo>
                <a:cubicBezTo>
                  <a:pt x="1386433" y="7934632"/>
                  <a:pt x="0" y="6158404"/>
                  <a:pt x="0" y="3967316"/>
                </a:cubicBezTo>
                <a:cubicBezTo>
                  <a:pt x="0" y="1776228"/>
                  <a:pt x="1386433" y="0"/>
                  <a:pt x="3096682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04EC0A2-9751-401D-8D8E-D4E5DA0E7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2421" y="2890684"/>
            <a:ext cx="6193364" cy="7934632"/>
          </a:xfrm>
          <a:custGeom>
            <a:avLst/>
            <a:gdLst>
              <a:gd name="connsiteX0" fmla="*/ 3096682 w 6193364"/>
              <a:gd name="connsiteY0" fmla="*/ 0 h 7934632"/>
              <a:gd name="connsiteX1" fmla="*/ 6193364 w 6193364"/>
              <a:gd name="connsiteY1" fmla="*/ 3967316 h 7934632"/>
              <a:gd name="connsiteX2" fmla="*/ 3096682 w 6193364"/>
              <a:gd name="connsiteY2" fmla="*/ 7934632 h 7934632"/>
              <a:gd name="connsiteX3" fmla="*/ 0 w 6193364"/>
              <a:gd name="connsiteY3" fmla="*/ 3967316 h 7934632"/>
              <a:gd name="connsiteX4" fmla="*/ 3096682 w 6193364"/>
              <a:gd name="connsiteY4" fmla="*/ 0 h 793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3364" h="7934632">
                <a:moveTo>
                  <a:pt x="3096682" y="0"/>
                </a:moveTo>
                <a:cubicBezTo>
                  <a:pt x="4806932" y="0"/>
                  <a:pt x="6193364" y="1776228"/>
                  <a:pt x="6193364" y="3967316"/>
                </a:cubicBezTo>
                <a:cubicBezTo>
                  <a:pt x="6193364" y="6158404"/>
                  <a:pt x="4806932" y="7934632"/>
                  <a:pt x="3096682" y="7934632"/>
                </a:cubicBezTo>
                <a:cubicBezTo>
                  <a:pt x="1386433" y="7934632"/>
                  <a:pt x="0" y="6158404"/>
                  <a:pt x="0" y="3967316"/>
                </a:cubicBezTo>
                <a:cubicBezTo>
                  <a:pt x="0" y="1776228"/>
                  <a:pt x="1386433" y="0"/>
                  <a:pt x="309668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DBD25B7-6FBB-4C73-A8D0-0AD158598BB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02172" y="4267009"/>
            <a:ext cx="7045200" cy="31356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4F95A7BE-0018-4BE2-B55A-F07BCEF7A36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45714" y="7845509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9350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A20EEF2-4D27-4E6A-8B4F-EEED65FD0B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614888" y="2393950"/>
            <a:ext cx="6335034" cy="6332608"/>
          </a:xfrm>
          <a:custGeom>
            <a:avLst/>
            <a:gdLst>
              <a:gd name="connsiteX0" fmla="*/ 3167516 w 6335034"/>
              <a:gd name="connsiteY0" fmla="*/ 0 h 6332608"/>
              <a:gd name="connsiteX1" fmla="*/ 6335034 w 6335034"/>
              <a:gd name="connsiteY1" fmla="*/ 3166304 h 6332608"/>
              <a:gd name="connsiteX2" fmla="*/ 3167516 w 6335034"/>
              <a:gd name="connsiteY2" fmla="*/ 6332608 h 6332608"/>
              <a:gd name="connsiteX3" fmla="*/ 0 w 6335034"/>
              <a:gd name="connsiteY3" fmla="*/ 3166304 h 6332608"/>
              <a:gd name="connsiteX4" fmla="*/ 3167516 w 6335034"/>
              <a:gd name="connsiteY4" fmla="*/ 0 h 633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5034" h="6332608">
                <a:moveTo>
                  <a:pt x="3167516" y="0"/>
                </a:moveTo>
                <a:cubicBezTo>
                  <a:pt x="4916888" y="0"/>
                  <a:pt x="6335034" y="1417603"/>
                  <a:pt x="6335034" y="3166304"/>
                </a:cubicBezTo>
                <a:cubicBezTo>
                  <a:pt x="6335034" y="4915005"/>
                  <a:pt x="4916888" y="6332608"/>
                  <a:pt x="3167516" y="6332608"/>
                </a:cubicBezTo>
                <a:cubicBezTo>
                  <a:pt x="1418146" y="6332608"/>
                  <a:pt x="0" y="4915005"/>
                  <a:pt x="0" y="3166304"/>
                </a:cubicBezTo>
                <a:cubicBezTo>
                  <a:pt x="0" y="1417603"/>
                  <a:pt x="1418146" y="0"/>
                  <a:pt x="316751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7920EAB-A337-4E42-B6F5-4EE631E61B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916576" y="5834258"/>
            <a:ext cx="6335034" cy="6332608"/>
          </a:xfrm>
          <a:custGeom>
            <a:avLst/>
            <a:gdLst>
              <a:gd name="connsiteX0" fmla="*/ 3167517 w 6335034"/>
              <a:gd name="connsiteY0" fmla="*/ 0 h 6332608"/>
              <a:gd name="connsiteX1" fmla="*/ 6335034 w 6335034"/>
              <a:gd name="connsiteY1" fmla="*/ 3166304 h 6332608"/>
              <a:gd name="connsiteX2" fmla="*/ 3167517 w 6335034"/>
              <a:gd name="connsiteY2" fmla="*/ 6332608 h 6332608"/>
              <a:gd name="connsiteX3" fmla="*/ 0 w 6335034"/>
              <a:gd name="connsiteY3" fmla="*/ 3166304 h 6332608"/>
              <a:gd name="connsiteX4" fmla="*/ 3167517 w 6335034"/>
              <a:gd name="connsiteY4" fmla="*/ 0 h 633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5034" h="6332608">
                <a:moveTo>
                  <a:pt x="3167517" y="0"/>
                </a:moveTo>
                <a:cubicBezTo>
                  <a:pt x="4916888" y="0"/>
                  <a:pt x="6335034" y="1417603"/>
                  <a:pt x="6335034" y="3166304"/>
                </a:cubicBezTo>
                <a:cubicBezTo>
                  <a:pt x="6335034" y="4915005"/>
                  <a:pt x="4916888" y="6332608"/>
                  <a:pt x="3167517" y="6332608"/>
                </a:cubicBezTo>
                <a:cubicBezTo>
                  <a:pt x="1418146" y="6332608"/>
                  <a:pt x="0" y="4915005"/>
                  <a:pt x="0" y="3166304"/>
                </a:cubicBezTo>
                <a:cubicBezTo>
                  <a:pt x="0" y="1417603"/>
                  <a:pt x="1418146" y="0"/>
                  <a:pt x="3167517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F4974CD8-8050-4F09-9D26-22E134CEA80F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2154572" y="2609125"/>
            <a:ext cx="109008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E261894-D55D-4054-A8A3-44EF17B3D057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219019" y="8739785"/>
            <a:ext cx="56556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1BDF66D-89B4-4666-9D50-AFC2AE23824B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2191870" y="7493317"/>
            <a:ext cx="5616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66552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25A777C-6C41-4058-974C-8DAF697175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47889" y="8566866"/>
            <a:ext cx="6477952" cy="3600000"/>
          </a:xfrm>
          <a:custGeom>
            <a:avLst/>
            <a:gdLst>
              <a:gd name="connsiteX0" fmla="*/ 0 w 6477952"/>
              <a:gd name="connsiteY0" fmla="*/ 0 h 3600000"/>
              <a:gd name="connsiteX1" fmla="*/ 6477952 w 6477952"/>
              <a:gd name="connsiteY1" fmla="*/ 0 h 3600000"/>
              <a:gd name="connsiteX2" fmla="*/ 6477952 w 6477952"/>
              <a:gd name="connsiteY2" fmla="*/ 3600000 h 3600000"/>
              <a:gd name="connsiteX3" fmla="*/ 0 w 6477952"/>
              <a:gd name="connsiteY3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77952" h="3600000">
                <a:moveTo>
                  <a:pt x="0" y="0"/>
                </a:moveTo>
                <a:lnTo>
                  <a:pt x="6477952" y="0"/>
                </a:lnTo>
                <a:lnTo>
                  <a:pt x="6477952" y="3600000"/>
                </a:lnTo>
                <a:lnTo>
                  <a:pt x="0" y="360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3B13D07-7B53-49FC-9904-B0C6D0171D0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341476" y="2393951"/>
            <a:ext cx="10045701" cy="6172915"/>
          </a:xfrm>
          <a:custGeom>
            <a:avLst/>
            <a:gdLst>
              <a:gd name="connsiteX0" fmla="*/ 0 w 10045701"/>
              <a:gd name="connsiteY0" fmla="*/ 0 h 6172915"/>
              <a:gd name="connsiteX1" fmla="*/ 10045701 w 10045701"/>
              <a:gd name="connsiteY1" fmla="*/ 0 h 6172915"/>
              <a:gd name="connsiteX2" fmla="*/ 10045701 w 10045701"/>
              <a:gd name="connsiteY2" fmla="*/ 6172915 h 6172915"/>
              <a:gd name="connsiteX3" fmla="*/ 0 w 10045701"/>
              <a:gd name="connsiteY3" fmla="*/ 6172915 h 6172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5701" h="6172915">
                <a:moveTo>
                  <a:pt x="0" y="0"/>
                </a:moveTo>
                <a:lnTo>
                  <a:pt x="10045701" y="0"/>
                </a:lnTo>
                <a:lnTo>
                  <a:pt x="10045701" y="6172915"/>
                </a:lnTo>
                <a:lnTo>
                  <a:pt x="0" y="617291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031ABB5-E0E1-428B-AA33-BF5E64F48C1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22385"/>
            <a:ext cx="109008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4C8F0600-8133-47EE-8E8E-BCA1A63BAD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154572" y="4588165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1163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4CE7955-2E49-4991-8B42-17022EF7AB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16200000">
            <a:off x="-1588709" y="6098400"/>
            <a:ext cx="9000000" cy="1519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4ACCF900-32CE-4502-BA93-D2640757DAC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4882499" y="6011318"/>
            <a:ext cx="35604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993BD991-3CE3-47EC-97D8-5CF12AFC6F4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4187" y="4129333"/>
            <a:ext cx="432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1E85301-810A-456A-8BF3-C73B7CCB7B9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307861" y="4129333"/>
            <a:ext cx="432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1D7CFA9-0BED-4F4E-A639-4935B56DBAE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4855348" y="4129333"/>
            <a:ext cx="432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349DE548-45EB-463D-A151-B255A687AA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335012" y="6011318"/>
            <a:ext cx="35604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AAD7D7A7-5F8B-486D-8F52-485E31EDE5F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801338" y="6011318"/>
            <a:ext cx="35604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CB6EAFDD-C812-4350-A328-50410A51F13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774187" y="9425233"/>
            <a:ext cx="432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FAF8A3E0-BF2B-461E-9AE0-0EA638C42CA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07861" y="9425233"/>
            <a:ext cx="432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DCD309CE-D32F-42A0-AD5E-1934654BC55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4855348" y="9425233"/>
            <a:ext cx="432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63841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5AC8DE1-9446-45F3-B874-CCF9A65D090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558780" y="5732596"/>
            <a:ext cx="7680507" cy="5233372"/>
          </a:xfrm>
          <a:custGeom>
            <a:avLst/>
            <a:gdLst>
              <a:gd name="connsiteX0" fmla="*/ 0 w 7680507"/>
              <a:gd name="connsiteY0" fmla="*/ 0 h 5233372"/>
              <a:gd name="connsiteX1" fmla="*/ 7680507 w 7680507"/>
              <a:gd name="connsiteY1" fmla="*/ 0 h 5233372"/>
              <a:gd name="connsiteX2" fmla="*/ 7680507 w 7680507"/>
              <a:gd name="connsiteY2" fmla="*/ 5233372 h 5233372"/>
              <a:gd name="connsiteX3" fmla="*/ 0 w 7680507"/>
              <a:gd name="connsiteY3" fmla="*/ 5233372 h 523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507" h="5233372">
                <a:moveTo>
                  <a:pt x="0" y="0"/>
                </a:moveTo>
                <a:lnTo>
                  <a:pt x="7680507" y="0"/>
                </a:lnTo>
                <a:lnTo>
                  <a:pt x="7680507" y="5233372"/>
                </a:lnTo>
                <a:lnTo>
                  <a:pt x="0" y="523337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1902F7C-7309-4C79-9003-6BA3F260F0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47890" y="2393951"/>
            <a:ext cx="7680507" cy="5233372"/>
          </a:xfrm>
          <a:custGeom>
            <a:avLst/>
            <a:gdLst>
              <a:gd name="connsiteX0" fmla="*/ 0 w 7680507"/>
              <a:gd name="connsiteY0" fmla="*/ 0 h 5233372"/>
              <a:gd name="connsiteX1" fmla="*/ 7680507 w 7680507"/>
              <a:gd name="connsiteY1" fmla="*/ 0 h 5233372"/>
              <a:gd name="connsiteX2" fmla="*/ 7680507 w 7680507"/>
              <a:gd name="connsiteY2" fmla="*/ 5233372 h 5233372"/>
              <a:gd name="connsiteX3" fmla="*/ 0 w 7680507"/>
              <a:gd name="connsiteY3" fmla="*/ 5233372 h 523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507" h="5233372">
                <a:moveTo>
                  <a:pt x="0" y="0"/>
                </a:moveTo>
                <a:lnTo>
                  <a:pt x="7680507" y="0"/>
                </a:lnTo>
                <a:lnTo>
                  <a:pt x="7680507" y="5233372"/>
                </a:lnTo>
                <a:lnTo>
                  <a:pt x="0" y="523337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F1E9D953-B431-496D-B183-C769574F838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661791" y="3596005"/>
            <a:ext cx="5475600" cy="8280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59438935-695A-418B-BB56-AF4C4E45241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9785" y="10330253"/>
            <a:ext cx="5475600" cy="8280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67181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26ED63B-DF58-4BCE-921B-C440C548127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36272" y="2426407"/>
            <a:ext cx="4943980" cy="6059130"/>
          </a:xfrm>
          <a:custGeom>
            <a:avLst/>
            <a:gdLst>
              <a:gd name="connsiteX0" fmla="*/ 0 w 4943980"/>
              <a:gd name="connsiteY0" fmla="*/ 0 h 6059130"/>
              <a:gd name="connsiteX1" fmla="*/ 4943980 w 4943980"/>
              <a:gd name="connsiteY1" fmla="*/ 0 h 6059130"/>
              <a:gd name="connsiteX2" fmla="*/ 4943980 w 4943980"/>
              <a:gd name="connsiteY2" fmla="*/ 6059130 h 6059130"/>
              <a:gd name="connsiteX3" fmla="*/ 0 w 4943980"/>
              <a:gd name="connsiteY3" fmla="*/ 6059130 h 6059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3980" h="6059130">
                <a:moveTo>
                  <a:pt x="0" y="0"/>
                </a:moveTo>
                <a:lnTo>
                  <a:pt x="4943980" y="0"/>
                </a:lnTo>
                <a:lnTo>
                  <a:pt x="4943980" y="6059130"/>
                </a:lnTo>
                <a:lnTo>
                  <a:pt x="0" y="605913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605851C-97CE-409F-8398-D813974F869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490744" y="2426407"/>
            <a:ext cx="7450624" cy="9740460"/>
          </a:xfrm>
          <a:custGeom>
            <a:avLst/>
            <a:gdLst>
              <a:gd name="connsiteX0" fmla="*/ 0 w 7450624"/>
              <a:gd name="connsiteY0" fmla="*/ 0 h 9740460"/>
              <a:gd name="connsiteX1" fmla="*/ 7450624 w 7450624"/>
              <a:gd name="connsiteY1" fmla="*/ 0 h 9740460"/>
              <a:gd name="connsiteX2" fmla="*/ 7450624 w 7450624"/>
              <a:gd name="connsiteY2" fmla="*/ 9740460 h 9740460"/>
              <a:gd name="connsiteX3" fmla="*/ 0 w 7450624"/>
              <a:gd name="connsiteY3" fmla="*/ 9740460 h 974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50624" h="9740460">
                <a:moveTo>
                  <a:pt x="0" y="0"/>
                </a:moveTo>
                <a:lnTo>
                  <a:pt x="7450624" y="0"/>
                </a:lnTo>
                <a:lnTo>
                  <a:pt x="7450624" y="9740460"/>
                </a:lnTo>
                <a:lnTo>
                  <a:pt x="0" y="974046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9DDBE5F-EA04-4106-9C6D-659B9851B2E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9015686"/>
            <a:ext cx="109008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618039A-E334-44E9-B435-A129CE80E5A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154572" y="10981532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53B56F8E-8EFF-4FF6-A0D4-B7AD3DDD0A2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1718047" y="794426"/>
            <a:ext cx="7450624" cy="9740460"/>
          </a:xfrm>
          <a:custGeom>
            <a:avLst/>
            <a:gdLst>
              <a:gd name="connsiteX0" fmla="*/ 0 w 7450624"/>
              <a:gd name="connsiteY0" fmla="*/ 0 h 9740460"/>
              <a:gd name="connsiteX1" fmla="*/ 7450624 w 7450624"/>
              <a:gd name="connsiteY1" fmla="*/ 0 h 9740460"/>
              <a:gd name="connsiteX2" fmla="*/ 7450624 w 7450624"/>
              <a:gd name="connsiteY2" fmla="*/ 9740460 h 9740460"/>
              <a:gd name="connsiteX3" fmla="*/ 0 w 7450624"/>
              <a:gd name="connsiteY3" fmla="*/ 9740460 h 974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50624" h="9740460">
                <a:moveTo>
                  <a:pt x="0" y="0"/>
                </a:moveTo>
                <a:lnTo>
                  <a:pt x="7450624" y="0"/>
                </a:lnTo>
                <a:lnTo>
                  <a:pt x="7450624" y="9740460"/>
                </a:lnTo>
                <a:lnTo>
                  <a:pt x="0" y="974046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3352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5F719A1-5FF1-4259-BC6F-2DB2021ADF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55974" y="5489576"/>
            <a:ext cx="5157583" cy="6677291"/>
          </a:xfrm>
          <a:custGeom>
            <a:avLst/>
            <a:gdLst>
              <a:gd name="connsiteX0" fmla="*/ 0 w 5157583"/>
              <a:gd name="connsiteY0" fmla="*/ 0 h 6677291"/>
              <a:gd name="connsiteX1" fmla="*/ 5157583 w 5157583"/>
              <a:gd name="connsiteY1" fmla="*/ 0 h 6677291"/>
              <a:gd name="connsiteX2" fmla="*/ 5157583 w 5157583"/>
              <a:gd name="connsiteY2" fmla="*/ 6677291 h 6677291"/>
              <a:gd name="connsiteX3" fmla="*/ 0 w 5157583"/>
              <a:gd name="connsiteY3" fmla="*/ 6677291 h 6677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7583" h="6677291">
                <a:moveTo>
                  <a:pt x="0" y="0"/>
                </a:moveTo>
                <a:lnTo>
                  <a:pt x="5157583" y="0"/>
                </a:lnTo>
                <a:lnTo>
                  <a:pt x="5157583" y="6677291"/>
                </a:lnTo>
                <a:lnTo>
                  <a:pt x="0" y="667729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F4C7950-C8F4-47D5-893C-A676E28AFA6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99988" y="5489576"/>
            <a:ext cx="5157583" cy="6677291"/>
          </a:xfrm>
          <a:custGeom>
            <a:avLst/>
            <a:gdLst>
              <a:gd name="connsiteX0" fmla="*/ 0 w 5157583"/>
              <a:gd name="connsiteY0" fmla="*/ 0 h 6677291"/>
              <a:gd name="connsiteX1" fmla="*/ 5157583 w 5157583"/>
              <a:gd name="connsiteY1" fmla="*/ 0 h 6677291"/>
              <a:gd name="connsiteX2" fmla="*/ 5157583 w 5157583"/>
              <a:gd name="connsiteY2" fmla="*/ 6677291 h 6677291"/>
              <a:gd name="connsiteX3" fmla="*/ 0 w 5157583"/>
              <a:gd name="connsiteY3" fmla="*/ 6677291 h 6677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7583" h="6677291">
                <a:moveTo>
                  <a:pt x="0" y="0"/>
                </a:moveTo>
                <a:lnTo>
                  <a:pt x="5157583" y="0"/>
                </a:lnTo>
                <a:lnTo>
                  <a:pt x="5157583" y="6677291"/>
                </a:lnTo>
                <a:lnTo>
                  <a:pt x="0" y="667729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C913176F-5F75-479F-92EE-A18B3FCA2A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09125"/>
            <a:ext cx="109008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E050FE8-66A7-4FA9-AF30-B430A69919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6679412" y="8741123"/>
            <a:ext cx="56556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DF42D359-0BA3-4B27-A3BD-7A0BEE7705D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652263" y="7492650"/>
            <a:ext cx="5616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60430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49E701E-1E63-4CE9-A337-0D72E1FC958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55973" y="5489576"/>
            <a:ext cx="4591962" cy="5233372"/>
          </a:xfrm>
          <a:custGeom>
            <a:avLst/>
            <a:gdLst>
              <a:gd name="connsiteX0" fmla="*/ 0 w 4591962"/>
              <a:gd name="connsiteY0" fmla="*/ 0 h 5233372"/>
              <a:gd name="connsiteX1" fmla="*/ 4591962 w 4591962"/>
              <a:gd name="connsiteY1" fmla="*/ 0 h 5233372"/>
              <a:gd name="connsiteX2" fmla="*/ 4591962 w 4591962"/>
              <a:gd name="connsiteY2" fmla="*/ 5233372 h 5233372"/>
              <a:gd name="connsiteX3" fmla="*/ 0 w 4591962"/>
              <a:gd name="connsiteY3" fmla="*/ 5233372 h 523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1962" h="5233372">
                <a:moveTo>
                  <a:pt x="0" y="0"/>
                </a:moveTo>
                <a:lnTo>
                  <a:pt x="4591962" y="0"/>
                </a:lnTo>
                <a:lnTo>
                  <a:pt x="4591962" y="5233372"/>
                </a:lnTo>
                <a:lnTo>
                  <a:pt x="0" y="523337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38AED7-C768-43AC-A4D8-72FD12604E9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70053" y="5489576"/>
            <a:ext cx="4591962" cy="5233372"/>
          </a:xfrm>
          <a:custGeom>
            <a:avLst/>
            <a:gdLst>
              <a:gd name="connsiteX0" fmla="*/ 0 w 4591962"/>
              <a:gd name="connsiteY0" fmla="*/ 0 h 5233372"/>
              <a:gd name="connsiteX1" fmla="*/ 4591962 w 4591962"/>
              <a:gd name="connsiteY1" fmla="*/ 0 h 5233372"/>
              <a:gd name="connsiteX2" fmla="*/ 4591962 w 4591962"/>
              <a:gd name="connsiteY2" fmla="*/ 5233372 h 5233372"/>
              <a:gd name="connsiteX3" fmla="*/ 0 w 4591962"/>
              <a:gd name="connsiteY3" fmla="*/ 5233372 h 523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1962" h="5233372">
                <a:moveTo>
                  <a:pt x="0" y="0"/>
                </a:moveTo>
                <a:lnTo>
                  <a:pt x="4591962" y="0"/>
                </a:lnTo>
                <a:lnTo>
                  <a:pt x="4591962" y="5233372"/>
                </a:lnTo>
                <a:lnTo>
                  <a:pt x="0" y="523337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15262C4-C275-4B61-949E-60992982A4D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446034" y="5489576"/>
            <a:ext cx="4591962" cy="5233372"/>
          </a:xfrm>
          <a:custGeom>
            <a:avLst/>
            <a:gdLst>
              <a:gd name="connsiteX0" fmla="*/ 0 w 4591962"/>
              <a:gd name="connsiteY0" fmla="*/ 0 h 5233372"/>
              <a:gd name="connsiteX1" fmla="*/ 4591962 w 4591962"/>
              <a:gd name="connsiteY1" fmla="*/ 0 h 5233372"/>
              <a:gd name="connsiteX2" fmla="*/ 4591962 w 4591962"/>
              <a:gd name="connsiteY2" fmla="*/ 5233372 h 5233372"/>
              <a:gd name="connsiteX3" fmla="*/ 0 w 4591962"/>
              <a:gd name="connsiteY3" fmla="*/ 5233372 h 523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1962" h="5233372">
                <a:moveTo>
                  <a:pt x="0" y="0"/>
                </a:moveTo>
                <a:lnTo>
                  <a:pt x="4591962" y="0"/>
                </a:lnTo>
                <a:lnTo>
                  <a:pt x="4591962" y="5233372"/>
                </a:lnTo>
                <a:lnTo>
                  <a:pt x="0" y="523337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E765EA1-D9FF-4011-99AE-6B8C6930AE9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7560115" y="5489576"/>
            <a:ext cx="4591962" cy="5233372"/>
          </a:xfrm>
          <a:custGeom>
            <a:avLst/>
            <a:gdLst>
              <a:gd name="connsiteX0" fmla="*/ 0 w 4591962"/>
              <a:gd name="connsiteY0" fmla="*/ 0 h 5233372"/>
              <a:gd name="connsiteX1" fmla="*/ 4591962 w 4591962"/>
              <a:gd name="connsiteY1" fmla="*/ 0 h 5233372"/>
              <a:gd name="connsiteX2" fmla="*/ 4591962 w 4591962"/>
              <a:gd name="connsiteY2" fmla="*/ 5233372 h 5233372"/>
              <a:gd name="connsiteX3" fmla="*/ 0 w 4591962"/>
              <a:gd name="connsiteY3" fmla="*/ 5233372 h 523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1962" h="5233372">
                <a:moveTo>
                  <a:pt x="0" y="0"/>
                </a:moveTo>
                <a:lnTo>
                  <a:pt x="4591962" y="0"/>
                </a:lnTo>
                <a:lnTo>
                  <a:pt x="4591962" y="5233372"/>
                </a:lnTo>
                <a:lnTo>
                  <a:pt x="0" y="523337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5C134C0-0972-4099-8E80-2F0F65FEC13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09125"/>
            <a:ext cx="109008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FD96929-5AB8-4E4A-AE02-27DA9E79115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873707" y="11194511"/>
            <a:ext cx="3355200" cy="5004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CE4FFD3F-14CE-4779-83E5-F74F8CB10FF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89081" y="11194511"/>
            <a:ext cx="3355200" cy="5004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A8FD492C-B45B-43AD-91A9-096178A387C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065062" y="11194511"/>
            <a:ext cx="3355200" cy="5004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DCA5A95B-7681-45D0-A965-7DF9C431FF6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179143" y="11194511"/>
            <a:ext cx="3355200" cy="5004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50948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F8BB73F-26F4-4DC3-B9C4-DDB65C4D642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36271" y="2426407"/>
            <a:ext cx="9211805" cy="11289593"/>
          </a:xfrm>
          <a:custGeom>
            <a:avLst/>
            <a:gdLst>
              <a:gd name="connsiteX0" fmla="*/ 0 w 9211805"/>
              <a:gd name="connsiteY0" fmla="*/ 0 h 11289593"/>
              <a:gd name="connsiteX1" fmla="*/ 9211805 w 9211805"/>
              <a:gd name="connsiteY1" fmla="*/ 0 h 11289593"/>
              <a:gd name="connsiteX2" fmla="*/ 9211805 w 9211805"/>
              <a:gd name="connsiteY2" fmla="*/ 11289593 h 11289593"/>
              <a:gd name="connsiteX3" fmla="*/ 0 w 9211805"/>
              <a:gd name="connsiteY3" fmla="*/ 11289593 h 1128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11805" h="11289593">
                <a:moveTo>
                  <a:pt x="0" y="0"/>
                </a:moveTo>
                <a:lnTo>
                  <a:pt x="9211805" y="0"/>
                </a:lnTo>
                <a:lnTo>
                  <a:pt x="9211805" y="11289593"/>
                </a:lnTo>
                <a:lnTo>
                  <a:pt x="0" y="1128959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8BBD954-B35F-4488-895F-ACDEAF7AF18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3768224" y="7383134"/>
            <a:ext cx="7876800" cy="32688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A8F6C30-888E-438C-8A44-A0D011AF01D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64344" y="2633235"/>
            <a:ext cx="5616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40CE1FF6-57EF-450D-B8D3-ABCCE6770C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717414" y="5606162"/>
            <a:ext cx="85320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189755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4154E1A-A09D-4FDC-AC0B-4053975BAEC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74877" y="2416069"/>
            <a:ext cx="7637423" cy="9784688"/>
          </a:xfrm>
          <a:custGeom>
            <a:avLst/>
            <a:gdLst>
              <a:gd name="connsiteX0" fmla="*/ 3818711 w 7637423"/>
              <a:gd name="connsiteY0" fmla="*/ 0 h 9784688"/>
              <a:gd name="connsiteX1" fmla="*/ 7637423 w 7637423"/>
              <a:gd name="connsiteY1" fmla="*/ 4892344 h 9784688"/>
              <a:gd name="connsiteX2" fmla="*/ 3818711 w 7637423"/>
              <a:gd name="connsiteY2" fmla="*/ 9784688 h 9784688"/>
              <a:gd name="connsiteX3" fmla="*/ 0 w 7637423"/>
              <a:gd name="connsiteY3" fmla="*/ 4892344 h 9784688"/>
              <a:gd name="connsiteX4" fmla="*/ 3818711 w 7637423"/>
              <a:gd name="connsiteY4" fmla="*/ 0 h 978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37423" h="9784688">
                <a:moveTo>
                  <a:pt x="3818711" y="0"/>
                </a:moveTo>
                <a:cubicBezTo>
                  <a:pt x="5927727" y="0"/>
                  <a:pt x="7637423" y="2190378"/>
                  <a:pt x="7637423" y="4892344"/>
                </a:cubicBezTo>
                <a:cubicBezTo>
                  <a:pt x="7637423" y="7594311"/>
                  <a:pt x="5927727" y="9784688"/>
                  <a:pt x="3818711" y="9784688"/>
                </a:cubicBezTo>
                <a:cubicBezTo>
                  <a:pt x="1709696" y="9784688"/>
                  <a:pt x="0" y="7594311"/>
                  <a:pt x="0" y="4892344"/>
                </a:cubicBezTo>
                <a:cubicBezTo>
                  <a:pt x="0" y="2190378"/>
                  <a:pt x="1709696" y="0"/>
                  <a:pt x="3818711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1C0AFD5-0D2E-4A80-BE28-7B2755CA75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6679412" y="6102063"/>
            <a:ext cx="4579200" cy="2808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F956F8D-CC1B-4DE0-B767-0AFD4C345B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652263" y="4854595"/>
            <a:ext cx="5616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1C55A023-512C-468F-99D7-736AF275F5D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154572" y="3746810"/>
            <a:ext cx="10040400" cy="44028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686431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60725B4-806E-4BED-9590-350606EA6B4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125478" y="1637427"/>
            <a:ext cx="6329808" cy="6329808"/>
          </a:xfrm>
          <a:custGeom>
            <a:avLst/>
            <a:gdLst>
              <a:gd name="connsiteX0" fmla="*/ 3164904 w 6329808"/>
              <a:gd name="connsiteY0" fmla="*/ 0 h 6329808"/>
              <a:gd name="connsiteX1" fmla="*/ 6329808 w 6329808"/>
              <a:gd name="connsiteY1" fmla="*/ 3164904 h 6329808"/>
              <a:gd name="connsiteX2" fmla="*/ 3164904 w 6329808"/>
              <a:gd name="connsiteY2" fmla="*/ 6329808 h 6329808"/>
              <a:gd name="connsiteX3" fmla="*/ 0 w 6329808"/>
              <a:gd name="connsiteY3" fmla="*/ 3164904 h 6329808"/>
              <a:gd name="connsiteX4" fmla="*/ 3164904 w 6329808"/>
              <a:gd name="connsiteY4" fmla="*/ 0 h 632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29808" h="6329808">
                <a:moveTo>
                  <a:pt x="3164904" y="0"/>
                </a:moveTo>
                <a:cubicBezTo>
                  <a:pt x="4912832" y="0"/>
                  <a:pt x="6329808" y="1416976"/>
                  <a:pt x="6329808" y="3164904"/>
                </a:cubicBezTo>
                <a:cubicBezTo>
                  <a:pt x="6329808" y="4912832"/>
                  <a:pt x="4912832" y="6329808"/>
                  <a:pt x="3164904" y="6329808"/>
                </a:cubicBezTo>
                <a:cubicBezTo>
                  <a:pt x="1416976" y="6329808"/>
                  <a:pt x="0" y="4912832"/>
                  <a:pt x="0" y="3164904"/>
                </a:cubicBezTo>
                <a:cubicBezTo>
                  <a:pt x="0" y="1416976"/>
                  <a:pt x="1416976" y="0"/>
                  <a:pt x="316490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69466B3-49B5-4E1D-B9CC-6039FF40FBB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5125478" y="6661160"/>
            <a:ext cx="6329808" cy="6329808"/>
          </a:xfrm>
          <a:custGeom>
            <a:avLst/>
            <a:gdLst>
              <a:gd name="connsiteX0" fmla="*/ 3164904 w 6329808"/>
              <a:gd name="connsiteY0" fmla="*/ 0 h 6329808"/>
              <a:gd name="connsiteX1" fmla="*/ 6329808 w 6329808"/>
              <a:gd name="connsiteY1" fmla="*/ 3164904 h 6329808"/>
              <a:gd name="connsiteX2" fmla="*/ 3164904 w 6329808"/>
              <a:gd name="connsiteY2" fmla="*/ 6329808 h 6329808"/>
              <a:gd name="connsiteX3" fmla="*/ 0 w 6329808"/>
              <a:gd name="connsiteY3" fmla="*/ 3164904 h 6329808"/>
              <a:gd name="connsiteX4" fmla="*/ 3164904 w 6329808"/>
              <a:gd name="connsiteY4" fmla="*/ 0 h 632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29808" h="6329808">
                <a:moveTo>
                  <a:pt x="3164904" y="0"/>
                </a:moveTo>
                <a:cubicBezTo>
                  <a:pt x="4912832" y="0"/>
                  <a:pt x="6329808" y="1416976"/>
                  <a:pt x="6329808" y="3164904"/>
                </a:cubicBezTo>
                <a:cubicBezTo>
                  <a:pt x="6329808" y="4912832"/>
                  <a:pt x="4912832" y="6329808"/>
                  <a:pt x="3164904" y="6329808"/>
                </a:cubicBezTo>
                <a:cubicBezTo>
                  <a:pt x="1416976" y="6329808"/>
                  <a:pt x="0" y="4912832"/>
                  <a:pt x="0" y="3164904"/>
                </a:cubicBezTo>
                <a:cubicBezTo>
                  <a:pt x="0" y="1416976"/>
                  <a:pt x="1416976" y="0"/>
                  <a:pt x="3164904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CF84DA95-1E6E-4BA0-8069-45417D5EECA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 rot="16200000">
            <a:off x="12417983" y="3678027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D34895E5-EC8C-48A7-9CA1-BAED6607367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61050" y="4037708"/>
            <a:ext cx="8226000" cy="31356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B902CADA-DFAB-4273-BF5D-C3038F9D800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456687" y="7557969"/>
            <a:ext cx="77976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812AF77-846B-4CED-83DC-333EA9B554D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 rot="5400000">
            <a:off x="20839765" y="9575217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9097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2EA9F68-66CF-4095-A031-947D576E505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0628" y="2493030"/>
            <a:ext cx="8360915" cy="10279074"/>
          </a:xfrm>
          <a:custGeom>
            <a:avLst/>
            <a:gdLst>
              <a:gd name="connsiteX0" fmla="*/ 4180457 w 8360915"/>
              <a:gd name="connsiteY0" fmla="*/ 0 h 10279074"/>
              <a:gd name="connsiteX1" fmla="*/ 8360915 w 8360915"/>
              <a:gd name="connsiteY1" fmla="*/ 4180458 h 10279074"/>
              <a:gd name="connsiteX2" fmla="*/ 8360915 w 8360915"/>
              <a:gd name="connsiteY2" fmla="*/ 10279074 h 10279074"/>
              <a:gd name="connsiteX3" fmla="*/ 0 w 8360915"/>
              <a:gd name="connsiteY3" fmla="*/ 10279074 h 10279074"/>
              <a:gd name="connsiteX4" fmla="*/ 0 w 8360915"/>
              <a:gd name="connsiteY4" fmla="*/ 4180458 h 10279074"/>
              <a:gd name="connsiteX5" fmla="*/ 4180457 w 8360915"/>
              <a:gd name="connsiteY5" fmla="*/ 0 h 1027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60915" h="10279074">
                <a:moveTo>
                  <a:pt x="4180457" y="0"/>
                </a:moveTo>
                <a:cubicBezTo>
                  <a:pt x="6489260" y="0"/>
                  <a:pt x="8360915" y="1871655"/>
                  <a:pt x="8360915" y="4180458"/>
                </a:cubicBezTo>
                <a:lnTo>
                  <a:pt x="8360915" y="10279074"/>
                </a:lnTo>
                <a:lnTo>
                  <a:pt x="0" y="10279074"/>
                </a:lnTo>
                <a:lnTo>
                  <a:pt x="0" y="4180458"/>
                </a:lnTo>
                <a:cubicBezTo>
                  <a:pt x="0" y="1871655"/>
                  <a:pt x="1871654" y="0"/>
                  <a:pt x="4180457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BED9B8F8-3BF7-4B97-A104-209E1D9AA7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6381832" y="2512900"/>
            <a:ext cx="56412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84AD6F50-747D-4201-8420-458872D7C6D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154572" y="2101554"/>
            <a:ext cx="9720000" cy="2246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A0FAF468-3C4C-4699-98FA-E3781412CA7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359804" y="9623231"/>
            <a:ext cx="11872800" cy="2246400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buNone/>
              <a:defRPr sz="14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EDIT TEXT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6BCA627-B853-4667-AB5D-DB14EEAC7E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1587" y="9895963"/>
            <a:ext cx="54000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559725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2583F57-20BA-4365-AA2A-ADCEAB813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625214" y="2393951"/>
            <a:ext cx="11368373" cy="8928098"/>
          </a:xfrm>
          <a:custGeom>
            <a:avLst/>
            <a:gdLst>
              <a:gd name="connsiteX0" fmla="*/ 0 w 11368373"/>
              <a:gd name="connsiteY0" fmla="*/ 0 h 8928098"/>
              <a:gd name="connsiteX1" fmla="*/ 11368373 w 11368373"/>
              <a:gd name="connsiteY1" fmla="*/ 0 h 8928098"/>
              <a:gd name="connsiteX2" fmla="*/ 11368373 w 11368373"/>
              <a:gd name="connsiteY2" fmla="*/ 8928098 h 8928098"/>
              <a:gd name="connsiteX3" fmla="*/ 0 w 11368373"/>
              <a:gd name="connsiteY3" fmla="*/ 8928098 h 8928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68373" h="8928098">
                <a:moveTo>
                  <a:pt x="0" y="0"/>
                </a:moveTo>
                <a:lnTo>
                  <a:pt x="11368373" y="0"/>
                </a:lnTo>
                <a:lnTo>
                  <a:pt x="11368373" y="8928098"/>
                </a:lnTo>
                <a:lnTo>
                  <a:pt x="0" y="8928098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55945CF-7167-4B7B-9AEC-A97AFD4B10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369778" y="6913753"/>
            <a:ext cx="5259600" cy="188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1AC3609-BCE7-4633-A5AA-B54D63DE318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7342425" y="4837465"/>
            <a:ext cx="5616000" cy="1656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48696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9E6947E-1C4B-4757-BD3D-4199EEB1541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1"/>
            <a:ext cx="7080251" cy="13715999"/>
          </a:xfrm>
          <a:custGeom>
            <a:avLst/>
            <a:gdLst>
              <a:gd name="connsiteX0" fmla="*/ 0 w 7080251"/>
              <a:gd name="connsiteY0" fmla="*/ 0 h 13715999"/>
              <a:gd name="connsiteX1" fmla="*/ 7080251 w 7080251"/>
              <a:gd name="connsiteY1" fmla="*/ 0 h 13715999"/>
              <a:gd name="connsiteX2" fmla="*/ 7080251 w 7080251"/>
              <a:gd name="connsiteY2" fmla="*/ 13715999 h 13715999"/>
              <a:gd name="connsiteX3" fmla="*/ 0 w 7080251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0251" h="13715999">
                <a:moveTo>
                  <a:pt x="0" y="0"/>
                </a:moveTo>
                <a:lnTo>
                  <a:pt x="7080251" y="0"/>
                </a:lnTo>
                <a:lnTo>
                  <a:pt x="7080251" y="13715999"/>
                </a:lnTo>
                <a:lnTo>
                  <a:pt x="0" y="1371599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4C03EC0-4E3F-42DB-A2D8-9EBDE0E6A01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6912760" y="6152457"/>
            <a:ext cx="4356486" cy="5370011"/>
          </a:xfrm>
          <a:custGeom>
            <a:avLst/>
            <a:gdLst>
              <a:gd name="connsiteX0" fmla="*/ 0 w 4356486"/>
              <a:gd name="connsiteY0" fmla="*/ 0 h 5370011"/>
              <a:gd name="connsiteX1" fmla="*/ 4356486 w 4356486"/>
              <a:gd name="connsiteY1" fmla="*/ 0 h 5370011"/>
              <a:gd name="connsiteX2" fmla="*/ 4356486 w 4356486"/>
              <a:gd name="connsiteY2" fmla="*/ 5370011 h 5370011"/>
              <a:gd name="connsiteX3" fmla="*/ 0 w 4356486"/>
              <a:gd name="connsiteY3" fmla="*/ 5370011 h 537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6486" h="5370011">
                <a:moveTo>
                  <a:pt x="0" y="0"/>
                </a:moveTo>
                <a:lnTo>
                  <a:pt x="4356486" y="0"/>
                </a:lnTo>
                <a:lnTo>
                  <a:pt x="4356486" y="5370011"/>
                </a:lnTo>
                <a:lnTo>
                  <a:pt x="0" y="537001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AF9E27C-EE32-4E40-A6FE-17A93BF68D0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575172" y="9609767"/>
            <a:ext cx="5875200" cy="188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0813D89-7A5E-4A5A-9972-FD1F31B9574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453616" y="1952105"/>
            <a:ext cx="13460400" cy="44028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4033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86B884BA-C0AE-48E5-A019-5BC05E531D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09125"/>
            <a:ext cx="11839015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649AEF03-0B59-4AC6-91DF-483CB0C028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5383" y="2225802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E1752CD-1443-46B6-8A7E-72D566152B5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900539" y="8681333"/>
            <a:ext cx="33768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AECCBAA-FB18-4114-9406-97B0AD2E577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877180" y="6952552"/>
            <a:ext cx="36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5456A23-8D61-45A0-8120-1CD422083D5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59289" y="6952552"/>
            <a:ext cx="36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4B467EA-60C7-48CD-869B-BA55AB4AE4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1041397" y="6952552"/>
            <a:ext cx="36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1FA44957-D5E8-43E2-808A-8942A30D5AC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5803588" y="6952552"/>
            <a:ext cx="36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65D4219C-C7EE-48A5-BD4F-E55B9283816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0377115" y="6952552"/>
            <a:ext cx="36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DDA1923C-142F-40FB-A400-C2FF8CC9C67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458110" y="8681333"/>
            <a:ext cx="33768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17EEC3BA-AABD-4535-901A-69B45C5CF5C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1041397" y="8681333"/>
            <a:ext cx="33768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AECC000E-6FA8-4C3C-825A-DED20930A3E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5803588" y="8681333"/>
            <a:ext cx="33768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8DA33B91-9170-49CB-864F-7B26AE648D9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0290143" y="8681333"/>
            <a:ext cx="3376800" cy="2347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93203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3757EEF-F4C1-4796-9A9D-999C0324704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800004" y="1"/>
            <a:ext cx="13587044" cy="13715999"/>
          </a:xfrm>
          <a:custGeom>
            <a:avLst/>
            <a:gdLst>
              <a:gd name="connsiteX0" fmla="*/ 0 w 13587044"/>
              <a:gd name="connsiteY0" fmla="*/ 0 h 13715999"/>
              <a:gd name="connsiteX1" fmla="*/ 13587044 w 13587044"/>
              <a:gd name="connsiteY1" fmla="*/ 0 h 13715999"/>
              <a:gd name="connsiteX2" fmla="*/ 13587044 w 13587044"/>
              <a:gd name="connsiteY2" fmla="*/ 13715999 h 13715999"/>
              <a:gd name="connsiteX3" fmla="*/ 0 w 13587044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7044" h="13715999">
                <a:moveTo>
                  <a:pt x="0" y="0"/>
                </a:moveTo>
                <a:lnTo>
                  <a:pt x="13587044" y="0"/>
                </a:lnTo>
                <a:lnTo>
                  <a:pt x="13587044" y="13715999"/>
                </a:lnTo>
                <a:lnTo>
                  <a:pt x="0" y="1371599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C4B26D16-D5C7-4386-9BDC-44A457553EA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181721" y="9609767"/>
            <a:ext cx="7156800" cy="188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8BE5FFA-B8FB-4535-945F-D814D882C93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54571" y="6701879"/>
            <a:ext cx="7156800" cy="24876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6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193875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D7E11BB-95D7-45B1-A2B9-5D75C5BA017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93522" y="3729601"/>
            <a:ext cx="8464090" cy="9986399"/>
          </a:xfrm>
          <a:custGeom>
            <a:avLst/>
            <a:gdLst>
              <a:gd name="connsiteX0" fmla="*/ 0 w 8464090"/>
              <a:gd name="connsiteY0" fmla="*/ 0 h 9986399"/>
              <a:gd name="connsiteX1" fmla="*/ 8464090 w 8464090"/>
              <a:gd name="connsiteY1" fmla="*/ 0 h 9986399"/>
              <a:gd name="connsiteX2" fmla="*/ 8464090 w 8464090"/>
              <a:gd name="connsiteY2" fmla="*/ 9986399 h 9986399"/>
              <a:gd name="connsiteX3" fmla="*/ 0 w 8464090"/>
              <a:gd name="connsiteY3" fmla="*/ 9986399 h 9986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4090" h="9986399">
                <a:moveTo>
                  <a:pt x="0" y="0"/>
                </a:moveTo>
                <a:lnTo>
                  <a:pt x="8464090" y="0"/>
                </a:lnTo>
                <a:lnTo>
                  <a:pt x="8464090" y="9986399"/>
                </a:lnTo>
                <a:lnTo>
                  <a:pt x="0" y="998639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2B961F88-2C32-44A6-B92B-EB1B1003F2B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181721" y="9609767"/>
            <a:ext cx="7156800" cy="188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36F1693-E1C8-4F19-B635-1EE184BFB3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54572" y="8364029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D69BC0A8-A6AB-4F7B-AEDF-A08F81E74E0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154572" y="1952105"/>
            <a:ext cx="14983200" cy="44028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8822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119EA3-E180-4C45-8B33-29DF5722013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1549135"/>
            <a:ext cx="9892839" cy="12166865"/>
          </a:xfrm>
          <a:custGeom>
            <a:avLst/>
            <a:gdLst>
              <a:gd name="connsiteX0" fmla="*/ 0 w 9892839"/>
              <a:gd name="connsiteY0" fmla="*/ 0 h 12166865"/>
              <a:gd name="connsiteX1" fmla="*/ 9892839 w 9892839"/>
              <a:gd name="connsiteY1" fmla="*/ 0 h 12166865"/>
              <a:gd name="connsiteX2" fmla="*/ 9892839 w 9892839"/>
              <a:gd name="connsiteY2" fmla="*/ 12166865 h 12166865"/>
              <a:gd name="connsiteX3" fmla="*/ 0 w 9892839"/>
              <a:gd name="connsiteY3" fmla="*/ 12166865 h 1216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92839" h="12166865">
                <a:moveTo>
                  <a:pt x="0" y="0"/>
                </a:moveTo>
                <a:lnTo>
                  <a:pt x="9892839" y="0"/>
                </a:lnTo>
                <a:lnTo>
                  <a:pt x="9892839" y="12166865"/>
                </a:lnTo>
                <a:lnTo>
                  <a:pt x="0" y="1216686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1C23033C-FBA1-4E22-AE8F-D524BA66E16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993587" y="4223740"/>
            <a:ext cx="8748000" cy="475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073D083-0901-4841-8C21-CF8ADADA69B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3993588" y="9487141"/>
            <a:ext cx="71604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D96E920-3D85-409E-9DF0-218652CC9A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 rot="16200000">
            <a:off x="8307408" y="7383083"/>
            <a:ext cx="5472000" cy="5004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91036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F2985A8-B345-499F-8361-67CBDC0D62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490744" y="1549135"/>
            <a:ext cx="9896304" cy="12166865"/>
          </a:xfrm>
          <a:custGeom>
            <a:avLst/>
            <a:gdLst>
              <a:gd name="connsiteX0" fmla="*/ 0 w 9896304"/>
              <a:gd name="connsiteY0" fmla="*/ 0 h 12166865"/>
              <a:gd name="connsiteX1" fmla="*/ 9896304 w 9896304"/>
              <a:gd name="connsiteY1" fmla="*/ 0 h 12166865"/>
              <a:gd name="connsiteX2" fmla="*/ 9896304 w 9896304"/>
              <a:gd name="connsiteY2" fmla="*/ 12166865 h 12166865"/>
              <a:gd name="connsiteX3" fmla="*/ 0 w 9896304"/>
              <a:gd name="connsiteY3" fmla="*/ 12166865 h 1216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96304" h="12166865">
                <a:moveTo>
                  <a:pt x="0" y="0"/>
                </a:moveTo>
                <a:lnTo>
                  <a:pt x="9896304" y="0"/>
                </a:lnTo>
                <a:lnTo>
                  <a:pt x="9896304" y="12166865"/>
                </a:lnTo>
                <a:lnTo>
                  <a:pt x="0" y="1216686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2F606B9A-EF5F-4329-9254-319490C8AB6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4223740"/>
            <a:ext cx="11437200" cy="475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8B0C64A-F610-4A3B-A428-49DB5F8CA0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152685" y="9359537"/>
            <a:ext cx="10162800" cy="961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32C4E6D2-7789-4A1D-B343-BE76821380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5383" y="3841238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79671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5FC7897-68F3-4E35-88F8-2D28FB8ADA9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0783974" cy="13716000"/>
          </a:xfrm>
          <a:custGeom>
            <a:avLst/>
            <a:gdLst>
              <a:gd name="connsiteX0" fmla="*/ 0 w 10783974"/>
              <a:gd name="connsiteY0" fmla="*/ 0 h 13716000"/>
              <a:gd name="connsiteX1" fmla="*/ 10783974 w 10783974"/>
              <a:gd name="connsiteY1" fmla="*/ 0 h 13716000"/>
              <a:gd name="connsiteX2" fmla="*/ 10783974 w 10783974"/>
              <a:gd name="connsiteY2" fmla="*/ 13716000 h 13716000"/>
              <a:gd name="connsiteX3" fmla="*/ 0 w 10783974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83974" h="13716000">
                <a:moveTo>
                  <a:pt x="0" y="0"/>
                </a:moveTo>
                <a:lnTo>
                  <a:pt x="10783974" y="0"/>
                </a:lnTo>
                <a:lnTo>
                  <a:pt x="10783974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0A8B075-7079-4ED1-AA11-CF922257A69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09125"/>
            <a:ext cx="8629402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B97E355-EFC9-4501-A40E-D4BBB58CD04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4680310" y="5561510"/>
            <a:ext cx="71568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F1ED0E8B-B6CE-47CF-B0FB-37D83510470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680310" y="8190536"/>
            <a:ext cx="71568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92837A94-8231-4521-B6EB-0B046291CE2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4680310" y="10745865"/>
            <a:ext cx="71568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ED0E0CC7-3B85-4DF7-BF2E-00D21A8529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12211" y="5444798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61531A90-4515-42C6-A63A-B5D81242AB4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12211" y="8073824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85D913B-7CCE-4C7E-9386-8EB2DB7CCA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412211" y="10629153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03615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CDFE27DB-1041-444D-822D-C53D4CA9242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16200000">
            <a:off x="-1588709" y="6098400"/>
            <a:ext cx="9000000" cy="1519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7E86B88-C5DD-422A-AAC7-271C3DDB87D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6246922" y="3093879"/>
            <a:ext cx="5929983" cy="7528242"/>
          </a:xfrm>
          <a:custGeom>
            <a:avLst/>
            <a:gdLst>
              <a:gd name="connsiteX0" fmla="*/ 2964991 w 5929983"/>
              <a:gd name="connsiteY0" fmla="*/ 0 h 7528242"/>
              <a:gd name="connsiteX1" fmla="*/ 5929983 w 5929983"/>
              <a:gd name="connsiteY1" fmla="*/ 2964992 h 7528242"/>
              <a:gd name="connsiteX2" fmla="*/ 5929983 w 5929983"/>
              <a:gd name="connsiteY2" fmla="*/ 7528242 h 7528242"/>
              <a:gd name="connsiteX3" fmla="*/ 0 w 5929983"/>
              <a:gd name="connsiteY3" fmla="*/ 7528242 h 7528242"/>
              <a:gd name="connsiteX4" fmla="*/ 0 w 5929983"/>
              <a:gd name="connsiteY4" fmla="*/ 2964992 h 7528242"/>
              <a:gd name="connsiteX5" fmla="*/ 2964991 w 5929983"/>
              <a:gd name="connsiteY5" fmla="*/ 0 h 7528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9983" h="7528242">
                <a:moveTo>
                  <a:pt x="2964991" y="0"/>
                </a:moveTo>
                <a:cubicBezTo>
                  <a:pt x="4602511" y="0"/>
                  <a:pt x="5929983" y="1327472"/>
                  <a:pt x="5929983" y="2964992"/>
                </a:cubicBezTo>
                <a:lnTo>
                  <a:pt x="5929983" y="7528242"/>
                </a:lnTo>
                <a:lnTo>
                  <a:pt x="0" y="7528242"/>
                </a:lnTo>
                <a:lnTo>
                  <a:pt x="0" y="2964992"/>
                </a:lnTo>
                <a:cubicBezTo>
                  <a:pt x="0" y="1327472"/>
                  <a:pt x="1327471" y="0"/>
                  <a:pt x="2964991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6D5B9CED-DB21-4947-9EA1-60A287FABD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443294" y="4817129"/>
            <a:ext cx="7156800" cy="4194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3252F57-BF7F-4467-B1D4-875A00AD159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16145" y="3570667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4C6EFED7-57E8-427B-A554-67FBCEE9D72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43294" y="9451864"/>
            <a:ext cx="71568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62958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97A12A-739B-4301-99D1-05C33CF282D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05385" y="5559005"/>
            <a:ext cx="8962123" cy="3764121"/>
          </a:xfrm>
          <a:custGeom>
            <a:avLst/>
            <a:gdLst>
              <a:gd name="connsiteX0" fmla="*/ 0 w 8962123"/>
              <a:gd name="connsiteY0" fmla="*/ 0 h 3764121"/>
              <a:gd name="connsiteX1" fmla="*/ 8962123 w 8962123"/>
              <a:gd name="connsiteY1" fmla="*/ 0 h 3764121"/>
              <a:gd name="connsiteX2" fmla="*/ 8962123 w 8962123"/>
              <a:gd name="connsiteY2" fmla="*/ 3764121 h 3764121"/>
              <a:gd name="connsiteX3" fmla="*/ 0 w 8962123"/>
              <a:gd name="connsiteY3" fmla="*/ 3764121 h 3764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62123" h="3764121">
                <a:moveTo>
                  <a:pt x="0" y="0"/>
                </a:moveTo>
                <a:lnTo>
                  <a:pt x="8962123" y="0"/>
                </a:lnTo>
                <a:lnTo>
                  <a:pt x="8962123" y="3764121"/>
                </a:lnTo>
                <a:lnTo>
                  <a:pt x="0" y="376412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FF2D301-2B8D-465F-8EEA-CAB5F46FAB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09125"/>
            <a:ext cx="109008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735606F-62AD-4AD6-A135-5B74B40C3D6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5383" y="2225802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DC86FF17-66CD-4EFD-BC1A-CCB7DB0B6EE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8236891" y="3498452"/>
            <a:ext cx="3355200" cy="65016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0A6C6CB-6E67-4C6E-BFA8-8E49A99519D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7064277" y="3498452"/>
            <a:ext cx="939600" cy="65016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00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7220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25E3CC-0D5A-4D59-B399-EE55C11126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24387048" cy="13716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rgbClr val="EBC0FF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1A74DAD-AFCD-49EE-87F1-E1C1869843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7873" y="4688994"/>
            <a:ext cx="15372000" cy="475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4C44885-FCA3-400C-88E9-A17914BA875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07873" y="3677985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212914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gradFill>
          <a:gsLst>
            <a:gs pos="0">
              <a:srgbClr val="C35CE5"/>
            </a:gs>
            <a:gs pos="61000">
              <a:srgbClr val="EBC0FF"/>
            </a:gs>
            <a:gs pos="100000">
              <a:srgbClr val="EBC0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E3D66B-FD7E-4C99-BEC5-665665427C2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971836" y="5703626"/>
            <a:ext cx="20443505" cy="8012374"/>
          </a:xfrm>
          <a:custGeom>
            <a:avLst/>
            <a:gdLst>
              <a:gd name="connsiteX0" fmla="*/ 0 w 20443505"/>
              <a:gd name="connsiteY0" fmla="*/ 0 h 8012374"/>
              <a:gd name="connsiteX1" fmla="*/ 20443505 w 20443505"/>
              <a:gd name="connsiteY1" fmla="*/ 0 h 8012374"/>
              <a:gd name="connsiteX2" fmla="*/ 20443505 w 20443505"/>
              <a:gd name="connsiteY2" fmla="*/ 8012374 h 8012374"/>
              <a:gd name="connsiteX3" fmla="*/ 0 w 20443505"/>
              <a:gd name="connsiteY3" fmla="*/ 8012374 h 8012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43505" h="8012374">
                <a:moveTo>
                  <a:pt x="0" y="0"/>
                </a:moveTo>
                <a:lnTo>
                  <a:pt x="20443505" y="0"/>
                </a:lnTo>
                <a:lnTo>
                  <a:pt x="20443505" y="8012374"/>
                </a:lnTo>
                <a:lnTo>
                  <a:pt x="0" y="801237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D06AFA0-701B-418B-BDC8-18CDBAA7C874}"/>
              </a:ext>
            </a:extLst>
          </p:cNvPr>
          <p:cNvSpPr txBox="1">
            <a:spLocks/>
          </p:cNvSpPr>
          <p:nvPr userDrawn="1"/>
        </p:nvSpPr>
        <p:spPr>
          <a:xfrm>
            <a:off x="10393587" y="54717"/>
            <a:ext cx="3600000" cy="5004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457200" rtl="0" eaLnBrk="1" latinLnBrk="0" hangingPunct="1">
              <a:lnSpc>
                <a:spcPct val="150000"/>
              </a:lnSpc>
              <a:defRPr sz="2000" kern="12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807DDA1C-8A30-40D2-BBF4-032E70D8CA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033F68B5-69DB-4640-8A60-B5DFB43BCB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737546F9-6A8B-485C-B2A9-B611FF58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D7C8903D-F622-4AAC-804F-13AA7317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60077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gradFill>
          <a:gsLst>
            <a:gs pos="0">
              <a:srgbClr val="C35CE5"/>
            </a:gs>
            <a:gs pos="61000">
              <a:srgbClr val="EBC0FF"/>
            </a:gs>
            <a:gs pos="100000">
              <a:srgbClr val="EBC0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0DDF75D-B85D-4A17-BAFF-C8BAAD2E367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3187" y="720000"/>
            <a:ext cx="22960800" cy="12996000"/>
          </a:xfrm>
          <a:custGeom>
            <a:avLst/>
            <a:gdLst>
              <a:gd name="connsiteX0" fmla="*/ 0 w 22934611"/>
              <a:gd name="connsiteY0" fmla="*/ 0 h 12996000"/>
              <a:gd name="connsiteX1" fmla="*/ 22934611 w 22934611"/>
              <a:gd name="connsiteY1" fmla="*/ 0 h 12996000"/>
              <a:gd name="connsiteX2" fmla="*/ 22934611 w 22934611"/>
              <a:gd name="connsiteY2" fmla="*/ 12996000 h 12996000"/>
              <a:gd name="connsiteX3" fmla="*/ 0 w 22934611"/>
              <a:gd name="connsiteY3" fmla="*/ 12996000 h 129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34611" h="12996000">
                <a:moveTo>
                  <a:pt x="0" y="0"/>
                </a:moveTo>
                <a:lnTo>
                  <a:pt x="22934611" y="0"/>
                </a:lnTo>
                <a:lnTo>
                  <a:pt x="22934611" y="12996000"/>
                </a:lnTo>
                <a:lnTo>
                  <a:pt x="0" y="12996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D06AFA0-701B-418B-BDC8-18CDBAA7C874}"/>
              </a:ext>
            </a:extLst>
          </p:cNvPr>
          <p:cNvSpPr txBox="1">
            <a:spLocks/>
          </p:cNvSpPr>
          <p:nvPr userDrawn="1"/>
        </p:nvSpPr>
        <p:spPr>
          <a:xfrm>
            <a:off x="10393587" y="54717"/>
            <a:ext cx="3600000" cy="5004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457200" rtl="0" eaLnBrk="1" latinLnBrk="0" hangingPunct="1">
              <a:lnSpc>
                <a:spcPct val="150000"/>
              </a:lnSpc>
              <a:defRPr sz="2000" kern="12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807DDA1C-8A30-40D2-BBF4-032E70D8CA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033F68B5-69DB-4640-8A60-B5DFB43BCB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737546F9-6A8B-485C-B2A9-B611FF58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D7C8903D-F622-4AAC-804F-13AA7317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66A93-9D76-4EAD-9AB8-98DE95CAE9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7301" y="8961966"/>
            <a:ext cx="15372000" cy="1519200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70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C26BA2A7-913E-4524-9726-170BC04958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71834" y="4617990"/>
            <a:ext cx="20444400" cy="47088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300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7202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1B511E80-3BF2-424B-99A2-F7F058187FA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56660" y="2609125"/>
            <a:ext cx="90000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44D43FC-8C4C-486B-976D-81F8C823A1A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870291" y="10323514"/>
            <a:ext cx="50868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3523E518-047D-463E-A659-CF2090E3CB8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7870291" y="8367669"/>
            <a:ext cx="4770000" cy="16128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C4C237C-61CD-4103-ADC9-DAA7A31A22C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204148" y="10323514"/>
            <a:ext cx="50868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517B9E-DC0F-47CF-9AB1-F7645824446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552782" y="10323514"/>
            <a:ext cx="50868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439E0E0E-DC8D-459B-8D3E-3AD3A9CA4D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04148" y="8367669"/>
            <a:ext cx="4770000" cy="16128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ECF6AB56-32CD-4B63-95B0-BF963D8CA0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552782" y="8367669"/>
            <a:ext cx="4770000" cy="16128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0204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E2B6A324-74AB-46C4-85D5-02D2BD0600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4572" y="2609125"/>
            <a:ext cx="16701518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F069BE98-328B-4E0A-A23D-C0CE9AD7D07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5383" y="2225802"/>
            <a:ext cx="3355200" cy="500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A50896A-D292-4405-97B6-6236BA7217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263827" y="10044985"/>
            <a:ext cx="38232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EAFE90C-18FE-4761-B935-555375EFDA9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714626" y="10044985"/>
            <a:ext cx="38232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F67E192-7B5A-44D2-B4B8-4FBA4D9F41A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4020129" y="10044985"/>
            <a:ext cx="38232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8E2FEA7F-5880-4732-AF78-305B8A722A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9398279" y="10044985"/>
            <a:ext cx="3823200" cy="1422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2125E7C0-EBCE-4350-92B4-AD69631D24E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63827" y="8290413"/>
            <a:ext cx="28692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  <a:endParaRPr lang="en-ID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02C100C5-BDA5-427B-B44B-94A952D3B3B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714626" y="8290413"/>
            <a:ext cx="28692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  <a:endParaRPr lang="en-ID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9DBC1326-474A-4030-BB28-2639D8BCBEC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020129" y="8290413"/>
            <a:ext cx="28692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  <a:endParaRPr lang="en-ID" dirty="0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27DD90E-D2E2-413F-8648-B068D95FE3F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398279" y="8290413"/>
            <a:ext cx="28692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8188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8325000-C93A-48D7-9D45-E68223086B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56660" y="2609059"/>
            <a:ext cx="175932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4A76655-3530-45A7-8FAD-057D68D51D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283808" y="10670436"/>
            <a:ext cx="17316000" cy="961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042E082-2E6B-4EF4-A496-067D657D11C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256660" y="9422827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A64666AA-F251-4898-8419-D7B8A182429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56660" y="4335470"/>
            <a:ext cx="17593200" cy="2246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0">
                <a:solidFill>
                  <a:schemeClr val="bg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479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AF01B-F1E3-4F22-9F78-5513A71A40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981A91A-438E-4775-A7A5-71C22B5605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C7EF4BF-8923-48AF-AD65-2B5F4DEA6A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56660" y="2609125"/>
            <a:ext cx="9000000" cy="15192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7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1B08FE0-8BE1-464F-9F87-16F0F685BC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273738" y="9358866"/>
            <a:ext cx="4734000" cy="28080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847E9913-BAB4-4237-AEAF-1133DADA483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32738" y="8111398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FAB962D1-A5D7-42B2-8787-75287BD6F2F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7246588" y="8111398"/>
            <a:ext cx="5400000" cy="8064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35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  <a:endParaRPr lang="en-ID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574A724F-8AE9-4D60-BC10-FBC391DD989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559888" y="9358217"/>
            <a:ext cx="8632800" cy="2462400"/>
          </a:xfrm>
        </p:spPr>
        <p:txBody>
          <a:bodyPr>
            <a:noAutofit/>
          </a:bodyPr>
          <a:lstStyle>
            <a:lvl1pPr marL="342900" indent="-342900" algn="l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9981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gradFill>
          <a:gsLst>
            <a:gs pos="0">
              <a:srgbClr val="C35CE5"/>
            </a:gs>
            <a:gs pos="61000">
              <a:srgbClr val="EBC0FF"/>
            </a:gs>
            <a:gs pos="100000">
              <a:srgbClr val="EBC0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D06AFA0-701B-418B-BDC8-18CDBAA7C874}"/>
              </a:ext>
            </a:extLst>
          </p:cNvPr>
          <p:cNvSpPr txBox="1">
            <a:spLocks/>
          </p:cNvSpPr>
          <p:nvPr userDrawn="1"/>
        </p:nvSpPr>
        <p:spPr>
          <a:xfrm>
            <a:off x="10393587" y="54717"/>
            <a:ext cx="3600000" cy="5004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457200" rtl="0" eaLnBrk="1" latinLnBrk="0" hangingPunct="1">
              <a:lnSpc>
                <a:spcPct val="150000"/>
              </a:lnSpc>
              <a:defRPr sz="2000" kern="12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807DDA1C-8A30-40D2-BBF4-032E70D8CA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033F68B5-69DB-4640-8A60-B5DFB43BCB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737546F9-6A8B-485C-B2A9-B611FF58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D7C8903D-F622-4AAC-804F-13AA7317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2674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gradFill>
          <a:gsLst>
            <a:gs pos="0">
              <a:srgbClr val="C35CE5"/>
            </a:gs>
            <a:gs pos="61000">
              <a:srgbClr val="EBC0FF"/>
            </a:gs>
            <a:gs pos="100000">
              <a:srgbClr val="EBC0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781099-A97E-412B-B8CA-C275A51635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695814" y="2851814"/>
            <a:ext cx="4995546" cy="8012375"/>
          </a:xfrm>
          <a:custGeom>
            <a:avLst/>
            <a:gdLst>
              <a:gd name="connsiteX0" fmla="*/ 0 w 4995546"/>
              <a:gd name="connsiteY0" fmla="*/ 0 h 8012375"/>
              <a:gd name="connsiteX1" fmla="*/ 4995546 w 4995546"/>
              <a:gd name="connsiteY1" fmla="*/ 0 h 8012375"/>
              <a:gd name="connsiteX2" fmla="*/ 4995546 w 4995546"/>
              <a:gd name="connsiteY2" fmla="*/ 8012375 h 8012375"/>
              <a:gd name="connsiteX3" fmla="*/ 0 w 4995546"/>
              <a:gd name="connsiteY3" fmla="*/ 8012375 h 801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5546" h="8012375">
                <a:moveTo>
                  <a:pt x="0" y="0"/>
                </a:moveTo>
                <a:lnTo>
                  <a:pt x="4995546" y="0"/>
                </a:lnTo>
                <a:lnTo>
                  <a:pt x="4995546" y="8012375"/>
                </a:lnTo>
                <a:lnTo>
                  <a:pt x="0" y="801237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ID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D06AFA0-701B-418B-BDC8-18CDBAA7C874}"/>
              </a:ext>
            </a:extLst>
          </p:cNvPr>
          <p:cNvSpPr txBox="1">
            <a:spLocks/>
          </p:cNvSpPr>
          <p:nvPr userDrawn="1"/>
        </p:nvSpPr>
        <p:spPr>
          <a:xfrm>
            <a:off x="10393587" y="54717"/>
            <a:ext cx="3600000" cy="5004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457200" rtl="0" eaLnBrk="1" latinLnBrk="0" hangingPunct="1">
              <a:lnSpc>
                <a:spcPct val="150000"/>
              </a:lnSpc>
              <a:defRPr sz="2000" kern="12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807DDA1C-8A30-40D2-BBF4-032E70D8CA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22286174" y="3098935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033F68B5-69DB-4640-8A60-B5DFB43BCB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00000">
            <a:off x="22286174" y="10116666"/>
            <a:ext cx="3600000" cy="5004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737546F9-6A8B-485C-B2A9-B611FF58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D7C8903D-F622-4AAC-804F-13AA7317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 anchor="t"/>
          <a:lstStyle>
            <a:lvl1pPr algn="ctr">
              <a:lnSpc>
                <a:spcPct val="150000"/>
              </a:lnSpc>
              <a:defRPr sz="200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5D175E7A-317B-4D20-9035-D6C859F155F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28751" y="1948738"/>
            <a:ext cx="21531600" cy="22464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4000">
                <a:solidFill>
                  <a:schemeClr val="tx1"/>
                </a:solidFill>
                <a:latin typeface="Inter Light" panose="020B0502030000000004" pitchFamily="34" charset="0"/>
                <a:ea typeface="Inter Light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5E741C6-8178-4417-8091-B08B7C57EF6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28751" y="9741171"/>
            <a:ext cx="21531600" cy="22464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4000">
                <a:solidFill>
                  <a:schemeClr val="tx1"/>
                </a:solidFill>
                <a:latin typeface="Inter ExtraBold" panose="020B0502030000000004" pitchFamily="34" charset="0"/>
                <a:ea typeface="Inter ExtraBold" panose="020B05020300000000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1764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2021</a:t>
            </a:r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D"/>
              <a:t>STREAMO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059D-E3A2-43BB-9A14-12000012002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643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668" r:id="rId8"/>
    <p:sldLayoutId id="2147483699" r:id="rId9"/>
    <p:sldLayoutId id="2147483669" r:id="rId10"/>
    <p:sldLayoutId id="2147483698" r:id="rId11"/>
    <p:sldLayoutId id="2147483697" r:id="rId12"/>
    <p:sldLayoutId id="2147483696" r:id="rId13"/>
    <p:sldLayoutId id="2147483695" r:id="rId14"/>
    <p:sldLayoutId id="2147483694" r:id="rId15"/>
    <p:sldLayoutId id="2147483693" r:id="rId16"/>
    <p:sldLayoutId id="2147483692" r:id="rId17"/>
    <p:sldLayoutId id="2147483691" r:id="rId18"/>
    <p:sldLayoutId id="2147483690" r:id="rId19"/>
    <p:sldLayoutId id="2147483689" r:id="rId20"/>
    <p:sldLayoutId id="2147483688" r:id="rId21"/>
    <p:sldLayoutId id="2147483687" r:id="rId22"/>
    <p:sldLayoutId id="2147483686" r:id="rId23"/>
    <p:sldLayoutId id="2147483685" r:id="rId24"/>
    <p:sldLayoutId id="2147483684" r:id="rId25"/>
    <p:sldLayoutId id="2147483683" r:id="rId26"/>
    <p:sldLayoutId id="2147483682" r:id="rId27"/>
    <p:sldLayoutId id="2147483681" r:id="rId28"/>
    <p:sldLayoutId id="2147483680" r:id="rId29"/>
    <p:sldLayoutId id="2147483679" r:id="rId30"/>
    <p:sldLayoutId id="2147483678" r:id="rId31"/>
    <p:sldLayoutId id="2147483677" r:id="rId32"/>
    <p:sldLayoutId id="2147483676" r:id="rId33"/>
    <p:sldLayoutId id="2147483675" r:id="rId34"/>
    <p:sldLayoutId id="2147483674" r:id="rId35"/>
    <p:sldLayoutId id="2147483673" r:id="rId36"/>
    <p:sldLayoutId id="2147483672" r:id="rId37"/>
    <p:sldLayoutId id="2147483671" r:id="rId38"/>
    <p:sldLayoutId id="2147483700" r:id="rId39"/>
  </p:sldLayoutIdLst>
  <p:hf hdr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A07AB82-2F59-4B92-AA63-0591DCE5510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E0BD222-F16C-4721-B56F-0F2B2F097B5C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8CBBAC-C1FD-4E2E-AC5E-611F2051D38B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069F932-84BE-4349-8B87-91C844843CA5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002A93A-2343-4B7E-9B45-E6661DF1D7A2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A5D9459-5C43-49E3-B150-CB8AEF75D5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8AF4D34-5610-4B53-AFAC-D29F7C5FF9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D8DF2457-EA26-42E6-BB64-14EEF184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C42D781B-DABE-4A56-A5BE-EC1426D1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 dirty="0"/>
              <a:t>STREAMO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E6484B-F3BD-49A6-BA89-FEF9F9D899C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70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PRESENTATION</a:t>
            </a:r>
            <a:endParaRPr lang="en-ID" sz="7000" b="0" i="0" dirty="0">
              <a:solidFill>
                <a:schemeClr val="bg1"/>
              </a:solidFill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A0ED1D-9FA7-4B88-A8DC-88A0DD1BB7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algn="ctr"/>
            <a:r>
              <a:rPr lang="en-ID" sz="300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STRE</a:t>
            </a:r>
            <a:r>
              <a:rPr lang="en-ID" sz="30000" b="0" i="0" dirty="0">
                <a:solidFill>
                  <a:schemeClr val="bg1"/>
                </a:solidFill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AMO</a:t>
            </a:r>
          </a:p>
        </p:txBody>
      </p:sp>
    </p:spTree>
    <p:extLst>
      <p:ext uri="{BB962C8B-B14F-4D97-AF65-F5344CB8AC3E}">
        <p14:creationId xmlns:p14="http://schemas.microsoft.com/office/powerpoint/2010/main" val="380156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986EAEE-9E9D-444D-B774-958BBA713026}"/>
              </a:ext>
            </a:extLst>
          </p:cNvPr>
          <p:cNvSpPr/>
          <p:nvPr/>
        </p:nvSpPr>
        <p:spPr>
          <a:xfrm>
            <a:off x="9892838" y="1549134"/>
            <a:ext cx="2300749" cy="12166865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3FE9DE1-B764-4EE9-984D-06E97C2FB08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10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C58C426-E766-4A43-BF20-39A05B6B5C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WHY ARE </a:t>
            </a:r>
            <a:r>
              <a:rPr lang="en-US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PODCASTS</a:t>
            </a:r>
            <a:r>
              <a:rPr lang="en-US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 SO POPULAR ?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E10CBAE-8642-4813-9487-A050EA44750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3CB844B-A1C0-438C-A398-B54459EC4A3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STREAMO ARTICLE / 2021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C803FD-711A-4063-8773-3F7F501E965D}"/>
              </a:ext>
            </a:extLst>
          </p:cNvPr>
          <p:cNvGrpSpPr/>
          <p:nvPr/>
        </p:nvGrpSpPr>
        <p:grpSpPr>
          <a:xfrm rot="2700000">
            <a:off x="22488784" y="12579525"/>
            <a:ext cx="481488" cy="340463"/>
            <a:chOff x="4869817" y="5423034"/>
            <a:chExt cx="481488" cy="340463"/>
          </a:xfrm>
        </p:grpSpPr>
        <p:sp>
          <p:nvSpPr>
            <p:cNvPr id="20" name="Rectangle 3">
              <a:extLst>
                <a:ext uri="{FF2B5EF4-FFF2-40B4-BE49-F238E27FC236}">
                  <a16:creationId xmlns:a16="http://schemas.microsoft.com/office/drawing/2014/main" id="{73EBC436-CED7-4A1C-95E8-F21EE2A66842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542646D-36F4-48CE-B062-D793DA793336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9501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B9C44E2-DDDF-4D66-B31F-76456984DB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11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01DBA7-3343-4347-8D7A-A61FCBD7B57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imper diet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D20CC3-B8A2-4EC3-8F09-DCB1E651DC7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STREAMO </a:t>
            </a: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AGENCY</a:t>
            </a:r>
            <a:endParaRPr lang="en-ID" sz="35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1B334C2-F8CD-42E8-A61A-19963C8D5AD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CREATIVE </a:t>
            </a:r>
            <a:r>
              <a:rPr kumimoji="0" lang="en-US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DSGN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&amp;</a:t>
            </a:r>
            <a:r>
              <a:rPr kumimoji="0" lang="en-US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 DEVELOP</a:t>
            </a:r>
            <a:endParaRPr kumimoji="0" lang="en-ID" sz="1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B44D3B-DA2A-4E4A-86B9-5CDBFBCB6B78}"/>
              </a:ext>
            </a:extLst>
          </p:cNvPr>
          <p:cNvSpPr/>
          <p:nvPr/>
        </p:nvSpPr>
        <p:spPr>
          <a:xfrm>
            <a:off x="20657612" y="3729600"/>
            <a:ext cx="3729564" cy="99863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3432318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73291FA-8ACA-42A7-8E12-44E1F7E5D0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12</a:t>
            </a:fld>
            <a:endParaRPr lang="en-ID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14F15D-E93A-457B-8776-98F048773FA7}"/>
              </a:ext>
            </a:extLst>
          </p:cNvPr>
          <p:cNvSpPr/>
          <p:nvPr/>
        </p:nvSpPr>
        <p:spPr>
          <a:xfrm>
            <a:off x="0" y="3729600"/>
            <a:ext cx="16306800" cy="99863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B9F116-43AD-4720-8043-151EBFED940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imper diet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94A21A-C640-41F5-823E-5B454AF107A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NO ONE CAN STOP HER DREAM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TO INSPIRING PEOPLE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AROUND THE WORLD</a:t>
            </a:r>
            <a:endParaRPr kumimoji="0" lang="en-ID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3236DCD-5AE2-4C29-92F4-731BC820D8DC}"/>
              </a:ext>
            </a:extLst>
          </p:cNvPr>
          <p:cNvGrpSpPr/>
          <p:nvPr/>
        </p:nvGrpSpPr>
        <p:grpSpPr>
          <a:xfrm rot="5400000">
            <a:off x="2181721" y="3279599"/>
            <a:ext cx="900000" cy="900000"/>
            <a:chOff x="25959452" y="2970325"/>
            <a:chExt cx="900000" cy="9000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9313499-2ACC-411F-AED0-E0E4CA11617F}"/>
                </a:ext>
              </a:extLst>
            </p:cNvPr>
            <p:cNvSpPr/>
            <p:nvPr/>
          </p:nvSpPr>
          <p:spPr>
            <a:xfrm>
              <a:off x="25959452" y="2970325"/>
              <a:ext cx="900000" cy="90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6798951-89A8-491E-A5F6-A5891F0D69FF}"/>
                </a:ext>
              </a:extLst>
            </p:cNvPr>
            <p:cNvGrpSpPr/>
            <p:nvPr/>
          </p:nvGrpSpPr>
          <p:grpSpPr>
            <a:xfrm>
              <a:off x="26168708" y="3250094"/>
              <a:ext cx="481488" cy="340463"/>
              <a:chOff x="4869817" y="5423034"/>
              <a:chExt cx="481488" cy="340463"/>
            </a:xfrm>
          </p:grpSpPr>
          <p:sp>
            <p:nvSpPr>
              <p:cNvPr id="24" name="Rectangle 3">
                <a:extLst>
                  <a:ext uri="{FF2B5EF4-FFF2-40B4-BE49-F238E27FC236}">
                    <a16:creationId xmlns:a16="http://schemas.microsoft.com/office/drawing/2014/main" id="{6CD376B6-D997-4949-B0D2-F0E596ABA427}"/>
                  </a:ext>
                </a:extLst>
              </p:cNvPr>
              <p:cNvSpPr/>
              <p:nvPr/>
            </p:nvSpPr>
            <p:spPr>
              <a:xfrm rot="2700000">
                <a:off x="4940329" y="5423034"/>
                <a:ext cx="340463" cy="340463"/>
              </a:xfrm>
              <a:custGeom>
                <a:avLst/>
                <a:gdLst>
                  <a:gd name="connsiteX0" fmla="*/ 0 w 258201"/>
                  <a:gd name="connsiteY0" fmla="*/ 0 h 258201"/>
                  <a:gd name="connsiteX1" fmla="*/ 258201 w 258201"/>
                  <a:gd name="connsiteY1" fmla="*/ 0 h 258201"/>
                  <a:gd name="connsiteX2" fmla="*/ 258201 w 258201"/>
                  <a:gd name="connsiteY2" fmla="*/ 258201 h 258201"/>
                  <a:gd name="connsiteX3" fmla="*/ 0 w 258201"/>
                  <a:gd name="connsiteY3" fmla="*/ 258201 h 258201"/>
                  <a:gd name="connsiteX4" fmla="*/ 0 w 258201"/>
                  <a:gd name="connsiteY4" fmla="*/ 0 h 258201"/>
                  <a:gd name="connsiteX0" fmla="*/ 0 w 258201"/>
                  <a:gd name="connsiteY0" fmla="*/ 258201 h 349641"/>
                  <a:gd name="connsiteX1" fmla="*/ 0 w 258201"/>
                  <a:gd name="connsiteY1" fmla="*/ 0 h 349641"/>
                  <a:gd name="connsiteX2" fmla="*/ 258201 w 258201"/>
                  <a:gd name="connsiteY2" fmla="*/ 0 h 349641"/>
                  <a:gd name="connsiteX3" fmla="*/ 258201 w 258201"/>
                  <a:gd name="connsiteY3" fmla="*/ 258201 h 349641"/>
                  <a:gd name="connsiteX4" fmla="*/ 91440 w 258201"/>
                  <a:gd name="connsiteY4" fmla="*/ 349641 h 349641"/>
                  <a:gd name="connsiteX0" fmla="*/ 0 w 258201"/>
                  <a:gd name="connsiteY0" fmla="*/ 258201 h 258201"/>
                  <a:gd name="connsiteX1" fmla="*/ 0 w 258201"/>
                  <a:gd name="connsiteY1" fmla="*/ 0 h 258201"/>
                  <a:gd name="connsiteX2" fmla="*/ 258201 w 258201"/>
                  <a:gd name="connsiteY2" fmla="*/ 0 h 258201"/>
                  <a:gd name="connsiteX3" fmla="*/ 258201 w 258201"/>
                  <a:gd name="connsiteY3" fmla="*/ 258201 h 258201"/>
                  <a:gd name="connsiteX0" fmla="*/ 0 w 258201"/>
                  <a:gd name="connsiteY0" fmla="*/ 0 h 258201"/>
                  <a:gd name="connsiteX1" fmla="*/ 258201 w 258201"/>
                  <a:gd name="connsiteY1" fmla="*/ 0 h 258201"/>
                  <a:gd name="connsiteX2" fmla="*/ 258201 w 258201"/>
                  <a:gd name="connsiteY2" fmla="*/ 258201 h 258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8201" h="258201">
                    <a:moveTo>
                      <a:pt x="0" y="0"/>
                    </a:moveTo>
                    <a:lnTo>
                      <a:pt x="258201" y="0"/>
                    </a:lnTo>
                    <a:lnTo>
                      <a:pt x="258201" y="258201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653F7E5-BA24-4715-AB6C-A72C59D447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69817" y="5593266"/>
                <a:ext cx="4814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98462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5865319-7042-4DE6-B362-D874B910FBB8}"/>
              </a:ext>
            </a:extLst>
          </p:cNvPr>
          <p:cNvSpPr/>
          <p:nvPr/>
        </p:nvSpPr>
        <p:spPr>
          <a:xfrm>
            <a:off x="16269127" y="5508055"/>
            <a:ext cx="5643753" cy="6658811"/>
          </a:xfrm>
          <a:custGeom>
            <a:avLst/>
            <a:gdLst>
              <a:gd name="connsiteX0" fmla="*/ 0 w 5643753"/>
              <a:gd name="connsiteY0" fmla="*/ 0 h 6658811"/>
              <a:gd name="connsiteX1" fmla="*/ 5643753 w 5643753"/>
              <a:gd name="connsiteY1" fmla="*/ 0 h 6658811"/>
              <a:gd name="connsiteX2" fmla="*/ 5643753 w 5643753"/>
              <a:gd name="connsiteY2" fmla="*/ 6658811 h 6658811"/>
              <a:gd name="connsiteX3" fmla="*/ 0 w 5643753"/>
              <a:gd name="connsiteY3" fmla="*/ 6658811 h 6658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43753" h="6658811">
                <a:moveTo>
                  <a:pt x="0" y="0"/>
                </a:moveTo>
                <a:lnTo>
                  <a:pt x="5643753" y="0"/>
                </a:lnTo>
                <a:lnTo>
                  <a:pt x="5643753" y="6658811"/>
                </a:lnTo>
                <a:lnTo>
                  <a:pt x="0" y="6658811"/>
                </a:lnTo>
                <a:close/>
              </a:path>
            </a:pathLst>
          </a:cu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2723FA4-0175-45A8-8CE3-0BC83CE2C8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13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2B83FF5A-6FC0-4E9F-919F-B6474AD9A2C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04C586D-7260-4C7F-8546-B711B44E46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8F841E13-D30E-49B5-91B4-4C36A2B8F2A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CONTENT 					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        </a:t>
            </a:r>
            <a:r>
              <a:rPr kumimoji="0" lang="en-US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CREATOR</a:t>
            </a:r>
            <a:endParaRPr kumimoji="0" lang="en-ID" sz="1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838595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3BF1905-4245-4CD7-A087-F2C7EEA9A05E}"/>
              </a:ext>
            </a:extLst>
          </p:cNvPr>
          <p:cNvSpPr/>
          <p:nvPr/>
        </p:nvSpPr>
        <p:spPr>
          <a:xfrm>
            <a:off x="7080251" y="0"/>
            <a:ext cx="9188876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1965249-CEE6-4CC0-A48B-9BBA320917A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14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967B96-22D8-4BA3-A40A-8F9855FE60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necro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sim,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ist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63E243C-5B67-4520-863B-77C922FB884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WHY IS </a:t>
            </a:r>
            <a:r>
              <a:rPr lang="en-US" dirty="0">
                <a:latin typeface="Inter ExtraBold" panose="020B0502030000000004" pitchFamily="34" charset="0"/>
                <a:ea typeface="Inter ExtraBold" panose="020B0502030000000004" pitchFamily="34" charset="0"/>
              </a:rPr>
              <a:t>SOCIAL MEDIA </a:t>
            </a:r>
            <a:r>
              <a:rPr lang="en-US" dirty="0"/>
              <a:t>ENGAGE TO OUR LIFE ?</a:t>
            </a:r>
          </a:p>
        </p:txBody>
      </p:sp>
    </p:spTree>
    <p:extLst>
      <p:ext uri="{BB962C8B-B14F-4D97-AF65-F5344CB8AC3E}">
        <p14:creationId xmlns:p14="http://schemas.microsoft.com/office/powerpoint/2010/main" val="511201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ED9D7C3-4CFA-4E9B-9CC9-DA7D30FDD529}"/>
              </a:ext>
            </a:extLst>
          </p:cNvPr>
          <p:cNvSpPr/>
          <p:nvPr/>
        </p:nvSpPr>
        <p:spPr>
          <a:xfrm>
            <a:off x="7080250" y="2493030"/>
            <a:ext cx="8360917" cy="10279074"/>
          </a:xfrm>
          <a:custGeom>
            <a:avLst/>
            <a:gdLst>
              <a:gd name="connsiteX0" fmla="*/ 4180457 w 8360917"/>
              <a:gd name="connsiteY0" fmla="*/ 0 h 10279074"/>
              <a:gd name="connsiteX1" fmla="*/ 8360917 w 8360917"/>
              <a:gd name="connsiteY1" fmla="*/ 4180459 h 10279074"/>
              <a:gd name="connsiteX2" fmla="*/ 8360917 w 8360917"/>
              <a:gd name="connsiteY2" fmla="*/ 10279074 h 10279074"/>
              <a:gd name="connsiteX3" fmla="*/ 0 w 8360917"/>
              <a:gd name="connsiteY3" fmla="*/ 10279074 h 10279074"/>
              <a:gd name="connsiteX4" fmla="*/ 0 w 8360917"/>
              <a:gd name="connsiteY4" fmla="*/ 4180459 h 10279074"/>
              <a:gd name="connsiteX5" fmla="*/ 4180457 w 8360917"/>
              <a:gd name="connsiteY5" fmla="*/ 0 h 1027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60917" h="10279074">
                <a:moveTo>
                  <a:pt x="4180457" y="0"/>
                </a:moveTo>
                <a:cubicBezTo>
                  <a:pt x="6489261" y="0"/>
                  <a:pt x="8360917" y="1871655"/>
                  <a:pt x="8360917" y="4180459"/>
                </a:cubicBezTo>
                <a:lnTo>
                  <a:pt x="8360917" y="10279074"/>
                </a:lnTo>
                <a:lnTo>
                  <a:pt x="0" y="10279074"/>
                </a:lnTo>
                <a:lnTo>
                  <a:pt x="0" y="4180459"/>
                </a:lnTo>
                <a:cubicBezTo>
                  <a:pt x="0" y="1871655"/>
                  <a:pt x="1871655" y="0"/>
                  <a:pt x="4180457" y="0"/>
                </a:cubicBezTo>
                <a:close/>
              </a:path>
            </a:pathLst>
          </a:cu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FB4126F-629A-4168-943E-CD672E00EA6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15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8BC6C7C-E0CB-4FF3-B9AD-20BC2D4F771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2528F13-078B-4181-8E0D-295D0F33491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14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SOCIAL</a:t>
            </a:r>
            <a:endParaRPr lang="en-ID" sz="14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DA239D-472D-49CA-90D9-E2841C5C097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STREAMO ARTICLE / 2021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D756AE0-2469-480F-A943-70BE809CFC7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algn="r"/>
            <a:r>
              <a:rPr lang="en-US" sz="14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INFLUENCER</a:t>
            </a:r>
            <a:endParaRPr lang="en-ID" sz="14000" b="0" i="0" dirty="0"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75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12EA03-4234-4DFA-80A9-D2833F5E95DD}"/>
              </a:ext>
            </a:extLst>
          </p:cNvPr>
          <p:cNvSpPr/>
          <p:nvPr/>
        </p:nvSpPr>
        <p:spPr>
          <a:xfrm>
            <a:off x="12193588" y="0"/>
            <a:ext cx="12193588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C5BE25EB-57A1-476D-94CD-3D7E4B068C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16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1EA7C462-9816-4215-8510-A168C8EBBCA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CASE COLLIN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8C74696-5B47-4662-AB17-E80DEA9368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CONTENT </a:t>
            </a:r>
            <a:r>
              <a:rPr lang="en-US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COLLAB</a:t>
            </a:r>
            <a:r>
              <a:rPr lang="en-US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ORATION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CDA3061-0A89-4931-BFDB-50F21C0CF73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A96CB89-6F8A-456B-A028-3BDD7BFABEF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ENRICO QUEVAZ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5F8928B-D4FD-422D-8CCE-AE08FBCEA822}"/>
              </a:ext>
            </a:extLst>
          </p:cNvPr>
          <p:cNvGrpSpPr/>
          <p:nvPr/>
        </p:nvGrpSpPr>
        <p:grpSpPr>
          <a:xfrm rot="5400000">
            <a:off x="21777486" y="6687770"/>
            <a:ext cx="1397260" cy="340463"/>
            <a:chOff x="10393587" y="11479795"/>
            <a:chExt cx="1397260" cy="340463"/>
          </a:xfrm>
        </p:grpSpPr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0EA12E3E-9158-45CD-AE2A-06CBCF128106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1CAF706-C8DA-4BF4-A45D-0E9F8312752F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D62EFC0-FF15-46C7-A86A-97E8F7BCA3D3}"/>
              </a:ext>
            </a:extLst>
          </p:cNvPr>
          <p:cNvGrpSpPr/>
          <p:nvPr/>
        </p:nvGrpSpPr>
        <p:grpSpPr>
          <a:xfrm rot="5400000" flipH="1">
            <a:off x="13406019" y="6687769"/>
            <a:ext cx="1397260" cy="340463"/>
            <a:chOff x="10393587" y="11479795"/>
            <a:chExt cx="1397260" cy="340463"/>
          </a:xfrm>
        </p:grpSpPr>
        <p:sp>
          <p:nvSpPr>
            <p:cNvPr id="22" name="Rectangle 3">
              <a:extLst>
                <a:ext uri="{FF2B5EF4-FFF2-40B4-BE49-F238E27FC236}">
                  <a16:creationId xmlns:a16="http://schemas.microsoft.com/office/drawing/2014/main" id="{C06FD480-CD1F-4154-A20D-4CCD49E68B5A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9B0BD5F-1964-49EA-9315-98091E2BF31C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4F1A580-3C26-47C4-A04D-E15EB798051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894335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8765DA0-AA43-49A2-B343-7F3E0CAB44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1469502" y="3098935"/>
            <a:ext cx="3600000" cy="500400"/>
          </a:xfrm>
        </p:spPr>
        <p:txBody>
          <a:bodyPr/>
          <a:lstStyle/>
          <a:p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469502" y="10116666"/>
            <a:ext cx="3600000" cy="500400"/>
          </a:xfrm>
        </p:spPr>
        <p:txBody>
          <a:bodyPr/>
          <a:lstStyle/>
          <a:p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3587" y="54717"/>
            <a:ext cx="3600000" cy="500400"/>
          </a:xfrm>
        </p:spPr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17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5400000">
            <a:off x="22286174" y="3098935"/>
            <a:ext cx="3600000" cy="500400"/>
          </a:xfrm>
        </p:spPr>
        <p:txBody>
          <a:bodyPr/>
          <a:lstStyle/>
          <a:p>
            <a:r>
              <a:rPr lang="en-ID" dirty="0"/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5400000">
            <a:off x="22286174" y="10116666"/>
            <a:ext cx="3600000" cy="500400"/>
          </a:xfrm>
        </p:spPr>
        <p:txBody>
          <a:bodyPr/>
          <a:lstStyle/>
          <a:p>
            <a:r>
              <a:rPr lang="en-ID" dirty="0"/>
              <a:t>PRESENTATION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B90BEE0-9CE0-4F47-B8A2-E7C8357ADF78}"/>
              </a:ext>
            </a:extLst>
          </p:cNvPr>
          <p:cNvSpPr/>
          <p:nvPr/>
        </p:nvSpPr>
        <p:spPr>
          <a:xfrm>
            <a:off x="14601864" y="2416069"/>
            <a:ext cx="7637423" cy="9784688"/>
          </a:xfrm>
          <a:custGeom>
            <a:avLst/>
            <a:gdLst>
              <a:gd name="connsiteX0" fmla="*/ 4426479 w 8852959"/>
              <a:gd name="connsiteY0" fmla="*/ 0 h 11341974"/>
              <a:gd name="connsiteX1" fmla="*/ 8852959 w 8852959"/>
              <a:gd name="connsiteY1" fmla="*/ 5670987 h 11341974"/>
              <a:gd name="connsiteX2" fmla="*/ 4426479 w 8852959"/>
              <a:gd name="connsiteY2" fmla="*/ 11341974 h 11341974"/>
              <a:gd name="connsiteX3" fmla="*/ 0 w 8852959"/>
              <a:gd name="connsiteY3" fmla="*/ 5670987 h 11341974"/>
              <a:gd name="connsiteX4" fmla="*/ 4426479 w 8852959"/>
              <a:gd name="connsiteY4" fmla="*/ 0 h 1134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2959" h="11341974">
                <a:moveTo>
                  <a:pt x="4426479" y="0"/>
                </a:moveTo>
                <a:cubicBezTo>
                  <a:pt x="6871156" y="0"/>
                  <a:pt x="8852959" y="2538987"/>
                  <a:pt x="8852959" y="5670987"/>
                </a:cubicBezTo>
                <a:cubicBezTo>
                  <a:pt x="8852959" y="8802987"/>
                  <a:pt x="6871156" y="11341974"/>
                  <a:pt x="4426479" y="11341974"/>
                </a:cubicBezTo>
                <a:cubicBezTo>
                  <a:pt x="1981802" y="11341974"/>
                  <a:pt x="0" y="8802987"/>
                  <a:pt x="0" y="5670987"/>
                </a:cubicBezTo>
                <a:cubicBezTo>
                  <a:pt x="0" y="2538987"/>
                  <a:pt x="1981802" y="0"/>
                  <a:pt x="4426479" y="0"/>
                </a:cubicBezTo>
                <a:close/>
              </a:path>
            </a:pathLst>
          </a:cu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B4A033B-08DE-4EE2-84F3-A4C03DBB4A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imper diet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1E484A5-660B-4A38-A84D-295DCA26AF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QUEEN </a:t>
            </a: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BAE</a:t>
            </a:r>
            <a:endParaRPr lang="en-ID" sz="35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7324B807-4BA2-490A-9763-1B114FD35C9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14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PODCAST </a:t>
            </a:r>
            <a:r>
              <a:rPr lang="en-US" sz="14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GUESS *</a:t>
            </a:r>
            <a:endParaRPr lang="en-ID" sz="14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79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5299E64-778F-4598-BDDD-E26D32134C3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18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3B11709-DFA9-4C8D-8CA6-7A3978BD999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ultricies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Aliquam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tellus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Vestibulum tempus,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tortor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porttitor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accumsan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eros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sagittis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nulla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porttitor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erat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nunc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Aenean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augue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tincidunt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sollicitudin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tortor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EFDB5A-D032-4869-811C-4244D1943A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NIKITA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MARLOVA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198AA14-2B4F-43AD-818E-C1ADCF48D432}"/>
              </a:ext>
            </a:extLst>
          </p:cNvPr>
          <p:cNvSpPr/>
          <p:nvPr/>
        </p:nvSpPr>
        <p:spPr>
          <a:xfrm>
            <a:off x="6928053" y="2426406"/>
            <a:ext cx="6789360" cy="1443919"/>
          </a:xfrm>
          <a:prstGeom prst="rect">
            <a:avLst/>
          </a:prstGeom>
          <a:gradFill flip="none" rotWithShape="1">
            <a:gsLst>
              <a:gs pos="0">
                <a:srgbClr val="C35CE5">
                  <a:tint val="66000"/>
                  <a:satMod val="160000"/>
                </a:srgbClr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B47F260-2401-423B-A05F-B8A4F43ECE58}"/>
              </a:ext>
            </a:extLst>
          </p:cNvPr>
          <p:cNvGrpSpPr/>
          <p:nvPr/>
        </p:nvGrpSpPr>
        <p:grpSpPr>
          <a:xfrm rot="2700000">
            <a:off x="12968708" y="3268737"/>
            <a:ext cx="481488" cy="340463"/>
            <a:chOff x="4869817" y="5423034"/>
            <a:chExt cx="481488" cy="340463"/>
          </a:xfrm>
        </p:grpSpPr>
        <p:sp>
          <p:nvSpPr>
            <p:cNvPr id="19" name="Rectangle 3">
              <a:extLst>
                <a:ext uri="{FF2B5EF4-FFF2-40B4-BE49-F238E27FC236}">
                  <a16:creationId xmlns:a16="http://schemas.microsoft.com/office/drawing/2014/main" id="{31538F85-D8EC-49F6-868C-8FA08E52F00D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DB267B1-E39F-4C36-9CE2-58EB39B1A65C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0B2CDC0-469E-4706-9B3A-66868F22BF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CONTENT </a:t>
            </a: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CREATOR</a:t>
            </a:r>
            <a:endParaRPr lang="en-ID" sz="35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92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C7A86E4-9554-4D0D-A63C-853638F4DB4F}"/>
              </a:ext>
            </a:extLst>
          </p:cNvPr>
          <p:cNvSpPr/>
          <p:nvPr/>
        </p:nvSpPr>
        <p:spPr>
          <a:xfrm>
            <a:off x="2255972" y="10722947"/>
            <a:ext cx="4593600" cy="1443919"/>
          </a:xfrm>
          <a:prstGeom prst="rect">
            <a:avLst/>
          </a:prstGeom>
          <a:gradFill flip="none" rotWithShape="1">
            <a:gsLst>
              <a:gs pos="0">
                <a:srgbClr val="C35CE5">
                  <a:tint val="66000"/>
                  <a:satMod val="160000"/>
                </a:srgbClr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7210DCF-7747-4979-B5AF-A25013A4FE89}"/>
              </a:ext>
            </a:extLst>
          </p:cNvPr>
          <p:cNvSpPr/>
          <p:nvPr/>
        </p:nvSpPr>
        <p:spPr>
          <a:xfrm>
            <a:off x="7370053" y="10722947"/>
            <a:ext cx="4593600" cy="1443919"/>
          </a:xfrm>
          <a:prstGeom prst="rect">
            <a:avLst/>
          </a:prstGeom>
          <a:gradFill flip="none" rotWithShape="1">
            <a:gsLst>
              <a:gs pos="0">
                <a:srgbClr val="C35CE5">
                  <a:tint val="66000"/>
                  <a:satMod val="160000"/>
                </a:srgbClr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9A18868-5D61-4D90-9C1C-17D180510E3E}"/>
              </a:ext>
            </a:extLst>
          </p:cNvPr>
          <p:cNvSpPr/>
          <p:nvPr/>
        </p:nvSpPr>
        <p:spPr>
          <a:xfrm>
            <a:off x="12446034" y="10722947"/>
            <a:ext cx="4593600" cy="1443919"/>
          </a:xfrm>
          <a:prstGeom prst="rect">
            <a:avLst/>
          </a:prstGeom>
          <a:gradFill flip="none" rotWithShape="1">
            <a:gsLst>
              <a:gs pos="0">
                <a:srgbClr val="C35CE5">
                  <a:tint val="66000"/>
                  <a:satMod val="160000"/>
                </a:srgbClr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2F3F7A-6234-4B93-B6BA-5FDB548F0C1E}"/>
              </a:ext>
            </a:extLst>
          </p:cNvPr>
          <p:cNvSpPr/>
          <p:nvPr/>
        </p:nvSpPr>
        <p:spPr>
          <a:xfrm>
            <a:off x="17560115" y="10722947"/>
            <a:ext cx="4593600" cy="1443919"/>
          </a:xfrm>
          <a:prstGeom prst="rect">
            <a:avLst/>
          </a:prstGeom>
          <a:gradFill flip="none" rotWithShape="1">
            <a:gsLst>
              <a:gs pos="0">
                <a:srgbClr val="C35CE5">
                  <a:tint val="66000"/>
                  <a:satMod val="160000"/>
                </a:srgbClr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9E5587DA-1A38-4513-8293-A8A7794AD8E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19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85921164-0EB8-4A07-91D0-AE6B142BB7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665C3C46-819D-420B-9B15-B3FC592A892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827CEEEA-1378-43B0-B79D-C668F3C04BF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2325E32-5279-4628-ACC6-4E4DD3011A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PORTOFOLIO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FE386466-3451-4244-BFEF-0092A79EC6A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ELAINE MONDEZ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35C4D821-B03F-4534-802E-2CED7AD0EC7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LIVIA COLLIN</a:t>
            </a:r>
            <a:endParaRPr lang="en-ID" sz="2000" b="0" i="0" dirty="0"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6A507AC-2EEB-40A5-BDB8-2AF9B045E21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NITA FUSCHE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22345AD1-63AF-4DD2-9E0D-351A85B73CF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MEGHAN STAIN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09276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F9BFFC7-1DE4-4CF8-9525-EDAE1E61FB0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C90D352-58A8-44BD-A7C0-DB2635869EFD}"/>
              </a:ext>
            </a:extLst>
          </p:cNvPr>
          <p:cNvSpPr/>
          <p:nvPr/>
        </p:nvSpPr>
        <p:spPr>
          <a:xfrm>
            <a:off x="3897688" y="3301813"/>
            <a:ext cx="17594689" cy="8012375"/>
          </a:xfrm>
          <a:custGeom>
            <a:avLst/>
            <a:gdLst>
              <a:gd name="connsiteX0" fmla="*/ 0 w 17594689"/>
              <a:gd name="connsiteY0" fmla="*/ 0 h 8012375"/>
              <a:gd name="connsiteX1" fmla="*/ 17594689 w 17594689"/>
              <a:gd name="connsiteY1" fmla="*/ 0 h 8012375"/>
              <a:gd name="connsiteX2" fmla="*/ 17594689 w 17594689"/>
              <a:gd name="connsiteY2" fmla="*/ 8012375 h 8012375"/>
              <a:gd name="connsiteX3" fmla="*/ 0 w 17594689"/>
              <a:gd name="connsiteY3" fmla="*/ 8012375 h 801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94689" h="8012375">
                <a:moveTo>
                  <a:pt x="0" y="0"/>
                </a:moveTo>
                <a:lnTo>
                  <a:pt x="17594689" y="0"/>
                </a:lnTo>
                <a:lnTo>
                  <a:pt x="17594689" y="8012375"/>
                </a:lnTo>
                <a:lnTo>
                  <a:pt x="0" y="8012375"/>
                </a:lnTo>
                <a:close/>
              </a:path>
            </a:pathLst>
          </a:custGeom>
          <a:noFill/>
          <a:ln w="12700">
            <a:solidFill>
              <a:srgbClr val="EBC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99FE804-9CA9-4830-BD0C-A850D27C0C1E}"/>
              </a:ext>
            </a:extLst>
          </p:cNvPr>
          <p:cNvSpPr/>
          <p:nvPr/>
        </p:nvSpPr>
        <p:spPr>
          <a:xfrm>
            <a:off x="3396243" y="2851813"/>
            <a:ext cx="17594689" cy="8012375"/>
          </a:xfrm>
          <a:custGeom>
            <a:avLst/>
            <a:gdLst>
              <a:gd name="connsiteX0" fmla="*/ 0 w 17594689"/>
              <a:gd name="connsiteY0" fmla="*/ 0 h 8012375"/>
              <a:gd name="connsiteX1" fmla="*/ 17594689 w 17594689"/>
              <a:gd name="connsiteY1" fmla="*/ 0 h 8012375"/>
              <a:gd name="connsiteX2" fmla="*/ 17594689 w 17594689"/>
              <a:gd name="connsiteY2" fmla="*/ 8012375 h 8012375"/>
              <a:gd name="connsiteX3" fmla="*/ 0 w 17594689"/>
              <a:gd name="connsiteY3" fmla="*/ 8012375 h 801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94689" h="8012375">
                <a:moveTo>
                  <a:pt x="0" y="0"/>
                </a:moveTo>
                <a:lnTo>
                  <a:pt x="17594689" y="0"/>
                </a:lnTo>
                <a:lnTo>
                  <a:pt x="17594689" y="8012375"/>
                </a:lnTo>
                <a:lnTo>
                  <a:pt x="0" y="8012375"/>
                </a:lnTo>
                <a:close/>
              </a:path>
            </a:pathLst>
          </a:cu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EBC0F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593CF12-0B0A-491A-B4D2-89BC4EBA4FF4}"/>
              </a:ext>
            </a:extLst>
          </p:cNvPr>
          <p:cNvSpPr/>
          <p:nvPr/>
        </p:nvSpPr>
        <p:spPr>
          <a:xfrm>
            <a:off x="20090932" y="2851813"/>
            <a:ext cx="900000" cy="9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8865A50-990E-4F46-AF6C-B84F07E5990D}"/>
              </a:ext>
            </a:extLst>
          </p:cNvPr>
          <p:cNvGrpSpPr/>
          <p:nvPr/>
        </p:nvGrpSpPr>
        <p:grpSpPr>
          <a:xfrm rot="18900000" flipV="1">
            <a:off x="20300188" y="3131582"/>
            <a:ext cx="481488" cy="340463"/>
            <a:chOff x="4869817" y="5423034"/>
            <a:chExt cx="481488" cy="340463"/>
          </a:xfrm>
        </p:grpSpPr>
        <p:sp>
          <p:nvSpPr>
            <p:cNvPr id="29" name="Rectangle 3">
              <a:extLst>
                <a:ext uri="{FF2B5EF4-FFF2-40B4-BE49-F238E27FC236}">
                  <a16:creationId xmlns:a16="http://schemas.microsoft.com/office/drawing/2014/main" id="{48BD4223-51E3-47CE-84F8-615EEB04A7DE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B50E726-E327-411D-A822-C3531FE636F1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A6F25FB-2526-445F-9997-3F25503ADA35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2838E2C-67C6-4145-A7EC-032E162F7427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4264CF1-1935-4BF1-A93D-D0D9D2D5784D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DB36C9B-C79E-4668-80A1-762E8BE82E4F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38E0E1-2BBA-4F62-AFDB-991DD4C8751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WE </a:t>
            </a:r>
            <a:r>
              <a:rPr kumimoji="0" lang="en-ID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WELCOME</a:t>
            </a:r>
            <a:r>
              <a:rPr kumimoji="0" lang="en-ID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 YOU TO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OUR VERY FIRST SHOWCASE OF </a:t>
            </a:r>
            <a:r>
              <a:rPr kumimoji="0" lang="en-ID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HOW WE WORK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D7DA1A-13AE-4956-946D-847BA388052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588121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FE206122-A7D3-4770-B9FD-6B4D8855D7E8}"/>
              </a:ext>
            </a:extLst>
          </p:cNvPr>
          <p:cNvSpPr/>
          <p:nvPr/>
        </p:nvSpPr>
        <p:spPr>
          <a:xfrm>
            <a:off x="-127" y="0"/>
            <a:ext cx="14490871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EBC0F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6EFA53C-8B58-47CD-A8FB-9B3D2F0DD20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20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AB9F0F1-8654-4C61-A0F3-5BCD2A77839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11DC418-7CF3-4AE8-A006-49DB413A472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PORTOFOLIO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1D45D5F-CEB0-437A-B519-F6EDC85D4C0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conse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ctetur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dirty="0" err="1"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dirty="0"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AF704D25-E634-4E29-930F-9519C0BD49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CASUAL PODCAST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3190627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E30EC31-A226-4646-AF20-0B22A3055FAA}"/>
              </a:ext>
            </a:extLst>
          </p:cNvPr>
          <p:cNvSpPr/>
          <p:nvPr/>
        </p:nvSpPr>
        <p:spPr>
          <a:xfrm>
            <a:off x="14490744" y="0"/>
            <a:ext cx="9896431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EBC0F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634FEE6F-43FA-438B-9BF7-2E26A860A5A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21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64C59806-38AC-42EE-809C-118220889B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CF25FD1B-2306-4C06-8E89-FEBEEC7E2BE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PORTOFOLIO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20C7185-6A88-4EF7-8E29-3A48AD151A4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MAY, 23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408C48-E74E-4319-9C4F-5FEB2EB05559}"/>
              </a:ext>
            </a:extLst>
          </p:cNvPr>
          <p:cNvGrpSpPr/>
          <p:nvPr/>
        </p:nvGrpSpPr>
        <p:grpSpPr>
          <a:xfrm>
            <a:off x="6593154" y="5005972"/>
            <a:ext cx="900000" cy="900000"/>
            <a:chOff x="25959452" y="2970325"/>
            <a:chExt cx="900000" cy="900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AB56658-D2E5-4119-8732-1DA33677087D}"/>
                </a:ext>
              </a:extLst>
            </p:cNvPr>
            <p:cNvSpPr/>
            <p:nvPr/>
          </p:nvSpPr>
          <p:spPr>
            <a:xfrm>
              <a:off x="25959452" y="2970325"/>
              <a:ext cx="900000" cy="90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D50397-EFEF-4243-8BED-CC3E10868E55}"/>
                </a:ext>
              </a:extLst>
            </p:cNvPr>
            <p:cNvGrpSpPr/>
            <p:nvPr/>
          </p:nvGrpSpPr>
          <p:grpSpPr>
            <a:xfrm>
              <a:off x="26168708" y="3250094"/>
              <a:ext cx="481488" cy="340463"/>
              <a:chOff x="4869817" y="5423034"/>
              <a:chExt cx="481488" cy="340463"/>
            </a:xfrm>
          </p:grpSpPr>
          <p:sp>
            <p:nvSpPr>
              <p:cNvPr id="22" name="Rectangle 3">
                <a:extLst>
                  <a:ext uri="{FF2B5EF4-FFF2-40B4-BE49-F238E27FC236}">
                    <a16:creationId xmlns:a16="http://schemas.microsoft.com/office/drawing/2014/main" id="{C6DF34DA-6177-4DFB-B4CF-7278DBB4E605}"/>
                  </a:ext>
                </a:extLst>
              </p:cNvPr>
              <p:cNvSpPr/>
              <p:nvPr/>
            </p:nvSpPr>
            <p:spPr>
              <a:xfrm rot="2700000">
                <a:off x="4940329" y="5423034"/>
                <a:ext cx="340463" cy="340463"/>
              </a:xfrm>
              <a:custGeom>
                <a:avLst/>
                <a:gdLst>
                  <a:gd name="connsiteX0" fmla="*/ 0 w 258201"/>
                  <a:gd name="connsiteY0" fmla="*/ 0 h 258201"/>
                  <a:gd name="connsiteX1" fmla="*/ 258201 w 258201"/>
                  <a:gd name="connsiteY1" fmla="*/ 0 h 258201"/>
                  <a:gd name="connsiteX2" fmla="*/ 258201 w 258201"/>
                  <a:gd name="connsiteY2" fmla="*/ 258201 h 258201"/>
                  <a:gd name="connsiteX3" fmla="*/ 0 w 258201"/>
                  <a:gd name="connsiteY3" fmla="*/ 258201 h 258201"/>
                  <a:gd name="connsiteX4" fmla="*/ 0 w 258201"/>
                  <a:gd name="connsiteY4" fmla="*/ 0 h 258201"/>
                  <a:gd name="connsiteX0" fmla="*/ 0 w 258201"/>
                  <a:gd name="connsiteY0" fmla="*/ 258201 h 349641"/>
                  <a:gd name="connsiteX1" fmla="*/ 0 w 258201"/>
                  <a:gd name="connsiteY1" fmla="*/ 0 h 349641"/>
                  <a:gd name="connsiteX2" fmla="*/ 258201 w 258201"/>
                  <a:gd name="connsiteY2" fmla="*/ 0 h 349641"/>
                  <a:gd name="connsiteX3" fmla="*/ 258201 w 258201"/>
                  <a:gd name="connsiteY3" fmla="*/ 258201 h 349641"/>
                  <a:gd name="connsiteX4" fmla="*/ 91440 w 258201"/>
                  <a:gd name="connsiteY4" fmla="*/ 349641 h 349641"/>
                  <a:gd name="connsiteX0" fmla="*/ 0 w 258201"/>
                  <a:gd name="connsiteY0" fmla="*/ 258201 h 258201"/>
                  <a:gd name="connsiteX1" fmla="*/ 0 w 258201"/>
                  <a:gd name="connsiteY1" fmla="*/ 0 h 258201"/>
                  <a:gd name="connsiteX2" fmla="*/ 258201 w 258201"/>
                  <a:gd name="connsiteY2" fmla="*/ 0 h 258201"/>
                  <a:gd name="connsiteX3" fmla="*/ 258201 w 258201"/>
                  <a:gd name="connsiteY3" fmla="*/ 258201 h 258201"/>
                  <a:gd name="connsiteX0" fmla="*/ 0 w 258201"/>
                  <a:gd name="connsiteY0" fmla="*/ 0 h 258201"/>
                  <a:gd name="connsiteX1" fmla="*/ 258201 w 258201"/>
                  <a:gd name="connsiteY1" fmla="*/ 0 h 258201"/>
                  <a:gd name="connsiteX2" fmla="*/ 258201 w 258201"/>
                  <a:gd name="connsiteY2" fmla="*/ 258201 h 258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8201" h="258201">
                    <a:moveTo>
                      <a:pt x="0" y="0"/>
                    </a:moveTo>
                    <a:lnTo>
                      <a:pt x="258201" y="0"/>
                    </a:lnTo>
                    <a:lnTo>
                      <a:pt x="258201" y="258201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C15DE4B0-D63B-4392-A411-AE5210968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69817" y="5593266"/>
                <a:ext cx="4814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67863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D7F2D5-DF2F-4D83-BB8A-188617E5CF9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01FF4F-2D34-4526-B824-B33C635CEA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22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58556E6-3DD9-46B6-9E21-E7D968DBAAE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VIDEO EDITING</a:t>
            </a:r>
            <a:endParaRPr kumimoji="0" lang="en-ID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C8A1695-EE8E-4966-A3CC-E0B1974DBD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SOUND RECORDING</a:t>
            </a:r>
            <a:endParaRPr kumimoji="0" lang="en-ID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2599AA1D-EA83-447D-A2A3-6BE297363755}"/>
              </a:ext>
            </a:extLst>
          </p:cNvPr>
          <p:cNvSpPr/>
          <p:nvPr/>
        </p:nvSpPr>
        <p:spPr>
          <a:xfrm>
            <a:off x="2147888" y="7627322"/>
            <a:ext cx="7683248" cy="1443919"/>
          </a:xfrm>
          <a:prstGeom prst="rect">
            <a:avLst/>
          </a:prstGeom>
          <a:gradFill flip="none" rotWithShape="1">
            <a:gsLst>
              <a:gs pos="0">
                <a:srgbClr val="C35CE5">
                  <a:tint val="66000"/>
                  <a:satMod val="160000"/>
                </a:srgbClr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7500BD-8F03-494D-84E3-4988B173E334}"/>
              </a:ext>
            </a:extLst>
          </p:cNvPr>
          <p:cNvSpPr/>
          <p:nvPr/>
        </p:nvSpPr>
        <p:spPr>
          <a:xfrm>
            <a:off x="14558779" y="10965967"/>
            <a:ext cx="7683248" cy="1443919"/>
          </a:xfrm>
          <a:prstGeom prst="rect">
            <a:avLst/>
          </a:prstGeom>
          <a:gradFill flip="none" rotWithShape="1">
            <a:gsLst>
              <a:gs pos="0">
                <a:srgbClr val="C35CE5">
                  <a:tint val="66000"/>
                  <a:satMod val="160000"/>
                </a:srgbClr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8366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E08727F-BBC1-46E0-AC05-4AFB13303F05}"/>
              </a:ext>
            </a:extLst>
          </p:cNvPr>
          <p:cNvSpPr/>
          <p:nvPr/>
        </p:nvSpPr>
        <p:spPr>
          <a:xfrm>
            <a:off x="3392596" y="7493615"/>
            <a:ext cx="6477952" cy="3600000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D5F52D88-6501-473B-B9DF-880CF61E80B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23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211E9578-FCCC-42C1-A8E9-EFA4B6AB244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64B80477-9DB0-44BC-BAC0-B7EAE96C029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PORTOFOLIO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2B0C39A0-88B9-4714-96BC-11026ADF532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MAY, 23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608088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ABFBF8FB-4BAA-4C63-8C34-50508E850C8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C045C30-91B0-4643-83BA-15D5F358C6A8}"/>
              </a:ext>
            </a:extLst>
          </p:cNvPr>
          <p:cNvSpPr/>
          <p:nvPr/>
        </p:nvSpPr>
        <p:spPr>
          <a:xfrm>
            <a:off x="11573105" y="5489575"/>
            <a:ext cx="7021974" cy="7021974"/>
          </a:xfrm>
          <a:prstGeom prst="ellipse">
            <a:avLst/>
          </a:prstGeom>
          <a:gradFill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24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DD858660-0BAC-4128-B507-A33AA22E316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102A378-A4CA-439E-9B1F-B74F63B93F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PORTOFOLIO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2B21372-E19D-43C1-8A99-DC8A22D1B86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E28CD51-C4BF-4527-8C05-36BD43C9C6F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NAME</a:t>
            </a:r>
            <a:endParaRPr lang="en-ID" sz="35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889811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0B5C318-C203-4666-B4EA-C03745C2461D}"/>
              </a:ext>
            </a:extLst>
          </p:cNvPr>
          <p:cNvSpPr/>
          <p:nvPr/>
        </p:nvSpPr>
        <p:spPr>
          <a:xfrm>
            <a:off x="16012321" y="2710800"/>
            <a:ext cx="6552000" cy="8294400"/>
          </a:xfrm>
          <a:custGeom>
            <a:avLst/>
            <a:gdLst>
              <a:gd name="connsiteX0" fmla="*/ 4426479 w 8852959"/>
              <a:gd name="connsiteY0" fmla="*/ 0 h 11341974"/>
              <a:gd name="connsiteX1" fmla="*/ 8852959 w 8852959"/>
              <a:gd name="connsiteY1" fmla="*/ 5670987 h 11341974"/>
              <a:gd name="connsiteX2" fmla="*/ 4426479 w 8852959"/>
              <a:gd name="connsiteY2" fmla="*/ 11341974 h 11341974"/>
              <a:gd name="connsiteX3" fmla="*/ 0 w 8852959"/>
              <a:gd name="connsiteY3" fmla="*/ 5670987 h 11341974"/>
              <a:gd name="connsiteX4" fmla="*/ 4426479 w 8852959"/>
              <a:gd name="connsiteY4" fmla="*/ 0 h 1134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2959" h="11341974">
                <a:moveTo>
                  <a:pt x="4426479" y="0"/>
                </a:moveTo>
                <a:cubicBezTo>
                  <a:pt x="6871156" y="0"/>
                  <a:pt x="8852959" y="2538987"/>
                  <a:pt x="8852959" y="5670987"/>
                </a:cubicBezTo>
                <a:cubicBezTo>
                  <a:pt x="8852959" y="8802987"/>
                  <a:pt x="6871156" y="11341974"/>
                  <a:pt x="4426479" y="11341974"/>
                </a:cubicBezTo>
                <a:cubicBezTo>
                  <a:pt x="1981802" y="11341974"/>
                  <a:pt x="0" y="8802987"/>
                  <a:pt x="0" y="5670987"/>
                </a:cubicBezTo>
                <a:cubicBezTo>
                  <a:pt x="0" y="2538987"/>
                  <a:pt x="1981802" y="0"/>
                  <a:pt x="4426479" y="0"/>
                </a:cubicBezTo>
                <a:close/>
              </a:path>
            </a:pathLst>
          </a:custGeom>
          <a:gradFill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76A4B15D-8D24-472A-8584-7B3B4DF92AD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2153D05-94D2-4769-AFA8-D46BFDACB2E8}"/>
              </a:ext>
            </a:extLst>
          </p:cNvPr>
          <p:cNvSpPr/>
          <p:nvPr/>
        </p:nvSpPr>
        <p:spPr>
          <a:xfrm>
            <a:off x="10962710" y="2710800"/>
            <a:ext cx="6552000" cy="8294400"/>
          </a:xfrm>
          <a:custGeom>
            <a:avLst/>
            <a:gdLst>
              <a:gd name="connsiteX0" fmla="*/ 4426479 w 8852959"/>
              <a:gd name="connsiteY0" fmla="*/ 0 h 11341974"/>
              <a:gd name="connsiteX1" fmla="*/ 8852959 w 8852959"/>
              <a:gd name="connsiteY1" fmla="*/ 5670987 h 11341974"/>
              <a:gd name="connsiteX2" fmla="*/ 4426479 w 8852959"/>
              <a:gd name="connsiteY2" fmla="*/ 11341974 h 11341974"/>
              <a:gd name="connsiteX3" fmla="*/ 0 w 8852959"/>
              <a:gd name="connsiteY3" fmla="*/ 5670987 h 11341974"/>
              <a:gd name="connsiteX4" fmla="*/ 4426479 w 8852959"/>
              <a:gd name="connsiteY4" fmla="*/ 0 h 1134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2959" h="11341974">
                <a:moveTo>
                  <a:pt x="4426479" y="0"/>
                </a:moveTo>
                <a:cubicBezTo>
                  <a:pt x="6871156" y="0"/>
                  <a:pt x="8852959" y="2538987"/>
                  <a:pt x="8852959" y="5670987"/>
                </a:cubicBezTo>
                <a:cubicBezTo>
                  <a:pt x="8852959" y="8802987"/>
                  <a:pt x="6871156" y="11341974"/>
                  <a:pt x="4426479" y="11341974"/>
                </a:cubicBezTo>
                <a:cubicBezTo>
                  <a:pt x="1981802" y="11341974"/>
                  <a:pt x="0" y="8802987"/>
                  <a:pt x="0" y="5670987"/>
                </a:cubicBezTo>
                <a:cubicBezTo>
                  <a:pt x="0" y="2538987"/>
                  <a:pt x="1981802" y="0"/>
                  <a:pt x="4426479" y="0"/>
                </a:cubicBezTo>
                <a:close/>
              </a:path>
            </a:pathLst>
          </a:custGeom>
          <a:gradFill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41CB6D2-1BE7-44EF-B4DA-70B25BAFA6E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8A34619-86A9-4738-8CC1-BDC06E51D9E9}"/>
              </a:ext>
            </a:extLst>
          </p:cNvPr>
          <p:cNvSpPr/>
          <p:nvPr/>
        </p:nvSpPr>
        <p:spPr>
          <a:xfrm>
            <a:off x="5913099" y="2710800"/>
            <a:ext cx="6552000" cy="8294400"/>
          </a:xfrm>
          <a:custGeom>
            <a:avLst/>
            <a:gdLst>
              <a:gd name="connsiteX0" fmla="*/ 4426479 w 8852959"/>
              <a:gd name="connsiteY0" fmla="*/ 0 h 11341974"/>
              <a:gd name="connsiteX1" fmla="*/ 8852959 w 8852959"/>
              <a:gd name="connsiteY1" fmla="*/ 5670987 h 11341974"/>
              <a:gd name="connsiteX2" fmla="*/ 4426479 w 8852959"/>
              <a:gd name="connsiteY2" fmla="*/ 11341974 h 11341974"/>
              <a:gd name="connsiteX3" fmla="*/ 0 w 8852959"/>
              <a:gd name="connsiteY3" fmla="*/ 5670987 h 11341974"/>
              <a:gd name="connsiteX4" fmla="*/ 4426479 w 8852959"/>
              <a:gd name="connsiteY4" fmla="*/ 0 h 11341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2959" h="11341974">
                <a:moveTo>
                  <a:pt x="4426479" y="0"/>
                </a:moveTo>
                <a:cubicBezTo>
                  <a:pt x="6871156" y="0"/>
                  <a:pt x="8852959" y="2538987"/>
                  <a:pt x="8852959" y="5670987"/>
                </a:cubicBezTo>
                <a:cubicBezTo>
                  <a:pt x="8852959" y="8802987"/>
                  <a:pt x="6871156" y="11341974"/>
                  <a:pt x="4426479" y="11341974"/>
                </a:cubicBezTo>
                <a:cubicBezTo>
                  <a:pt x="1981802" y="11341974"/>
                  <a:pt x="0" y="8802987"/>
                  <a:pt x="0" y="5670987"/>
                </a:cubicBezTo>
                <a:cubicBezTo>
                  <a:pt x="0" y="2538987"/>
                  <a:pt x="1981802" y="0"/>
                  <a:pt x="4426479" y="0"/>
                </a:cubicBezTo>
                <a:close/>
              </a:path>
            </a:pathLst>
          </a:custGeom>
          <a:gradFill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5D034CC-E463-42DB-B612-AE1D6EE8F0B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25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E27B51A5-860D-4CE7-9490-8DDB0C55E23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MAY, 24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228E412-6AF1-431E-BAA0-FEDBF054595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PORTOFOLIO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938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E1B760B-8302-4AC3-BF17-7174EBC1E0B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26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188BE35-3892-4223-9406-4F2826B91B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9DAAF2F-A9EA-4D67-BFBD-ACD58673C7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5C8864F-2ED1-43FE-9F71-D9D261EC2D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PORTOFOLIO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C94F269E-D440-4FD1-94CF-6671049288C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MAKEUP</a:t>
            </a:r>
            <a:endParaRPr kumimoji="0" lang="en-ID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3987BF4A-47FB-47E3-9F77-162655ECB1D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FASHION</a:t>
            </a:r>
            <a:endParaRPr kumimoji="0" lang="en-ID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F250E298-CB4C-4408-AC7B-A5560172359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SNAP STORY</a:t>
            </a:r>
            <a:endParaRPr kumimoji="0" lang="en-ID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624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7697009-3267-4571-B231-8FEBF92C8E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EBC0FF"/>
                </a:solidFill>
              </a:rPr>
              <a:t>2021</a:t>
            </a:r>
            <a:endParaRPr lang="en-ID" dirty="0">
              <a:solidFill>
                <a:srgbClr val="EBC0FF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 dirty="0"/>
              <a:t>STREAMO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>
                <a:solidFill>
                  <a:srgbClr val="EBC0FF"/>
                </a:solidFill>
              </a:rPr>
              <a:t>P | </a:t>
            </a:r>
            <a:fld id="{CD08059D-E3A2-43BB-9A14-120000120020}" type="slidenum">
              <a:rPr lang="en-ID" smtClean="0">
                <a:solidFill>
                  <a:srgbClr val="EBC0FF"/>
                </a:solidFill>
              </a:rPr>
              <a:pPr/>
              <a:t>27</a:t>
            </a:fld>
            <a:endParaRPr lang="en-ID" dirty="0">
              <a:solidFill>
                <a:srgbClr val="EBC0FF"/>
              </a:solidFill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solidFill>
                  <a:srgbClr val="EBC0FF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solidFill>
                  <a:srgbClr val="EBC0FF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7BF9D0F-BC53-4164-8E5C-1B66D1C4964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35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TAKE SOME </a:t>
            </a:r>
            <a:r>
              <a:rPr lang="en-ID" sz="3500" b="0" i="0" dirty="0">
                <a:solidFill>
                  <a:schemeClr val="bg1"/>
                </a:solidFill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BREAK</a:t>
            </a:r>
            <a:endParaRPr lang="en-ID" sz="3500" b="0" i="0" dirty="0">
              <a:solidFill>
                <a:schemeClr val="bg1"/>
              </a:solidFill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98D8F16-361A-4B18-AC21-E739875DE8E3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1F9061E-DD27-4402-84CE-6F8F68ABE226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D96B3F-73D7-4E7D-A810-C59B54B06D80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AEEF30-0157-476E-AE59-1C4023F40163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DCEA1A3-185F-4DD2-BF00-40D168D1CD2A}"/>
              </a:ext>
            </a:extLst>
          </p:cNvPr>
          <p:cNvGrpSpPr/>
          <p:nvPr/>
        </p:nvGrpSpPr>
        <p:grpSpPr>
          <a:xfrm rot="5400000">
            <a:off x="11494957" y="10116769"/>
            <a:ext cx="1397260" cy="340463"/>
            <a:chOff x="10393587" y="11479795"/>
            <a:chExt cx="1397260" cy="340463"/>
          </a:xfrm>
        </p:grpSpPr>
        <p:sp>
          <p:nvSpPr>
            <p:cNvPr id="27" name="Rectangle 3">
              <a:extLst>
                <a:ext uri="{FF2B5EF4-FFF2-40B4-BE49-F238E27FC236}">
                  <a16:creationId xmlns:a16="http://schemas.microsoft.com/office/drawing/2014/main" id="{D19F932E-51D0-43E2-9661-B714D2AB4F9F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5605B7D-D1D4-4966-ABD0-2FD5F3F95350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3E519E-0DA6-47AC-A98D-A280E18D33C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70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THE </a:t>
            </a:r>
            <a:r>
              <a:rPr lang="en-US" sz="7000" b="0" i="0" dirty="0">
                <a:solidFill>
                  <a:schemeClr val="bg1"/>
                </a:solidFill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DESIRE TO CREATE</a:t>
            </a:r>
            <a:r>
              <a:rPr lang="en-US" sz="70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 IS </a:t>
            </a:r>
          </a:p>
          <a:p>
            <a:pPr algn="ctr">
              <a:lnSpc>
                <a:spcPct val="150000"/>
              </a:lnSpc>
            </a:pPr>
            <a:r>
              <a:rPr lang="en-US" sz="70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ONE OF THE DEEPEST YEARNINGS OF </a:t>
            </a:r>
            <a:r>
              <a:rPr lang="en-US" sz="7000" b="0" i="0" dirty="0">
                <a:solidFill>
                  <a:schemeClr val="bg1"/>
                </a:solidFill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THE HUMAN SOUL.</a:t>
            </a:r>
            <a:endParaRPr lang="en-ID" sz="7000" b="0" i="0" dirty="0">
              <a:solidFill>
                <a:schemeClr val="bg1"/>
              </a:solidFill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23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56">
            <a:extLst>
              <a:ext uri="{FF2B5EF4-FFF2-40B4-BE49-F238E27FC236}">
                <a16:creationId xmlns:a16="http://schemas.microsoft.com/office/drawing/2014/main" id="{3072AA40-295A-4387-8EB6-E4FFB9C33119}"/>
              </a:ext>
            </a:extLst>
          </p:cNvPr>
          <p:cNvSpPr/>
          <p:nvPr/>
        </p:nvSpPr>
        <p:spPr>
          <a:xfrm>
            <a:off x="16761036" y="8387248"/>
            <a:ext cx="900000" cy="900000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909C1A1-AF87-48ED-A768-4F8B62C9E071}"/>
              </a:ext>
            </a:extLst>
          </p:cNvPr>
          <p:cNvSpPr/>
          <p:nvPr/>
        </p:nvSpPr>
        <p:spPr>
          <a:xfrm>
            <a:off x="9094893" y="8387248"/>
            <a:ext cx="900000" cy="900000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688B2EC-3FF6-4105-AC09-8397997348AA}"/>
              </a:ext>
            </a:extLst>
          </p:cNvPr>
          <p:cNvSpPr/>
          <p:nvPr/>
        </p:nvSpPr>
        <p:spPr>
          <a:xfrm>
            <a:off x="1443527" y="8387248"/>
            <a:ext cx="900000" cy="900000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28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0B279-F020-4C29-9684-23D7D7EBA9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OUR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SERVICE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135FB-1369-448A-A4D6-EDDE340BC5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endParaRPr lang="en-ID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CFFD6-6B64-4B04-9E2C-BF4A5E29E8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KNOW WHAT’S WORKING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C9EEFCE-807D-4AD7-B908-B2955724BC8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endParaRPr lang="en-ID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D68D9C5-9071-4157-9F33-D669CCF4F4C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endParaRPr lang="en-ID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044E92F-91E6-4222-90DE-964FB3A489D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REACH MORE PEOPLE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61345E8-ACE2-4E2E-B276-9AC46E462CF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REPURPOSE YOUR CONTENT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4B6D25C-200E-44A5-B90E-50F60D5750EB}"/>
              </a:ext>
            </a:extLst>
          </p:cNvPr>
          <p:cNvGrpSpPr/>
          <p:nvPr/>
        </p:nvGrpSpPr>
        <p:grpSpPr>
          <a:xfrm>
            <a:off x="707787" y="6858000"/>
            <a:ext cx="22959388" cy="6858000"/>
            <a:chOff x="707787" y="6858000"/>
            <a:chExt cx="13782960" cy="68580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2921C7D-2C48-4463-BAA5-2335AEE283F1}"/>
                </a:ext>
              </a:extLst>
            </p:cNvPr>
            <p:cNvSpPr/>
            <p:nvPr/>
          </p:nvSpPr>
          <p:spPr>
            <a:xfrm>
              <a:off x="70778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C595D9-168A-488D-A463-0830A131BDEB}"/>
                </a:ext>
              </a:extLst>
            </p:cNvPr>
            <p:cNvSpPr/>
            <p:nvPr/>
          </p:nvSpPr>
          <p:spPr>
            <a:xfrm>
              <a:off x="530210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B520BE8-DEE2-46B3-BCEF-7F6EAC8E9895}"/>
                </a:ext>
              </a:extLst>
            </p:cNvPr>
            <p:cNvSpPr/>
            <p:nvPr/>
          </p:nvSpPr>
          <p:spPr>
            <a:xfrm>
              <a:off x="989642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10305BA-DD19-4AA7-95F0-F60F4AE169F8}"/>
              </a:ext>
            </a:extLst>
          </p:cNvPr>
          <p:cNvGrpSpPr>
            <a:grpSpLocks noChangeAspect="1"/>
          </p:cNvGrpSpPr>
          <p:nvPr/>
        </p:nvGrpSpPr>
        <p:grpSpPr>
          <a:xfrm>
            <a:off x="9368348" y="8603998"/>
            <a:ext cx="429291" cy="428400"/>
            <a:chOff x="-261003" y="5257806"/>
            <a:chExt cx="765176" cy="763588"/>
          </a:xfrm>
          <a:solidFill>
            <a:schemeClr val="tx1"/>
          </a:solidFill>
        </p:grpSpPr>
        <p:sp>
          <p:nvSpPr>
            <p:cNvPr id="45" name="Freeform 1157">
              <a:extLst>
                <a:ext uri="{FF2B5EF4-FFF2-40B4-BE49-F238E27FC236}">
                  <a16:creationId xmlns:a16="http://schemas.microsoft.com/office/drawing/2014/main" id="{8D3262DA-9B09-4DE8-9792-79BE532F61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61003" y="5767394"/>
              <a:ext cx="255588" cy="254000"/>
            </a:xfrm>
            <a:custGeom>
              <a:avLst/>
              <a:gdLst>
                <a:gd name="T0" fmla="*/ 40 w 80"/>
                <a:gd name="T1" fmla="*/ 80 h 80"/>
                <a:gd name="T2" fmla="*/ 0 w 80"/>
                <a:gd name="T3" fmla="*/ 40 h 80"/>
                <a:gd name="T4" fmla="*/ 40 w 80"/>
                <a:gd name="T5" fmla="*/ 0 h 80"/>
                <a:gd name="T6" fmla="*/ 80 w 80"/>
                <a:gd name="T7" fmla="*/ 40 h 80"/>
                <a:gd name="T8" fmla="*/ 40 w 80"/>
                <a:gd name="T9" fmla="*/ 80 h 80"/>
                <a:gd name="T10" fmla="*/ 40 w 80"/>
                <a:gd name="T11" fmla="*/ 8 h 80"/>
                <a:gd name="T12" fmla="*/ 8 w 80"/>
                <a:gd name="T13" fmla="*/ 40 h 80"/>
                <a:gd name="T14" fmla="*/ 40 w 80"/>
                <a:gd name="T15" fmla="*/ 72 h 80"/>
                <a:gd name="T16" fmla="*/ 72 w 80"/>
                <a:gd name="T17" fmla="*/ 40 h 80"/>
                <a:gd name="T18" fmla="*/ 40 w 80"/>
                <a:gd name="T19" fmla="*/ 8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80">
                  <a:moveTo>
                    <a:pt x="40" y="80"/>
                  </a:moveTo>
                  <a:cubicBezTo>
                    <a:pt x="18" y="80"/>
                    <a:pt x="0" y="62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ubicBezTo>
                    <a:pt x="80" y="62"/>
                    <a:pt x="62" y="80"/>
                    <a:pt x="40" y="80"/>
                  </a:cubicBezTo>
                  <a:close/>
                  <a:moveTo>
                    <a:pt x="40" y="8"/>
                  </a:moveTo>
                  <a:cubicBezTo>
                    <a:pt x="22" y="8"/>
                    <a:pt x="8" y="22"/>
                    <a:pt x="8" y="40"/>
                  </a:cubicBezTo>
                  <a:cubicBezTo>
                    <a:pt x="8" y="58"/>
                    <a:pt x="22" y="72"/>
                    <a:pt x="40" y="72"/>
                  </a:cubicBezTo>
                  <a:cubicBezTo>
                    <a:pt x="58" y="72"/>
                    <a:pt x="72" y="58"/>
                    <a:pt x="72" y="40"/>
                  </a:cubicBezTo>
                  <a:cubicBezTo>
                    <a:pt x="72" y="22"/>
                    <a:pt x="58" y="8"/>
                    <a:pt x="4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1158">
              <a:extLst>
                <a:ext uri="{FF2B5EF4-FFF2-40B4-BE49-F238E27FC236}">
                  <a16:creationId xmlns:a16="http://schemas.microsoft.com/office/drawing/2014/main" id="{F0D7B2B2-965D-487D-A694-2F38014DAFB0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4803" y="5257806"/>
              <a:ext cx="688976" cy="687388"/>
            </a:xfrm>
            <a:custGeom>
              <a:avLst/>
              <a:gdLst>
                <a:gd name="T0" fmla="*/ 212 w 216"/>
                <a:gd name="T1" fmla="*/ 216 h 216"/>
                <a:gd name="T2" fmla="*/ 208 w 216"/>
                <a:gd name="T3" fmla="*/ 212 h 216"/>
                <a:gd name="T4" fmla="*/ 208 w 216"/>
                <a:gd name="T5" fmla="*/ 193 h 216"/>
                <a:gd name="T6" fmla="*/ 23 w 216"/>
                <a:gd name="T7" fmla="*/ 8 h 216"/>
                <a:gd name="T8" fmla="*/ 4 w 216"/>
                <a:gd name="T9" fmla="*/ 8 h 216"/>
                <a:gd name="T10" fmla="*/ 0 w 216"/>
                <a:gd name="T11" fmla="*/ 4 h 216"/>
                <a:gd name="T12" fmla="*/ 4 w 216"/>
                <a:gd name="T13" fmla="*/ 0 h 216"/>
                <a:gd name="T14" fmla="*/ 23 w 216"/>
                <a:gd name="T15" fmla="*/ 0 h 216"/>
                <a:gd name="T16" fmla="*/ 216 w 216"/>
                <a:gd name="T17" fmla="*/ 193 h 216"/>
                <a:gd name="T18" fmla="*/ 216 w 216"/>
                <a:gd name="T19" fmla="*/ 212 h 216"/>
                <a:gd name="T20" fmla="*/ 212 w 216"/>
                <a:gd name="T21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" h="216">
                  <a:moveTo>
                    <a:pt x="212" y="216"/>
                  </a:moveTo>
                  <a:cubicBezTo>
                    <a:pt x="210" y="216"/>
                    <a:pt x="208" y="214"/>
                    <a:pt x="208" y="212"/>
                  </a:cubicBezTo>
                  <a:cubicBezTo>
                    <a:pt x="208" y="193"/>
                    <a:pt x="208" y="193"/>
                    <a:pt x="208" y="193"/>
                  </a:cubicBezTo>
                  <a:cubicBezTo>
                    <a:pt x="208" y="91"/>
                    <a:pt x="125" y="8"/>
                    <a:pt x="23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30" y="0"/>
                    <a:pt x="216" y="86"/>
                    <a:pt x="216" y="193"/>
                  </a:cubicBezTo>
                  <a:cubicBezTo>
                    <a:pt x="216" y="212"/>
                    <a:pt x="216" y="212"/>
                    <a:pt x="216" y="212"/>
                  </a:cubicBezTo>
                  <a:cubicBezTo>
                    <a:pt x="216" y="214"/>
                    <a:pt x="214" y="216"/>
                    <a:pt x="212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1159">
              <a:extLst>
                <a:ext uri="{FF2B5EF4-FFF2-40B4-BE49-F238E27FC236}">
                  <a16:creationId xmlns:a16="http://schemas.microsoft.com/office/drawing/2014/main" id="{25E84E66-F04F-4FD6-9D34-10C619F6C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4803" y="5511806"/>
              <a:ext cx="433388" cy="433388"/>
            </a:xfrm>
            <a:custGeom>
              <a:avLst/>
              <a:gdLst>
                <a:gd name="T0" fmla="*/ 132 w 136"/>
                <a:gd name="T1" fmla="*/ 136 h 136"/>
                <a:gd name="T2" fmla="*/ 128 w 136"/>
                <a:gd name="T3" fmla="*/ 132 h 136"/>
                <a:gd name="T4" fmla="*/ 128 w 136"/>
                <a:gd name="T5" fmla="*/ 113 h 136"/>
                <a:gd name="T6" fmla="*/ 23 w 136"/>
                <a:gd name="T7" fmla="*/ 8 h 136"/>
                <a:gd name="T8" fmla="*/ 4 w 136"/>
                <a:gd name="T9" fmla="*/ 8 h 136"/>
                <a:gd name="T10" fmla="*/ 0 w 136"/>
                <a:gd name="T11" fmla="*/ 4 h 136"/>
                <a:gd name="T12" fmla="*/ 4 w 136"/>
                <a:gd name="T13" fmla="*/ 0 h 136"/>
                <a:gd name="T14" fmla="*/ 23 w 136"/>
                <a:gd name="T15" fmla="*/ 0 h 136"/>
                <a:gd name="T16" fmla="*/ 136 w 136"/>
                <a:gd name="T17" fmla="*/ 113 h 136"/>
                <a:gd name="T18" fmla="*/ 136 w 136"/>
                <a:gd name="T19" fmla="*/ 132 h 136"/>
                <a:gd name="T20" fmla="*/ 132 w 136"/>
                <a:gd name="T2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36">
                  <a:moveTo>
                    <a:pt x="132" y="136"/>
                  </a:moveTo>
                  <a:cubicBezTo>
                    <a:pt x="130" y="136"/>
                    <a:pt x="128" y="134"/>
                    <a:pt x="128" y="132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8" y="55"/>
                    <a:pt x="81" y="8"/>
                    <a:pt x="23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85" y="0"/>
                    <a:pt x="136" y="51"/>
                    <a:pt x="136" y="113"/>
                  </a:cubicBezTo>
                  <a:cubicBezTo>
                    <a:pt x="136" y="132"/>
                    <a:pt x="136" y="132"/>
                    <a:pt x="136" y="132"/>
                  </a:cubicBezTo>
                  <a:cubicBezTo>
                    <a:pt x="136" y="134"/>
                    <a:pt x="134" y="136"/>
                    <a:pt x="132" y="1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B21FA65-2BD9-427F-94E4-704D509894AF}"/>
              </a:ext>
            </a:extLst>
          </p:cNvPr>
          <p:cNvGrpSpPr>
            <a:grpSpLocks noChangeAspect="1"/>
          </p:cNvGrpSpPr>
          <p:nvPr/>
        </p:nvGrpSpPr>
        <p:grpSpPr>
          <a:xfrm>
            <a:off x="17027620" y="8557614"/>
            <a:ext cx="366832" cy="559268"/>
            <a:chOff x="2768682" y="-1625593"/>
            <a:chExt cx="484189" cy="738188"/>
          </a:xfrm>
          <a:solidFill>
            <a:schemeClr val="tx1"/>
          </a:solidFill>
        </p:grpSpPr>
        <p:sp>
          <p:nvSpPr>
            <p:cNvPr id="51" name="Freeform 1330">
              <a:extLst>
                <a:ext uri="{FF2B5EF4-FFF2-40B4-BE49-F238E27FC236}">
                  <a16:creationId xmlns:a16="http://schemas.microsoft.com/office/drawing/2014/main" id="{7B707D90-1C84-40B8-BF08-7FC315055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632" y="-1187442"/>
              <a:ext cx="47625" cy="84138"/>
            </a:xfrm>
            <a:custGeom>
              <a:avLst/>
              <a:gdLst>
                <a:gd name="T0" fmla="*/ 10 w 15"/>
                <a:gd name="T1" fmla="*/ 26 h 26"/>
                <a:gd name="T2" fmla="*/ 10 w 15"/>
                <a:gd name="T3" fmla="*/ 26 h 26"/>
                <a:gd name="T4" fmla="*/ 6 w 15"/>
                <a:gd name="T5" fmla="*/ 22 h 26"/>
                <a:gd name="T6" fmla="*/ 6 w 15"/>
                <a:gd name="T7" fmla="*/ 22 h 26"/>
                <a:gd name="T8" fmla="*/ 2 w 15"/>
                <a:gd name="T9" fmla="*/ 8 h 26"/>
                <a:gd name="T10" fmla="*/ 2 w 15"/>
                <a:gd name="T11" fmla="*/ 2 h 26"/>
                <a:gd name="T12" fmla="*/ 8 w 15"/>
                <a:gd name="T13" fmla="*/ 2 h 26"/>
                <a:gd name="T14" fmla="*/ 14 w 15"/>
                <a:gd name="T15" fmla="*/ 23 h 26"/>
                <a:gd name="T16" fmla="*/ 10 w 15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26">
                  <a:moveTo>
                    <a:pt x="10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7" y="26"/>
                    <a:pt x="6" y="24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19"/>
                    <a:pt x="6" y="11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1"/>
                    <a:pt x="6" y="0"/>
                    <a:pt x="8" y="2"/>
                  </a:cubicBezTo>
                  <a:cubicBezTo>
                    <a:pt x="15" y="9"/>
                    <a:pt x="14" y="22"/>
                    <a:pt x="14" y="23"/>
                  </a:cubicBezTo>
                  <a:cubicBezTo>
                    <a:pt x="14" y="25"/>
                    <a:pt x="12" y="26"/>
                    <a:pt x="1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1331">
              <a:extLst>
                <a:ext uri="{FF2B5EF4-FFF2-40B4-BE49-F238E27FC236}">
                  <a16:creationId xmlns:a16="http://schemas.microsoft.com/office/drawing/2014/main" id="{A3EA3D0D-8850-4DCD-B0B0-9DE657CCC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708" y="-1187442"/>
              <a:ext cx="47625" cy="84138"/>
            </a:xfrm>
            <a:custGeom>
              <a:avLst/>
              <a:gdLst>
                <a:gd name="T0" fmla="*/ 5 w 15"/>
                <a:gd name="T1" fmla="*/ 26 h 26"/>
                <a:gd name="T2" fmla="*/ 1 w 15"/>
                <a:gd name="T3" fmla="*/ 23 h 26"/>
                <a:gd name="T4" fmla="*/ 8 w 15"/>
                <a:gd name="T5" fmla="*/ 2 h 26"/>
                <a:gd name="T6" fmla="*/ 13 w 15"/>
                <a:gd name="T7" fmla="*/ 2 h 26"/>
                <a:gd name="T8" fmla="*/ 13 w 15"/>
                <a:gd name="T9" fmla="*/ 8 h 26"/>
                <a:gd name="T10" fmla="*/ 9 w 15"/>
                <a:gd name="T11" fmla="*/ 22 h 26"/>
                <a:gd name="T12" fmla="*/ 5 w 15"/>
                <a:gd name="T13" fmla="*/ 26 h 26"/>
                <a:gd name="T14" fmla="*/ 5 w 15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6">
                  <a:moveTo>
                    <a:pt x="5" y="26"/>
                  </a:moveTo>
                  <a:cubicBezTo>
                    <a:pt x="3" y="26"/>
                    <a:pt x="1" y="25"/>
                    <a:pt x="1" y="23"/>
                  </a:cubicBezTo>
                  <a:cubicBezTo>
                    <a:pt x="1" y="21"/>
                    <a:pt x="0" y="9"/>
                    <a:pt x="8" y="2"/>
                  </a:cubicBezTo>
                  <a:cubicBezTo>
                    <a:pt x="9" y="0"/>
                    <a:pt x="12" y="1"/>
                    <a:pt x="13" y="2"/>
                  </a:cubicBezTo>
                  <a:cubicBezTo>
                    <a:pt x="15" y="4"/>
                    <a:pt x="15" y="6"/>
                    <a:pt x="13" y="8"/>
                  </a:cubicBezTo>
                  <a:cubicBezTo>
                    <a:pt x="9" y="11"/>
                    <a:pt x="9" y="19"/>
                    <a:pt x="9" y="22"/>
                  </a:cubicBezTo>
                  <a:cubicBezTo>
                    <a:pt x="9" y="24"/>
                    <a:pt x="8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1332">
              <a:extLst>
                <a:ext uri="{FF2B5EF4-FFF2-40B4-BE49-F238E27FC236}">
                  <a16:creationId xmlns:a16="http://schemas.microsoft.com/office/drawing/2014/main" id="{7D4B43B8-8E5F-4F97-9DEB-CD9DA9B79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682" y="-1625593"/>
              <a:ext cx="254001" cy="468313"/>
            </a:xfrm>
            <a:custGeom>
              <a:avLst/>
              <a:gdLst>
                <a:gd name="T0" fmla="*/ 39 w 80"/>
                <a:gd name="T1" fmla="*/ 147 h 147"/>
                <a:gd name="T2" fmla="*/ 36 w 80"/>
                <a:gd name="T3" fmla="*/ 146 h 147"/>
                <a:gd name="T4" fmla="*/ 0 w 80"/>
                <a:gd name="T5" fmla="*/ 79 h 147"/>
                <a:gd name="T6" fmla="*/ 76 w 80"/>
                <a:gd name="T7" fmla="*/ 0 h 147"/>
                <a:gd name="T8" fmla="*/ 80 w 80"/>
                <a:gd name="T9" fmla="*/ 4 h 147"/>
                <a:gd name="T10" fmla="*/ 76 w 80"/>
                <a:gd name="T11" fmla="*/ 8 h 147"/>
                <a:gd name="T12" fmla="*/ 8 w 80"/>
                <a:gd name="T13" fmla="*/ 79 h 147"/>
                <a:gd name="T14" fmla="*/ 41 w 80"/>
                <a:gd name="T15" fmla="*/ 140 h 147"/>
                <a:gd name="T16" fmla="*/ 42 w 80"/>
                <a:gd name="T17" fmla="*/ 145 h 147"/>
                <a:gd name="T18" fmla="*/ 39 w 80"/>
                <a:gd name="T1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147">
                  <a:moveTo>
                    <a:pt x="39" y="147"/>
                  </a:moveTo>
                  <a:cubicBezTo>
                    <a:pt x="38" y="147"/>
                    <a:pt x="37" y="147"/>
                    <a:pt x="36" y="146"/>
                  </a:cubicBezTo>
                  <a:cubicBezTo>
                    <a:pt x="13" y="128"/>
                    <a:pt x="0" y="105"/>
                    <a:pt x="0" y="79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78" y="0"/>
                    <a:pt x="80" y="2"/>
                    <a:pt x="80" y="4"/>
                  </a:cubicBezTo>
                  <a:cubicBezTo>
                    <a:pt x="80" y="6"/>
                    <a:pt x="78" y="8"/>
                    <a:pt x="76" y="8"/>
                  </a:cubicBezTo>
                  <a:cubicBezTo>
                    <a:pt x="39" y="8"/>
                    <a:pt x="8" y="40"/>
                    <a:pt x="8" y="79"/>
                  </a:cubicBezTo>
                  <a:cubicBezTo>
                    <a:pt x="8" y="109"/>
                    <a:pt x="26" y="128"/>
                    <a:pt x="41" y="140"/>
                  </a:cubicBezTo>
                  <a:cubicBezTo>
                    <a:pt x="43" y="141"/>
                    <a:pt x="43" y="143"/>
                    <a:pt x="42" y="145"/>
                  </a:cubicBezTo>
                  <a:cubicBezTo>
                    <a:pt x="41" y="146"/>
                    <a:pt x="40" y="147"/>
                    <a:pt x="39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1333">
              <a:extLst>
                <a:ext uri="{FF2B5EF4-FFF2-40B4-BE49-F238E27FC236}">
                  <a16:creationId xmlns:a16="http://schemas.microsoft.com/office/drawing/2014/main" id="{6A110C65-3086-4DDD-A33A-F3B9C9E85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7283" y="-1625593"/>
              <a:ext cx="255588" cy="468313"/>
            </a:xfrm>
            <a:custGeom>
              <a:avLst/>
              <a:gdLst>
                <a:gd name="T0" fmla="*/ 41 w 80"/>
                <a:gd name="T1" fmla="*/ 147 h 147"/>
                <a:gd name="T2" fmla="*/ 38 w 80"/>
                <a:gd name="T3" fmla="*/ 145 h 147"/>
                <a:gd name="T4" fmla="*/ 39 w 80"/>
                <a:gd name="T5" fmla="*/ 140 h 147"/>
                <a:gd name="T6" fmla="*/ 72 w 80"/>
                <a:gd name="T7" fmla="*/ 79 h 147"/>
                <a:gd name="T8" fmla="*/ 4 w 80"/>
                <a:gd name="T9" fmla="*/ 8 h 147"/>
                <a:gd name="T10" fmla="*/ 0 w 80"/>
                <a:gd name="T11" fmla="*/ 4 h 147"/>
                <a:gd name="T12" fmla="*/ 4 w 80"/>
                <a:gd name="T13" fmla="*/ 0 h 147"/>
                <a:gd name="T14" fmla="*/ 80 w 80"/>
                <a:gd name="T15" fmla="*/ 79 h 147"/>
                <a:gd name="T16" fmla="*/ 44 w 80"/>
                <a:gd name="T17" fmla="*/ 146 h 147"/>
                <a:gd name="T18" fmla="*/ 41 w 80"/>
                <a:gd name="T1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147">
                  <a:moveTo>
                    <a:pt x="41" y="147"/>
                  </a:moveTo>
                  <a:cubicBezTo>
                    <a:pt x="40" y="147"/>
                    <a:pt x="39" y="146"/>
                    <a:pt x="38" y="145"/>
                  </a:cubicBezTo>
                  <a:cubicBezTo>
                    <a:pt x="37" y="143"/>
                    <a:pt x="37" y="141"/>
                    <a:pt x="39" y="140"/>
                  </a:cubicBezTo>
                  <a:cubicBezTo>
                    <a:pt x="54" y="128"/>
                    <a:pt x="72" y="109"/>
                    <a:pt x="72" y="79"/>
                  </a:cubicBezTo>
                  <a:cubicBezTo>
                    <a:pt x="72" y="40"/>
                    <a:pt x="41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6" y="0"/>
                    <a:pt x="80" y="35"/>
                    <a:pt x="80" y="79"/>
                  </a:cubicBezTo>
                  <a:cubicBezTo>
                    <a:pt x="80" y="105"/>
                    <a:pt x="67" y="128"/>
                    <a:pt x="44" y="146"/>
                  </a:cubicBezTo>
                  <a:cubicBezTo>
                    <a:pt x="43" y="147"/>
                    <a:pt x="42" y="147"/>
                    <a:pt x="41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1334">
              <a:extLst>
                <a:ext uri="{FF2B5EF4-FFF2-40B4-BE49-F238E27FC236}">
                  <a16:creationId xmlns:a16="http://schemas.microsoft.com/office/drawing/2014/main" id="{BF7BBF09-D2C6-4A69-9461-3D7530D37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683" y="-1128705"/>
              <a:ext cx="127000" cy="241300"/>
            </a:xfrm>
            <a:custGeom>
              <a:avLst/>
              <a:gdLst>
                <a:gd name="T0" fmla="*/ 36 w 40"/>
                <a:gd name="T1" fmla="*/ 76 h 76"/>
                <a:gd name="T2" fmla="*/ 0 w 40"/>
                <a:gd name="T3" fmla="*/ 49 h 76"/>
                <a:gd name="T4" fmla="*/ 0 w 40"/>
                <a:gd name="T5" fmla="*/ 48 h 76"/>
                <a:gd name="T6" fmla="*/ 0 w 40"/>
                <a:gd name="T7" fmla="*/ 4 h 76"/>
                <a:gd name="T8" fmla="*/ 4 w 40"/>
                <a:gd name="T9" fmla="*/ 0 h 76"/>
                <a:gd name="T10" fmla="*/ 8 w 40"/>
                <a:gd name="T11" fmla="*/ 4 h 76"/>
                <a:gd name="T12" fmla="*/ 8 w 40"/>
                <a:gd name="T13" fmla="*/ 48 h 76"/>
                <a:gd name="T14" fmla="*/ 36 w 40"/>
                <a:gd name="T15" fmla="*/ 68 h 76"/>
                <a:gd name="T16" fmla="*/ 40 w 40"/>
                <a:gd name="T17" fmla="*/ 72 h 76"/>
                <a:gd name="T18" fmla="*/ 36 w 40"/>
                <a:gd name="T1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76">
                  <a:moveTo>
                    <a:pt x="36" y="76"/>
                  </a:moveTo>
                  <a:cubicBezTo>
                    <a:pt x="5" y="76"/>
                    <a:pt x="0" y="49"/>
                    <a:pt x="0" y="49"/>
                  </a:cubicBezTo>
                  <a:cubicBezTo>
                    <a:pt x="0" y="49"/>
                    <a:pt x="0" y="49"/>
                    <a:pt x="0" y="4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50"/>
                    <a:pt x="13" y="68"/>
                    <a:pt x="36" y="68"/>
                  </a:cubicBezTo>
                  <a:cubicBezTo>
                    <a:pt x="38" y="68"/>
                    <a:pt x="40" y="70"/>
                    <a:pt x="40" y="72"/>
                  </a:cubicBezTo>
                  <a:cubicBezTo>
                    <a:pt x="40" y="74"/>
                    <a:pt x="38" y="76"/>
                    <a:pt x="36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1335">
              <a:extLst>
                <a:ext uri="{FF2B5EF4-FFF2-40B4-BE49-F238E27FC236}">
                  <a16:creationId xmlns:a16="http://schemas.microsoft.com/office/drawing/2014/main" id="{ED9EFD2A-7D53-4CF0-A015-0A38DD042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7283" y="-1128705"/>
              <a:ext cx="127000" cy="241300"/>
            </a:xfrm>
            <a:custGeom>
              <a:avLst/>
              <a:gdLst>
                <a:gd name="T0" fmla="*/ 4 w 40"/>
                <a:gd name="T1" fmla="*/ 76 h 76"/>
                <a:gd name="T2" fmla="*/ 0 w 40"/>
                <a:gd name="T3" fmla="*/ 72 h 76"/>
                <a:gd name="T4" fmla="*/ 4 w 40"/>
                <a:gd name="T5" fmla="*/ 68 h 76"/>
                <a:gd name="T6" fmla="*/ 32 w 40"/>
                <a:gd name="T7" fmla="*/ 48 h 76"/>
                <a:gd name="T8" fmla="*/ 32 w 40"/>
                <a:gd name="T9" fmla="*/ 4 h 76"/>
                <a:gd name="T10" fmla="*/ 36 w 40"/>
                <a:gd name="T11" fmla="*/ 0 h 76"/>
                <a:gd name="T12" fmla="*/ 40 w 40"/>
                <a:gd name="T13" fmla="*/ 4 h 76"/>
                <a:gd name="T14" fmla="*/ 40 w 40"/>
                <a:gd name="T15" fmla="*/ 48 h 76"/>
                <a:gd name="T16" fmla="*/ 40 w 40"/>
                <a:gd name="T17" fmla="*/ 49 h 76"/>
                <a:gd name="T18" fmla="*/ 4 w 40"/>
                <a:gd name="T1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76">
                  <a:moveTo>
                    <a:pt x="4" y="76"/>
                  </a:moveTo>
                  <a:cubicBezTo>
                    <a:pt x="2" y="76"/>
                    <a:pt x="0" y="74"/>
                    <a:pt x="0" y="72"/>
                  </a:cubicBezTo>
                  <a:cubicBezTo>
                    <a:pt x="0" y="70"/>
                    <a:pt x="2" y="68"/>
                    <a:pt x="4" y="68"/>
                  </a:cubicBezTo>
                  <a:cubicBezTo>
                    <a:pt x="27" y="68"/>
                    <a:pt x="32" y="51"/>
                    <a:pt x="32" y="48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4" y="0"/>
                    <a:pt x="36" y="0"/>
                  </a:cubicBezTo>
                  <a:cubicBezTo>
                    <a:pt x="38" y="0"/>
                    <a:pt x="40" y="2"/>
                    <a:pt x="40" y="4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0" y="49"/>
                    <a:pt x="35" y="76"/>
                    <a:pt x="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1336">
              <a:extLst>
                <a:ext uri="{FF2B5EF4-FFF2-40B4-BE49-F238E27FC236}">
                  <a16:creationId xmlns:a16="http://schemas.microsoft.com/office/drawing/2014/main" id="{6AAA5AEC-D09D-462E-A1AF-058817CA06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507" y="-1093780"/>
              <a:ext cx="234951" cy="57150"/>
            </a:xfrm>
            <a:custGeom>
              <a:avLst/>
              <a:gdLst>
                <a:gd name="T0" fmla="*/ 38 w 74"/>
                <a:gd name="T1" fmla="*/ 17 h 18"/>
                <a:gd name="T2" fmla="*/ 3 w 74"/>
                <a:gd name="T3" fmla="*/ 8 h 18"/>
                <a:gd name="T4" fmla="*/ 2 w 74"/>
                <a:gd name="T5" fmla="*/ 3 h 18"/>
                <a:gd name="T6" fmla="*/ 7 w 74"/>
                <a:gd name="T7" fmla="*/ 1 h 18"/>
                <a:gd name="T8" fmla="*/ 67 w 74"/>
                <a:gd name="T9" fmla="*/ 1 h 18"/>
                <a:gd name="T10" fmla="*/ 72 w 74"/>
                <a:gd name="T11" fmla="*/ 3 h 18"/>
                <a:gd name="T12" fmla="*/ 71 w 74"/>
                <a:gd name="T13" fmla="*/ 8 h 18"/>
                <a:gd name="T14" fmla="*/ 38 w 74"/>
                <a:gd name="T15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18">
                  <a:moveTo>
                    <a:pt x="38" y="17"/>
                  </a:moveTo>
                  <a:cubicBezTo>
                    <a:pt x="19" y="17"/>
                    <a:pt x="4" y="9"/>
                    <a:pt x="3" y="8"/>
                  </a:cubicBezTo>
                  <a:cubicBezTo>
                    <a:pt x="1" y="7"/>
                    <a:pt x="0" y="5"/>
                    <a:pt x="2" y="3"/>
                  </a:cubicBezTo>
                  <a:cubicBezTo>
                    <a:pt x="3" y="1"/>
                    <a:pt x="5" y="0"/>
                    <a:pt x="7" y="1"/>
                  </a:cubicBezTo>
                  <a:cubicBezTo>
                    <a:pt x="7" y="2"/>
                    <a:pt x="38" y="18"/>
                    <a:pt x="67" y="1"/>
                  </a:cubicBezTo>
                  <a:cubicBezTo>
                    <a:pt x="69" y="0"/>
                    <a:pt x="71" y="1"/>
                    <a:pt x="72" y="3"/>
                  </a:cubicBezTo>
                  <a:cubicBezTo>
                    <a:pt x="74" y="5"/>
                    <a:pt x="73" y="7"/>
                    <a:pt x="71" y="8"/>
                  </a:cubicBezTo>
                  <a:cubicBezTo>
                    <a:pt x="60" y="15"/>
                    <a:pt x="48" y="17"/>
                    <a:pt x="38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08F0B87-55A4-44E6-816A-26E502503A54}"/>
              </a:ext>
            </a:extLst>
          </p:cNvPr>
          <p:cNvGrpSpPr/>
          <p:nvPr/>
        </p:nvGrpSpPr>
        <p:grpSpPr>
          <a:xfrm>
            <a:off x="1645338" y="8589574"/>
            <a:ext cx="496378" cy="495348"/>
            <a:chOff x="3944289" y="1058866"/>
            <a:chExt cx="765176" cy="763588"/>
          </a:xfrm>
          <a:solidFill>
            <a:schemeClr val="tx1"/>
          </a:solidFill>
        </p:grpSpPr>
        <p:sp>
          <p:nvSpPr>
            <p:cNvPr id="76" name="Freeform 1242">
              <a:extLst>
                <a:ext uri="{FF2B5EF4-FFF2-40B4-BE49-F238E27FC236}">
                  <a16:creationId xmlns:a16="http://schemas.microsoft.com/office/drawing/2014/main" id="{31B57FDD-E4A4-4180-8E54-DF17F966C1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87202" y="1058866"/>
              <a:ext cx="322263" cy="306388"/>
            </a:xfrm>
            <a:custGeom>
              <a:avLst/>
              <a:gdLst>
                <a:gd name="T0" fmla="*/ 77 w 101"/>
                <a:gd name="T1" fmla="*/ 96 h 96"/>
                <a:gd name="T2" fmla="*/ 26 w 101"/>
                <a:gd name="T3" fmla="*/ 75 h 96"/>
                <a:gd name="T4" fmla="*/ 8 w 101"/>
                <a:gd name="T5" fmla="*/ 3 h 96"/>
                <a:gd name="T6" fmla="*/ 11 w 101"/>
                <a:gd name="T7" fmla="*/ 0 h 96"/>
                <a:gd name="T8" fmla="*/ 15 w 101"/>
                <a:gd name="T9" fmla="*/ 1 h 96"/>
                <a:gd name="T10" fmla="*/ 100 w 101"/>
                <a:gd name="T11" fmla="*/ 86 h 96"/>
                <a:gd name="T12" fmla="*/ 101 w 101"/>
                <a:gd name="T13" fmla="*/ 90 h 96"/>
                <a:gd name="T14" fmla="*/ 98 w 101"/>
                <a:gd name="T15" fmla="*/ 93 h 96"/>
                <a:gd name="T16" fmla="*/ 77 w 101"/>
                <a:gd name="T17" fmla="*/ 96 h 96"/>
                <a:gd name="T18" fmla="*/ 14 w 101"/>
                <a:gd name="T19" fmla="*/ 12 h 96"/>
                <a:gd name="T20" fmla="*/ 32 w 101"/>
                <a:gd name="T21" fmla="*/ 69 h 96"/>
                <a:gd name="T22" fmla="*/ 77 w 101"/>
                <a:gd name="T23" fmla="*/ 88 h 96"/>
                <a:gd name="T24" fmla="*/ 89 w 101"/>
                <a:gd name="T25" fmla="*/ 87 h 96"/>
                <a:gd name="T26" fmla="*/ 14 w 101"/>
                <a:gd name="T27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1" h="96">
                  <a:moveTo>
                    <a:pt x="77" y="96"/>
                  </a:moveTo>
                  <a:cubicBezTo>
                    <a:pt x="58" y="96"/>
                    <a:pt x="40" y="89"/>
                    <a:pt x="26" y="75"/>
                  </a:cubicBezTo>
                  <a:cubicBezTo>
                    <a:pt x="7" y="56"/>
                    <a:pt x="0" y="28"/>
                    <a:pt x="8" y="3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100" y="86"/>
                    <a:pt x="100" y="86"/>
                    <a:pt x="100" y="86"/>
                  </a:cubicBezTo>
                  <a:cubicBezTo>
                    <a:pt x="101" y="87"/>
                    <a:pt x="101" y="89"/>
                    <a:pt x="101" y="90"/>
                  </a:cubicBezTo>
                  <a:cubicBezTo>
                    <a:pt x="101" y="91"/>
                    <a:pt x="100" y="92"/>
                    <a:pt x="98" y="93"/>
                  </a:cubicBezTo>
                  <a:cubicBezTo>
                    <a:pt x="91" y="95"/>
                    <a:pt x="84" y="96"/>
                    <a:pt x="77" y="96"/>
                  </a:cubicBezTo>
                  <a:close/>
                  <a:moveTo>
                    <a:pt x="14" y="12"/>
                  </a:moveTo>
                  <a:cubicBezTo>
                    <a:pt x="10" y="33"/>
                    <a:pt x="16" y="54"/>
                    <a:pt x="32" y="69"/>
                  </a:cubicBezTo>
                  <a:cubicBezTo>
                    <a:pt x="44" y="81"/>
                    <a:pt x="60" y="88"/>
                    <a:pt x="77" y="88"/>
                  </a:cubicBezTo>
                  <a:cubicBezTo>
                    <a:pt x="81" y="88"/>
                    <a:pt x="85" y="88"/>
                    <a:pt x="89" y="87"/>
                  </a:cubicBezTo>
                  <a:lnTo>
                    <a:pt x="1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1243">
              <a:extLst>
                <a:ext uri="{FF2B5EF4-FFF2-40B4-BE49-F238E27FC236}">
                  <a16:creationId xmlns:a16="http://schemas.microsoft.com/office/drawing/2014/main" id="{F8140246-99E0-48CB-B883-6723A3D5B8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0489" y="1339854"/>
              <a:ext cx="427038" cy="406400"/>
            </a:xfrm>
            <a:custGeom>
              <a:avLst/>
              <a:gdLst>
                <a:gd name="T0" fmla="*/ 120 w 134"/>
                <a:gd name="T1" fmla="*/ 128 h 128"/>
                <a:gd name="T2" fmla="*/ 117 w 134"/>
                <a:gd name="T3" fmla="*/ 127 h 128"/>
                <a:gd name="T4" fmla="*/ 1 w 134"/>
                <a:gd name="T5" fmla="*/ 11 h 128"/>
                <a:gd name="T6" fmla="*/ 0 w 134"/>
                <a:gd name="T7" fmla="*/ 7 h 128"/>
                <a:gd name="T8" fmla="*/ 3 w 134"/>
                <a:gd name="T9" fmla="*/ 4 h 128"/>
                <a:gd name="T10" fmla="*/ 32 w 134"/>
                <a:gd name="T11" fmla="*/ 0 h 128"/>
                <a:gd name="T12" fmla="*/ 100 w 134"/>
                <a:gd name="T13" fmla="*/ 28 h 128"/>
                <a:gd name="T14" fmla="*/ 124 w 134"/>
                <a:gd name="T15" fmla="*/ 125 h 128"/>
                <a:gd name="T16" fmla="*/ 121 w 134"/>
                <a:gd name="T17" fmla="*/ 128 h 128"/>
                <a:gd name="T18" fmla="*/ 120 w 134"/>
                <a:gd name="T19" fmla="*/ 128 h 128"/>
                <a:gd name="T20" fmla="*/ 12 w 134"/>
                <a:gd name="T21" fmla="*/ 10 h 128"/>
                <a:gd name="T22" fmla="*/ 118 w 134"/>
                <a:gd name="T23" fmla="*/ 116 h 128"/>
                <a:gd name="T24" fmla="*/ 94 w 134"/>
                <a:gd name="T25" fmla="*/ 34 h 128"/>
                <a:gd name="T26" fmla="*/ 32 w 134"/>
                <a:gd name="T27" fmla="*/ 8 h 128"/>
                <a:gd name="T28" fmla="*/ 12 w 134"/>
                <a:gd name="T29" fmla="*/ 1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128">
                  <a:moveTo>
                    <a:pt x="120" y="128"/>
                  </a:moveTo>
                  <a:cubicBezTo>
                    <a:pt x="119" y="128"/>
                    <a:pt x="118" y="128"/>
                    <a:pt x="117" y="127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0"/>
                    <a:pt x="0" y="9"/>
                    <a:pt x="0" y="7"/>
                  </a:cubicBezTo>
                  <a:cubicBezTo>
                    <a:pt x="0" y="6"/>
                    <a:pt x="1" y="5"/>
                    <a:pt x="3" y="4"/>
                  </a:cubicBezTo>
                  <a:cubicBezTo>
                    <a:pt x="12" y="1"/>
                    <a:pt x="22" y="0"/>
                    <a:pt x="32" y="0"/>
                  </a:cubicBezTo>
                  <a:cubicBezTo>
                    <a:pt x="57" y="0"/>
                    <a:pt x="82" y="10"/>
                    <a:pt x="100" y="28"/>
                  </a:cubicBezTo>
                  <a:cubicBezTo>
                    <a:pt x="125" y="54"/>
                    <a:pt x="134" y="91"/>
                    <a:pt x="124" y="125"/>
                  </a:cubicBezTo>
                  <a:cubicBezTo>
                    <a:pt x="123" y="127"/>
                    <a:pt x="122" y="128"/>
                    <a:pt x="121" y="128"/>
                  </a:cubicBezTo>
                  <a:cubicBezTo>
                    <a:pt x="120" y="128"/>
                    <a:pt x="120" y="128"/>
                    <a:pt x="120" y="128"/>
                  </a:cubicBezTo>
                  <a:close/>
                  <a:moveTo>
                    <a:pt x="12" y="10"/>
                  </a:moveTo>
                  <a:cubicBezTo>
                    <a:pt x="118" y="116"/>
                    <a:pt x="118" y="116"/>
                    <a:pt x="118" y="116"/>
                  </a:cubicBezTo>
                  <a:cubicBezTo>
                    <a:pt x="125" y="87"/>
                    <a:pt x="116" y="56"/>
                    <a:pt x="94" y="34"/>
                  </a:cubicBezTo>
                  <a:cubicBezTo>
                    <a:pt x="77" y="17"/>
                    <a:pt x="55" y="8"/>
                    <a:pt x="32" y="8"/>
                  </a:cubicBezTo>
                  <a:cubicBezTo>
                    <a:pt x="25" y="8"/>
                    <a:pt x="18" y="9"/>
                    <a:pt x="1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1244">
              <a:extLst>
                <a:ext uri="{FF2B5EF4-FFF2-40B4-BE49-F238E27FC236}">
                  <a16:creationId xmlns:a16="http://schemas.microsoft.com/office/drawing/2014/main" id="{9CEA9086-B705-41F3-935F-61B2F05ED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977" y="1189041"/>
              <a:ext cx="203200" cy="204788"/>
            </a:xfrm>
            <a:custGeom>
              <a:avLst/>
              <a:gdLst>
                <a:gd name="T0" fmla="*/ 4 w 64"/>
                <a:gd name="T1" fmla="*/ 64 h 64"/>
                <a:gd name="T2" fmla="*/ 1 w 64"/>
                <a:gd name="T3" fmla="*/ 63 h 64"/>
                <a:gd name="T4" fmla="*/ 1 w 64"/>
                <a:gd name="T5" fmla="*/ 57 h 64"/>
                <a:gd name="T6" fmla="*/ 57 w 64"/>
                <a:gd name="T7" fmla="*/ 2 h 64"/>
                <a:gd name="T8" fmla="*/ 62 w 64"/>
                <a:gd name="T9" fmla="*/ 2 h 64"/>
                <a:gd name="T10" fmla="*/ 62 w 64"/>
                <a:gd name="T11" fmla="*/ 8 h 64"/>
                <a:gd name="T12" fmla="*/ 7 w 64"/>
                <a:gd name="T13" fmla="*/ 63 h 64"/>
                <a:gd name="T14" fmla="*/ 4 w 64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4">
                  <a:moveTo>
                    <a:pt x="4" y="64"/>
                  </a:moveTo>
                  <a:cubicBezTo>
                    <a:pt x="3" y="64"/>
                    <a:pt x="2" y="64"/>
                    <a:pt x="1" y="63"/>
                  </a:cubicBezTo>
                  <a:cubicBezTo>
                    <a:pt x="0" y="61"/>
                    <a:pt x="0" y="59"/>
                    <a:pt x="1" y="57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58" y="0"/>
                    <a:pt x="61" y="0"/>
                    <a:pt x="62" y="2"/>
                  </a:cubicBezTo>
                  <a:cubicBezTo>
                    <a:pt x="64" y="3"/>
                    <a:pt x="64" y="6"/>
                    <a:pt x="62" y="8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6" y="64"/>
                    <a:pt x="5" y="64"/>
                    <a:pt x="4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1245">
              <a:extLst>
                <a:ext uri="{FF2B5EF4-FFF2-40B4-BE49-F238E27FC236}">
                  <a16:creationId xmlns:a16="http://schemas.microsoft.com/office/drawing/2014/main" id="{9AC37DC4-8199-43DF-B4F3-75AEC954E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1327" y="1325566"/>
              <a:ext cx="207963" cy="204788"/>
            </a:xfrm>
            <a:custGeom>
              <a:avLst/>
              <a:gdLst>
                <a:gd name="T0" fmla="*/ 5 w 65"/>
                <a:gd name="T1" fmla="*/ 64 h 64"/>
                <a:gd name="T2" fmla="*/ 2 w 65"/>
                <a:gd name="T3" fmla="*/ 63 h 64"/>
                <a:gd name="T4" fmla="*/ 2 w 65"/>
                <a:gd name="T5" fmla="*/ 57 h 64"/>
                <a:gd name="T6" fmla="*/ 57 w 65"/>
                <a:gd name="T7" fmla="*/ 2 h 64"/>
                <a:gd name="T8" fmla="*/ 63 w 65"/>
                <a:gd name="T9" fmla="*/ 2 h 64"/>
                <a:gd name="T10" fmla="*/ 63 w 65"/>
                <a:gd name="T11" fmla="*/ 7 h 64"/>
                <a:gd name="T12" fmla="*/ 8 w 65"/>
                <a:gd name="T13" fmla="*/ 63 h 64"/>
                <a:gd name="T14" fmla="*/ 5 w 65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" h="64">
                  <a:moveTo>
                    <a:pt x="5" y="64"/>
                  </a:moveTo>
                  <a:cubicBezTo>
                    <a:pt x="4" y="64"/>
                    <a:pt x="3" y="64"/>
                    <a:pt x="2" y="63"/>
                  </a:cubicBezTo>
                  <a:cubicBezTo>
                    <a:pt x="0" y="61"/>
                    <a:pt x="0" y="59"/>
                    <a:pt x="2" y="57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59" y="0"/>
                    <a:pt x="61" y="0"/>
                    <a:pt x="63" y="2"/>
                  </a:cubicBezTo>
                  <a:cubicBezTo>
                    <a:pt x="65" y="3"/>
                    <a:pt x="65" y="6"/>
                    <a:pt x="63" y="7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7" y="64"/>
                    <a:pt x="6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1246">
              <a:extLst>
                <a:ext uri="{FF2B5EF4-FFF2-40B4-BE49-F238E27FC236}">
                  <a16:creationId xmlns:a16="http://schemas.microsoft.com/office/drawing/2014/main" id="{F1EDCBF5-9638-4F02-98C9-D4457E56A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289" y="1536704"/>
              <a:ext cx="287338" cy="285750"/>
            </a:xfrm>
            <a:custGeom>
              <a:avLst/>
              <a:gdLst>
                <a:gd name="T0" fmla="*/ 4 w 90"/>
                <a:gd name="T1" fmla="*/ 90 h 90"/>
                <a:gd name="T2" fmla="*/ 1 w 90"/>
                <a:gd name="T3" fmla="*/ 89 h 90"/>
                <a:gd name="T4" fmla="*/ 1 w 90"/>
                <a:gd name="T5" fmla="*/ 83 h 90"/>
                <a:gd name="T6" fmla="*/ 83 w 90"/>
                <a:gd name="T7" fmla="*/ 1 h 90"/>
                <a:gd name="T8" fmla="*/ 89 w 90"/>
                <a:gd name="T9" fmla="*/ 1 h 90"/>
                <a:gd name="T10" fmla="*/ 89 w 90"/>
                <a:gd name="T11" fmla="*/ 7 h 90"/>
                <a:gd name="T12" fmla="*/ 7 w 90"/>
                <a:gd name="T13" fmla="*/ 89 h 90"/>
                <a:gd name="T14" fmla="*/ 4 w 90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90">
                  <a:moveTo>
                    <a:pt x="4" y="90"/>
                  </a:moveTo>
                  <a:cubicBezTo>
                    <a:pt x="3" y="90"/>
                    <a:pt x="2" y="90"/>
                    <a:pt x="1" y="89"/>
                  </a:cubicBezTo>
                  <a:cubicBezTo>
                    <a:pt x="0" y="87"/>
                    <a:pt x="0" y="85"/>
                    <a:pt x="1" y="83"/>
                  </a:cubicBezTo>
                  <a:cubicBezTo>
                    <a:pt x="83" y="1"/>
                    <a:pt x="83" y="1"/>
                    <a:pt x="83" y="1"/>
                  </a:cubicBezTo>
                  <a:cubicBezTo>
                    <a:pt x="85" y="0"/>
                    <a:pt x="87" y="0"/>
                    <a:pt x="89" y="1"/>
                  </a:cubicBezTo>
                  <a:cubicBezTo>
                    <a:pt x="90" y="3"/>
                    <a:pt x="90" y="5"/>
                    <a:pt x="89" y="7"/>
                  </a:cubicBezTo>
                  <a:cubicBezTo>
                    <a:pt x="7" y="89"/>
                    <a:pt x="7" y="89"/>
                    <a:pt x="7" y="89"/>
                  </a:cubicBezTo>
                  <a:cubicBezTo>
                    <a:pt x="6" y="90"/>
                    <a:pt x="5" y="90"/>
                    <a:pt x="4" y="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958246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021FB4F-D8A5-4F8B-8D95-225E98296A21}"/>
              </a:ext>
            </a:extLst>
          </p:cNvPr>
          <p:cNvSpPr/>
          <p:nvPr/>
        </p:nvSpPr>
        <p:spPr>
          <a:xfrm>
            <a:off x="5302107" y="6858000"/>
            <a:ext cx="4594320" cy="110612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46B88B-F269-4AB1-8398-E4409A7BBAA1}"/>
              </a:ext>
            </a:extLst>
          </p:cNvPr>
          <p:cNvSpPr/>
          <p:nvPr/>
        </p:nvSpPr>
        <p:spPr>
          <a:xfrm>
            <a:off x="14490747" y="6858000"/>
            <a:ext cx="4594320" cy="110612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29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AEEA41-C055-4B5E-8955-881DFCF8AC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PROJECT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TIMELINE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A6A3A-CCF1-45C1-9734-C9715560BE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OUR 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7DF14-4844-44AD-A80A-65BDE5D8807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Lorem ipsum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dolor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sitam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consectet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ur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adipiscing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elit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. Donec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mattis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Date, Month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14E969-04D6-44B0-90A1-F8A9FAA39A1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CONCEPT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FE4C134-02C3-4BC0-9236-C9C633FBBF5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DESIGN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90EAE76-A6C7-49A9-B4E3-D94AC00D392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REVIEW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C3CB661-EA40-49A3-997F-24109BAFF4C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FINAL ART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1AE5ABB-F39B-46CE-B218-C7675486F32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PAYMENT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F0F11279-1968-460A-A6C0-E46C31CFC0E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Lorem ipsum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dolor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sitam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consectet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ur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adipiscing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elit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. Donec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mattis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Date, Month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79EF9B6-FFCF-410D-902B-7F1E61B40F6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Lorem ipsum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dolor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sitam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consectet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ur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adipiscing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elit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. Donec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mattis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Date, Month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554E1323-3789-47AF-833B-C13EB36075E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Lorem ipsum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dolor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sitam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consectet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ur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adipiscing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elit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. Donec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mattis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Date, Month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25935686-2EB1-452D-AC06-46BFD7E45E7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Lorem ipsum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dolor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sitam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consectet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ur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adipiscing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elit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. Donec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mattis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Date, Month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12D81791-D614-43DC-BCCD-324DB191A198}"/>
              </a:ext>
            </a:extLst>
          </p:cNvPr>
          <p:cNvSpPr/>
          <p:nvPr/>
        </p:nvSpPr>
        <p:spPr>
          <a:xfrm>
            <a:off x="707787" y="6858000"/>
            <a:ext cx="4594320" cy="1106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3E8640-5C56-4B06-A4EF-E2F819FB2AF1}"/>
              </a:ext>
            </a:extLst>
          </p:cNvPr>
          <p:cNvSpPr/>
          <p:nvPr/>
        </p:nvSpPr>
        <p:spPr>
          <a:xfrm>
            <a:off x="9896427" y="6858000"/>
            <a:ext cx="4594320" cy="1106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ED13D1-3045-46D4-8179-7F47BC08E42B}"/>
              </a:ext>
            </a:extLst>
          </p:cNvPr>
          <p:cNvSpPr/>
          <p:nvPr/>
        </p:nvSpPr>
        <p:spPr>
          <a:xfrm>
            <a:off x="19085067" y="6858000"/>
            <a:ext cx="4594320" cy="1106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951DFD9-83C2-4EB8-BF35-FF808BA60441}"/>
              </a:ext>
            </a:extLst>
          </p:cNvPr>
          <p:cNvGrpSpPr/>
          <p:nvPr/>
        </p:nvGrpSpPr>
        <p:grpSpPr>
          <a:xfrm>
            <a:off x="977181" y="7253414"/>
            <a:ext cx="481488" cy="340463"/>
            <a:chOff x="4869817" y="5423034"/>
            <a:chExt cx="481488" cy="340463"/>
          </a:xfrm>
        </p:grpSpPr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1152F3DF-58F6-46A3-8D6F-50C6DEC53B9A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83207DC-D1F7-4CE9-A978-D238479E2DBA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C72577E-E219-4170-A395-8A8F54F6E2BB}"/>
              </a:ext>
            </a:extLst>
          </p:cNvPr>
          <p:cNvGrpSpPr/>
          <p:nvPr/>
        </p:nvGrpSpPr>
        <p:grpSpPr>
          <a:xfrm>
            <a:off x="5559290" y="7253414"/>
            <a:ext cx="481488" cy="340463"/>
            <a:chOff x="4869817" y="5423034"/>
            <a:chExt cx="481488" cy="340463"/>
          </a:xfrm>
        </p:grpSpPr>
        <p:sp>
          <p:nvSpPr>
            <p:cNvPr id="34" name="Rectangle 3">
              <a:extLst>
                <a:ext uri="{FF2B5EF4-FFF2-40B4-BE49-F238E27FC236}">
                  <a16:creationId xmlns:a16="http://schemas.microsoft.com/office/drawing/2014/main" id="{28F84382-5E16-4D59-B092-7A83BC77F144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5A84166-B9A0-44C3-BC3D-165C95AC27F0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226ABA5-5456-4E82-B99A-5CB2CB1FA6B9}"/>
              </a:ext>
            </a:extLst>
          </p:cNvPr>
          <p:cNvGrpSpPr/>
          <p:nvPr/>
        </p:nvGrpSpPr>
        <p:grpSpPr>
          <a:xfrm>
            <a:off x="10141398" y="7253414"/>
            <a:ext cx="481488" cy="340463"/>
            <a:chOff x="4869817" y="5423034"/>
            <a:chExt cx="481488" cy="340463"/>
          </a:xfrm>
        </p:grpSpPr>
        <p:sp>
          <p:nvSpPr>
            <p:cNvPr id="39" name="Rectangle 3">
              <a:extLst>
                <a:ext uri="{FF2B5EF4-FFF2-40B4-BE49-F238E27FC236}">
                  <a16:creationId xmlns:a16="http://schemas.microsoft.com/office/drawing/2014/main" id="{37FD2196-7F16-43CA-8DFE-397C5AD94D1D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065588F-09A3-4DE2-8E81-1531687A6B4D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79039F6-EB20-4C75-A4CF-B9F898831B9B}"/>
              </a:ext>
            </a:extLst>
          </p:cNvPr>
          <p:cNvGrpSpPr/>
          <p:nvPr/>
        </p:nvGrpSpPr>
        <p:grpSpPr>
          <a:xfrm>
            <a:off x="14903589" y="7253414"/>
            <a:ext cx="481488" cy="340463"/>
            <a:chOff x="4869817" y="5423034"/>
            <a:chExt cx="481488" cy="340463"/>
          </a:xfrm>
        </p:grpSpPr>
        <p:sp>
          <p:nvSpPr>
            <p:cNvPr id="44" name="Rectangle 3">
              <a:extLst>
                <a:ext uri="{FF2B5EF4-FFF2-40B4-BE49-F238E27FC236}">
                  <a16:creationId xmlns:a16="http://schemas.microsoft.com/office/drawing/2014/main" id="{096FA0EE-8614-432C-BBA4-A59828A23063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4749080-442C-4EBA-8934-762D71EFA14C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04B5B8C-E4F0-41C5-94DC-A0DCF16D3CF5}"/>
              </a:ext>
            </a:extLst>
          </p:cNvPr>
          <p:cNvGrpSpPr/>
          <p:nvPr/>
        </p:nvGrpSpPr>
        <p:grpSpPr>
          <a:xfrm>
            <a:off x="19477116" y="7253414"/>
            <a:ext cx="481488" cy="340463"/>
            <a:chOff x="4869817" y="5423034"/>
            <a:chExt cx="481488" cy="340463"/>
          </a:xfrm>
        </p:grpSpPr>
        <p:sp>
          <p:nvSpPr>
            <p:cNvPr id="49" name="Rectangle 3">
              <a:extLst>
                <a:ext uri="{FF2B5EF4-FFF2-40B4-BE49-F238E27FC236}">
                  <a16:creationId xmlns:a16="http://schemas.microsoft.com/office/drawing/2014/main" id="{C86DE735-F7D0-4A18-B8D1-AA94C1A3035A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0A2B0F9-6774-44FA-9CDD-9AE5FA351F24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801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8A223A8-DC13-4EF3-8AD5-D6872D0CDE69}"/>
              </a:ext>
            </a:extLst>
          </p:cNvPr>
          <p:cNvSpPr/>
          <p:nvPr/>
        </p:nvSpPr>
        <p:spPr>
          <a:xfrm>
            <a:off x="-127" y="0"/>
            <a:ext cx="14490871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EBC0F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C515DF26-B5C3-4FA8-99C8-D4F60DA9241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3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  <a:endParaRPr lang="en-ID" sz="2000" b="0" i="0" dirty="0"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FBACBA1-4A5F-41D7-8DDD-CEC5EA6428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TABLE OF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CONTENT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9762B7D2-7F4B-414B-80CF-2E9BCF98211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INDEX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B0499EF-C1A7-4672-9C97-7F17D21ADEE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Introduvction</a:t>
            </a: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Table of Content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Company Profile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What We Do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Highlights / Milestone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Project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Portofolio</a:t>
            </a: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Our Service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Our Process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Our Pricelist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Client Testimonials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Meet Our Team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Contact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54382502-85EE-47E7-8195-126DD634AF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02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03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04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07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09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20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29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30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" panose="020B0502030000000004" pitchFamily="34" charset="0"/>
              <a:ea typeface="Inter" panose="020B05020300000000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31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32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33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34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EC44CE-FE52-4F81-AFE9-632528BFC684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F3DA25A-9E9F-4A35-926C-DC49701A878C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BC9E404-7903-4720-929D-8916A033123F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CD982C-86B2-475D-A0D2-BA171AFF2F0B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13D722C-538E-4797-89AA-7FD6866EF138}"/>
              </a:ext>
            </a:extLst>
          </p:cNvPr>
          <p:cNvGrpSpPr/>
          <p:nvPr/>
        </p:nvGrpSpPr>
        <p:grpSpPr>
          <a:xfrm>
            <a:off x="13752682" y="7270833"/>
            <a:ext cx="1397260" cy="340463"/>
            <a:chOff x="10393587" y="11479795"/>
            <a:chExt cx="1397260" cy="340463"/>
          </a:xfrm>
        </p:grpSpPr>
        <p:sp>
          <p:nvSpPr>
            <p:cNvPr id="31" name="Rectangle 3">
              <a:extLst>
                <a:ext uri="{FF2B5EF4-FFF2-40B4-BE49-F238E27FC236}">
                  <a16:creationId xmlns:a16="http://schemas.microsoft.com/office/drawing/2014/main" id="{B6F4E2A0-C82A-4276-9689-E5EBC403AF7D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4255508-C0C4-4607-A452-D4A78851D8D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0713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2E6CC33-7D69-4868-9A69-41C8C74D1B42}"/>
              </a:ext>
            </a:extLst>
          </p:cNvPr>
          <p:cNvSpPr/>
          <p:nvPr/>
        </p:nvSpPr>
        <p:spPr>
          <a:xfrm>
            <a:off x="5301868" y="0"/>
            <a:ext cx="9188876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30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97B288-2172-41C5-B56D-6FCCC414A6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ADS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PRICING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80633-58D9-4B47-AEDD-B80ADE94B9F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necmat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tis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con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gue</a:t>
            </a:r>
            <a:endParaRPr lang="en-ID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94A30-EB0D-40F2-B313-81B865044FF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500" dirty="0">
                <a:latin typeface="Inter Light" panose="020B0502030000000004" pitchFamily="34" charset="0"/>
                <a:ea typeface="Inter Light" panose="020B0502030000000004" pitchFamily="34" charset="0"/>
              </a:rPr>
              <a:t>I</a:t>
            </a:r>
            <a:r>
              <a:rPr lang="en-ID" sz="3500" dirty="0">
                <a:latin typeface="Inter Light" panose="020B0502030000000004" pitchFamily="34" charset="0"/>
                <a:ea typeface="Inter Light" panose="020B0502030000000004" pitchFamily="34" charset="0"/>
              </a:rPr>
              <a:t>NSTA POST</a:t>
            </a:r>
            <a:endParaRPr lang="en-ID" sz="35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73EF7E-AFA7-4C3C-B2D2-797E8E5087A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VLOG ADS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0DC0B5-CE15-4813-A6C6-3BE791657D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SNAP STORY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DD13ACF-85C6-4A49-8F6E-F4A6EE3EB8B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necmat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tis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con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gue</a:t>
            </a:r>
            <a:endParaRPr lang="en-ID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1E001F9-C5D9-41D8-BD50-7508394CD29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necmat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tis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con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gue</a:t>
            </a:r>
            <a:endParaRPr lang="en-ID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08DCECD-3718-440B-8DD7-AA0D771A50F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US$ 15 </a:t>
            </a:r>
            <a:r>
              <a:rPr lang="en-ID" sz="3500" b="0" i="0" baseline="3000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/ month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6B7E2AD-70DE-474F-8539-8BE0A82974C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US$ 20 </a:t>
            </a:r>
            <a:r>
              <a:rPr lang="en-ID" sz="3500" b="0" i="0" baseline="3000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/ month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F093A375-9AB4-4AD0-8110-AE6D82C35FD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US$ 30 </a:t>
            </a:r>
            <a:r>
              <a:rPr lang="en-ID" sz="3500" b="0" i="0" baseline="3000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/ month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D47EA15-F7A4-4C24-922A-DB398CC91B5C}"/>
              </a:ext>
            </a:extLst>
          </p:cNvPr>
          <p:cNvGrpSpPr/>
          <p:nvPr/>
        </p:nvGrpSpPr>
        <p:grpSpPr>
          <a:xfrm>
            <a:off x="5301868" y="3789000"/>
            <a:ext cx="13783439" cy="6858000"/>
            <a:chOff x="707787" y="6858000"/>
            <a:chExt cx="13782960" cy="68580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753874-3F28-45B0-932E-B72A272C9922}"/>
                </a:ext>
              </a:extLst>
            </p:cNvPr>
            <p:cNvSpPr/>
            <p:nvPr/>
          </p:nvSpPr>
          <p:spPr>
            <a:xfrm>
              <a:off x="70778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DCEAD1A-7607-418A-B5D4-B3C10E5474D0}"/>
                </a:ext>
              </a:extLst>
            </p:cNvPr>
            <p:cNvSpPr/>
            <p:nvPr/>
          </p:nvSpPr>
          <p:spPr>
            <a:xfrm>
              <a:off x="530210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826C706-8B6A-4625-93D8-B025BEC54CAA}"/>
                </a:ext>
              </a:extLst>
            </p:cNvPr>
            <p:cNvSpPr/>
            <p:nvPr/>
          </p:nvSpPr>
          <p:spPr>
            <a:xfrm>
              <a:off x="989642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EB628EA-76F9-481B-87CC-BEE4C37ABCFB}"/>
              </a:ext>
            </a:extLst>
          </p:cNvPr>
          <p:cNvGrpSpPr/>
          <p:nvPr/>
        </p:nvGrpSpPr>
        <p:grpSpPr>
          <a:xfrm>
            <a:off x="5301868" y="3789000"/>
            <a:ext cx="13783439" cy="1602150"/>
            <a:chOff x="707787" y="6858000"/>
            <a:chExt cx="13782960" cy="685800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CAFC72A-EE21-4EE1-9910-5FCC4D4E271C}"/>
                </a:ext>
              </a:extLst>
            </p:cNvPr>
            <p:cNvSpPr/>
            <p:nvPr/>
          </p:nvSpPr>
          <p:spPr>
            <a:xfrm>
              <a:off x="70778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F178722-6E0C-4E06-B2D1-F31CB90F3CCB}"/>
                </a:ext>
              </a:extLst>
            </p:cNvPr>
            <p:cNvSpPr/>
            <p:nvPr/>
          </p:nvSpPr>
          <p:spPr>
            <a:xfrm>
              <a:off x="530210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61A2E98-DD9C-4CB4-B421-6D79D3E80F1B}"/>
                </a:ext>
              </a:extLst>
            </p:cNvPr>
            <p:cNvSpPr/>
            <p:nvPr/>
          </p:nvSpPr>
          <p:spPr>
            <a:xfrm>
              <a:off x="9896427" y="6858000"/>
              <a:ext cx="4594320" cy="685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385555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6D57D158-5C9D-4537-A042-E3E9E6822722}"/>
              </a:ext>
            </a:extLst>
          </p:cNvPr>
          <p:cNvSpPr/>
          <p:nvPr/>
        </p:nvSpPr>
        <p:spPr>
          <a:xfrm>
            <a:off x="12851700" y="2393950"/>
            <a:ext cx="2048759" cy="2048759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503CD5B-5E7F-40F7-A532-B955A958E535}"/>
              </a:ext>
            </a:extLst>
          </p:cNvPr>
          <p:cNvSpPr/>
          <p:nvPr/>
        </p:nvSpPr>
        <p:spPr>
          <a:xfrm>
            <a:off x="12851700" y="5850941"/>
            <a:ext cx="2048759" cy="2048759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21C9BD4-5F45-4C32-8B84-88BC5BF54E3B}"/>
              </a:ext>
            </a:extLst>
          </p:cNvPr>
          <p:cNvSpPr/>
          <p:nvPr/>
        </p:nvSpPr>
        <p:spPr>
          <a:xfrm>
            <a:off x="12851700" y="9317464"/>
            <a:ext cx="2048759" cy="2048759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AC08EBB-D152-4326-AF5A-910C1B8E1D93}"/>
              </a:ext>
            </a:extLst>
          </p:cNvPr>
          <p:cNvSpPr/>
          <p:nvPr/>
        </p:nvSpPr>
        <p:spPr>
          <a:xfrm>
            <a:off x="5314437" y="720000"/>
            <a:ext cx="3479088" cy="12995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B41081-A4EA-4FD6-8F63-2A6C67820BF7}"/>
              </a:ext>
            </a:extLst>
          </p:cNvPr>
          <p:cNvSpPr/>
          <p:nvPr/>
        </p:nvSpPr>
        <p:spPr>
          <a:xfrm>
            <a:off x="-128" y="720000"/>
            <a:ext cx="5314565" cy="1299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B7ED4575-1BCD-43E1-8C67-0A8BD3DD0E3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31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783594FF-97EE-4CA8-91FE-DA6C937C904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80DD8141-5784-462F-8657-A3268D16862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0733048E-2F41-4531-871F-FA18FEBFB6E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A11EE782-4C20-4EA6-B8C6-42E2C17AC0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WHAT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THEY SAY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D4DAA628-BA2C-438D-B514-9877EB82A1B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necmat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tis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610DF8E4-4A79-45CD-BC27-96299F176AE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 err="1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Gofar_Skutt</a:t>
            </a:r>
            <a:endParaRPr lang="en-ID" sz="2000" b="0" i="0" dirty="0"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215F72B-E3CF-48B8-971B-2FE5C301155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Kitlynn</a:t>
            </a:r>
            <a:r>
              <a:rPr lang="en-ID" sz="2000" dirty="0">
                <a:latin typeface="Inter ExtraBold" panose="020B0502030000000004" pitchFamily="34" charset="0"/>
                <a:ea typeface="Inter ExtraBold" panose="020B0502030000000004" pitchFamily="34" charset="0"/>
              </a:rPr>
              <a:t>770</a:t>
            </a:r>
            <a:endParaRPr lang="en-ID" sz="2000" b="0" i="0" dirty="0"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38273B9-9293-448D-9F3F-6FE323CB64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 err="1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Isca</a:t>
            </a:r>
            <a:r>
              <a:rPr lang="en-ID" sz="2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 </a:t>
            </a:r>
            <a:r>
              <a:rPr lang="en-ID" sz="2000" b="0" i="0" dirty="0" err="1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Scohl</a:t>
            </a:r>
            <a:endParaRPr lang="en-ID" sz="2000" b="0" i="0" dirty="0"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A7442010-7229-4B8E-B0B3-8260BBA7A8A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necmat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tis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297E4964-B82F-4B31-A81D-98038B3A7F1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necmat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tis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C3AB740A-6F54-4F4E-A1BE-110EC37A6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111" y="2035101"/>
            <a:ext cx="4847050" cy="9645800"/>
          </a:xfrm>
          <a:prstGeom prst="rect">
            <a:avLst/>
          </a:prstGeom>
          <a:effectLst>
            <a:outerShdw blurRad="444500" dist="127000" dir="5400000" algn="t" rotWithShape="0">
              <a:prstClr val="black">
                <a:alpha val="3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8850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>
            <a:extLst>
              <a:ext uri="{FF2B5EF4-FFF2-40B4-BE49-F238E27FC236}">
                <a16:creationId xmlns:a16="http://schemas.microsoft.com/office/drawing/2014/main" id="{9A60CD94-4AFD-4780-B49F-1F772023FDCE}"/>
              </a:ext>
            </a:extLst>
          </p:cNvPr>
          <p:cNvSpPr/>
          <p:nvPr/>
        </p:nvSpPr>
        <p:spPr>
          <a:xfrm>
            <a:off x="6646877" y="7914178"/>
            <a:ext cx="2549804" cy="2549804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BD78675-AF19-4C19-8E24-0A9E4AFFB62A}"/>
              </a:ext>
            </a:extLst>
          </p:cNvPr>
          <p:cNvSpPr/>
          <p:nvPr/>
        </p:nvSpPr>
        <p:spPr>
          <a:xfrm>
            <a:off x="11241198" y="7914178"/>
            <a:ext cx="2549804" cy="2549804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C3D3C5B-924F-4E9F-BE98-9DC3D1C38083}"/>
              </a:ext>
            </a:extLst>
          </p:cNvPr>
          <p:cNvSpPr/>
          <p:nvPr/>
        </p:nvSpPr>
        <p:spPr>
          <a:xfrm>
            <a:off x="15835516" y="7914178"/>
            <a:ext cx="2549804" cy="2549804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E315B2D-1649-49F2-9F49-8A680F0C1D62}"/>
              </a:ext>
            </a:extLst>
          </p:cNvPr>
          <p:cNvSpPr/>
          <p:nvPr/>
        </p:nvSpPr>
        <p:spPr>
          <a:xfrm>
            <a:off x="20429837" y="7914178"/>
            <a:ext cx="2549804" cy="2549804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41B1814-1842-4945-B5D9-70DADB74DA40}"/>
              </a:ext>
            </a:extLst>
          </p:cNvPr>
          <p:cNvSpPr/>
          <p:nvPr/>
        </p:nvSpPr>
        <p:spPr>
          <a:xfrm>
            <a:off x="2052557" y="7914178"/>
            <a:ext cx="2549804" cy="2549804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2" name="Picture Placeholder 61">
            <a:extLst>
              <a:ext uri="{FF2B5EF4-FFF2-40B4-BE49-F238E27FC236}">
                <a16:creationId xmlns:a16="http://schemas.microsoft.com/office/drawing/2014/main" id="{79589A57-CF21-4371-9B60-F9C6624F405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32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0E93FD93-4542-4CCD-8EE8-935A6EE08EF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4" name="Picture Placeholder 63">
            <a:extLst>
              <a:ext uri="{FF2B5EF4-FFF2-40B4-BE49-F238E27FC236}">
                <a16:creationId xmlns:a16="http://schemas.microsoft.com/office/drawing/2014/main" id="{78881FDE-2387-4CE5-A305-BD8461DA80D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65" name="Picture Placeholder 64">
            <a:extLst>
              <a:ext uri="{FF2B5EF4-FFF2-40B4-BE49-F238E27FC236}">
                <a16:creationId xmlns:a16="http://schemas.microsoft.com/office/drawing/2014/main" id="{65DA7490-AA02-4C81-9E91-68416861ED5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6" name="Picture Placeholder 65">
            <a:extLst>
              <a:ext uri="{FF2B5EF4-FFF2-40B4-BE49-F238E27FC236}">
                <a16:creationId xmlns:a16="http://schemas.microsoft.com/office/drawing/2014/main" id="{644D3080-0C7F-4ED1-B45C-B69A2B73622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B6A1D967-44B7-4BA7-99B0-77DD9788B4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Jessie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Schindlr</a:t>
            </a: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ExtraBold" panose="020B0502030000000004" pitchFamily="34" charset="0"/>
              <a:ea typeface="Inter ExtraBold" panose="020B0502030000000004" pitchFamily="34" charset="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Video Editor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09E1E620-2343-4B82-B5B2-F500E9E1761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MEET OUR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TEAM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C6C8E8DA-3FF7-4DF8-9780-176E08A676B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Cindy Kim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Copywriter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9AFC9A50-17E9-448F-A582-9BC39347BB4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Nikita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Marlova</a:t>
            </a: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ExtraBold" panose="020B0502030000000004" pitchFamily="34" charset="0"/>
              <a:ea typeface="Inter ExtraBold" panose="020B0502030000000004" pitchFamily="34" charset="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Brand Ambassador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727E6328-F891-4F30-AD3E-F0243205DDB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Katlyn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Hausse</a:t>
            </a: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ExtraBold" panose="020B0502030000000004" pitchFamily="34" charset="0"/>
              <a:ea typeface="Inter ExtraBold" panose="020B0502030000000004" pitchFamily="34" charset="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Media Manager</a:t>
            </a:r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151B657B-3825-47D6-BCCF-74CFD56927D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Kenny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ExtraBold" panose="020B0502030000000004" pitchFamily="34" charset="0"/>
                <a:ea typeface="Inter ExtraBold" panose="020B0502030000000004" pitchFamily="34" charset="0"/>
                <a:cs typeface="+mn-cs"/>
              </a:rPr>
              <a:t>Tigros</a:t>
            </a: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ExtraBold" panose="020B0502030000000004" pitchFamily="34" charset="0"/>
              <a:ea typeface="Inter ExtraBold" panose="020B0502030000000004" pitchFamily="34" charset="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Video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 Light" panose="020B0502030000000004" pitchFamily="34" charset="0"/>
                <a:ea typeface="Inter Light" panose="020B0502030000000004" pitchFamily="34" charset="0"/>
                <a:cs typeface="+mn-cs"/>
              </a:rPr>
              <a:t>Grapher</a:t>
            </a: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r Light" panose="020B0502030000000004" pitchFamily="34" charset="0"/>
              <a:ea typeface="Inter Light" panose="020B0502030000000004" pitchFamily="34" charset="0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5F3E611-C4E4-48AE-ACA6-15C56223B84D}"/>
              </a:ext>
            </a:extLst>
          </p:cNvPr>
          <p:cNvCxnSpPr>
            <a:cxnSpLocks/>
          </p:cNvCxnSpPr>
          <p:nvPr/>
        </p:nvCxnSpPr>
        <p:spPr>
          <a:xfrm>
            <a:off x="708025" y="11884660"/>
            <a:ext cx="0" cy="2651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3576CAE-57DC-43DF-A090-549F6F2008D0}"/>
              </a:ext>
            </a:extLst>
          </p:cNvPr>
          <p:cNvSpPr/>
          <p:nvPr/>
        </p:nvSpPr>
        <p:spPr>
          <a:xfrm>
            <a:off x="707787" y="6858000"/>
            <a:ext cx="459432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D84238-7B2E-4682-9A2E-C7AAEBFB9B80}"/>
              </a:ext>
            </a:extLst>
          </p:cNvPr>
          <p:cNvSpPr/>
          <p:nvPr/>
        </p:nvSpPr>
        <p:spPr>
          <a:xfrm>
            <a:off x="5302107" y="6858000"/>
            <a:ext cx="459432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5C7882-1B5C-4C4C-B2E8-AC0520BF4668}"/>
              </a:ext>
            </a:extLst>
          </p:cNvPr>
          <p:cNvSpPr/>
          <p:nvPr/>
        </p:nvSpPr>
        <p:spPr>
          <a:xfrm>
            <a:off x="9896427" y="6858000"/>
            <a:ext cx="459432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87FB40-E75C-47AD-92A8-C69A2EA81A96}"/>
              </a:ext>
            </a:extLst>
          </p:cNvPr>
          <p:cNvSpPr/>
          <p:nvPr/>
        </p:nvSpPr>
        <p:spPr>
          <a:xfrm>
            <a:off x="14490747" y="6858000"/>
            <a:ext cx="459432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DB1CF7A-34BC-45B4-8534-4F37892115E2}"/>
              </a:ext>
            </a:extLst>
          </p:cNvPr>
          <p:cNvSpPr/>
          <p:nvPr/>
        </p:nvSpPr>
        <p:spPr>
          <a:xfrm>
            <a:off x="19085067" y="6858000"/>
            <a:ext cx="459432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06C421-1EA1-4928-BC4B-999A1CB089E7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7D8490B-37C9-46C1-922E-589A887F8470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C27269E-51AF-48B6-8337-1A659FDAC9AB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6B66461-257D-4621-8A36-54C5022CDE0F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8DEE30C-48C5-436D-9157-51F92478198B}"/>
              </a:ext>
            </a:extLst>
          </p:cNvPr>
          <p:cNvGrpSpPr/>
          <p:nvPr/>
        </p:nvGrpSpPr>
        <p:grpSpPr>
          <a:xfrm rot="5400000">
            <a:off x="11494957" y="5202018"/>
            <a:ext cx="1397260" cy="340463"/>
            <a:chOff x="10393587" y="11479795"/>
            <a:chExt cx="1397260" cy="340463"/>
          </a:xfrm>
        </p:grpSpPr>
        <p:sp>
          <p:nvSpPr>
            <p:cNvPr id="39" name="Rectangle 3">
              <a:extLst>
                <a:ext uri="{FF2B5EF4-FFF2-40B4-BE49-F238E27FC236}">
                  <a16:creationId xmlns:a16="http://schemas.microsoft.com/office/drawing/2014/main" id="{0D168917-973A-4BAB-82DD-D129F630BFC8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E1465DE-EED7-4985-A1D4-298628064645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11057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EC12646-48D5-452B-994C-B7103D4B2FE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8AB6D13-F1D7-4828-93B8-2D9D79B1F7A3}"/>
              </a:ext>
            </a:extLst>
          </p:cNvPr>
          <p:cNvSpPr/>
          <p:nvPr/>
        </p:nvSpPr>
        <p:spPr>
          <a:xfrm>
            <a:off x="12193588" y="3881122"/>
            <a:ext cx="4832980" cy="4832980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A9CDF"/>
              </a:gs>
              <a:gs pos="100000">
                <a:srgbClr val="CA9CD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33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517708F-8038-4D71-9A37-D12A9CCBAD1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1918C3D-207F-4173-AB4D-57E316174D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NIKITA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MARLOVA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BF38AD-9412-4368-972B-051E80FF5F0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PROFILE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F6DDD4E-58F0-49BD-A765-4BDDAF8B6BD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Brand Ambassador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E5AA752-D1AE-4AF8-A470-54CD2458034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ultricies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Aliquam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tellus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Vestibulum tempus,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tortor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porttitor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accumsan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eros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sagittis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nulla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porttitor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erat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nunc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Aenean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augue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tincidunt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sollicitudin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tortor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4023536-67E1-48BF-B6FC-A4D8298810B9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7239E1-EA45-4224-9002-E6B7C393AAF0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195135-F139-4366-A581-BAAA4B2B3A51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B6AB4D-6D79-4EE0-9946-4DB4864ABDC9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8EB29A1-C0B3-4930-ACDE-56B80D3ED2DB}"/>
              </a:ext>
            </a:extLst>
          </p:cNvPr>
          <p:cNvGrpSpPr/>
          <p:nvPr/>
        </p:nvGrpSpPr>
        <p:grpSpPr>
          <a:xfrm>
            <a:off x="11455804" y="4808672"/>
            <a:ext cx="1397260" cy="340463"/>
            <a:chOff x="10393587" y="11479795"/>
            <a:chExt cx="1397260" cy="340463"/>
          </a:xfrm>
        </p:grpSpPr>
        <p:sp>
          <p:nvSpPr>
            <p:cNvPr id="26" name="Rectangle 3">
              <a:extLst>
                <a:ext uri="{FF2B5EF4-FFF2-40B4-BE49-F238E27FC236}">
                  <a16:creationId xmlns:a16="http://schemas.microsoft.com/office/drawing/2014/main" id="{18865919-C45A-4F32-80F6-EDDF15D83BD7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BD32CD-2EAD-4697-9171-6C084EB33C60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24912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582A03E-6E3D-44BD-9E8A-3F7949A80D93}"/>
              </a:ext>
            </a:extLst>
          </p:cNvPr>
          <p:cNvSpPr/>
          <p:nvPr/>
        </p:nvSpPr>
        <p:spPr>
          <a:xfrm>
            <a:off x="8967020" y="2851813"/>
            <a:ext cx="12023912" cy="8012375"/>
          </a:xfrm>
          <a:custGeom>
            <a:avLst/>
            <a:gdLst>
              <a:gd name="connsiteX0" fmla="*/ 0 w 17594689"/>
              <a:gd name="connsiteY0" fmla="*/ 0 h 8012375"/>
              <a:gd name="connsiteX1" fmla="*/ 17594689 w 17594689"/>
              <a:gd name="connsiteY1" fmla="*/ 0 h 8012375"/>
              <a:gd name="connsiteX2" fmla="*/ 17594689 w 17594689"/>
              <a:gd name="connsiteY2" fmla="*/ 8012375 h 8012375"/>
              <a:gd name="connsiteX3" fmla="*/ 0 w 17594689"/>
              <a:gd name="connsiteY3" fmla="*/ 8012375 h 801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94689" h="8012375">
                <a:moveTo>
                  <a:pt x="0" y="0"/>
                </a:moveTo>
                <a:lnTo>
                  <a:pt x="17594689" y="0"/>
                </a:lnTo>
                <a:lnTo>
                  <a:pt x="17594689" y="8012375"/>
                </a:lnTo>
                <a:lnTo>
                  <a:pt x="0" y="8012375"/>
                </a:lnTo>
                <a:close/>
              </a:path>
            </a:pathLst>
          </a:cu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EBC0FF"/>
              </a:gs>
            </a:gsLst>
            <a:lin ang="8100000" scaled="1"/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FAEC87F-FB1E-4E4F-B3CC-AF4A2B566F3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34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5C5454-1AE7-4534-8EC9-CD0F7EA2AD9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CONTACT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US !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DA75250-50E8-4072-B510-3E56303E30D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defTabSz="45720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Inter" panose="020B0502030000000004" pitchFamily="34" charset="0"/>
                <a:ea typeface="Inter" panose="020B0502030000000004" pitchFamily="34" charset="0"/>
                <a:cs typeface="Poppins" panose="00000500000000000000" pitchFamily="2" charset="0"/>
              </a:rPr>
              <a:t>Streamo.co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7E858EA3-3204-4220-AFC8-B7C7446C91D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defTabSz="457200">
              <a:spcBef>
                <a:spcPts val="0"/>
              </a:spcBef>
              <a:buFontTx/>
              <a:buNone/>
              <a:defRPr/>
            </a:pPr>
            <a:r>
              <a:rPr lang="en-US" sz="3600" b="0" dirty="0">
                <a:solidFill>
                  <a:prstClr val="black"/>
                </a:solidFill>
                <a:latin typeface="Inter Light" panose="020B0502030000000004" pitchFamily="34" charset="0"/>
                <a:ea typeface="Inter Light" panose="020B0502030000000004" pitchFamily="34" charset="0"/>
              </a:rPr>
              <a:t>MASSACHUSETTS 22355 RONDAH’S ST. 5C UNITED STATES OF ULRICH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AD2A5D87-AF66-4AC0-A2AA-67D6DBD599F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>
                <a:latin typeface="Inter" panose="020B0502030000000004" pitchFamily="34" charset="0"/>
                <a:ea typeface="Inter" panose="020B0502030000000004" pitchFamily="34" charset="0"/>
                <a:cs typeface="Poppins" panose="00000500000000000000" pitchFamily="2" charset="0"/>
              </a:rPr>
              <a:t>FOLLOW US ON SOCIAL MEDIA :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AB669FFC-AB4E-498C-9AF8-B2A76F7769A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defTabSz="45720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Inter" panose="020B0502030000000004" pitchFamily="34" charset="0"/>
                <a:ea typeface="Inter" panose="020B0502030000000004" pitchFamily="34" charset="0"/>
                <a:cs typeface="Poppins" panose="00000500000000000000" pitchFamily="2" charset="0"/>
              </a:rPr>
              <a:t>Streamo.co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2832D69-D47A-4F15-974E-66FAFDAE360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defTabSz="45720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Inter" panose="020B0502030000000004" pitchFamily="34" charset="0"/>
                <a:ea typeface="Inter" panose="020B0502030000000004" pitchFamily="34" charset="0"/>
                <a:cs typeface="Poppins" panose="00000500000000000000" pitchFamily="2" charset="0"/>
              </a:rPr>
              <a:t>Streamo.co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1FFFADB9-D9FA-42F2-91BF-DB71CBB572EB}"/>
              </a:ext>
            </a:extLst>
          </p:cNvPr>
          <p:cNvSpPr/>
          <p:nvPr/>
        </p:nvSpPr>
        <p:spPr>
          <a:xfrm>
            <a:off x="20090932" y="2851813"/>
            <a:ext cx="900000" cy="9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A20E63-5A7D-40D7-AB0B-AE8036C6010A}"/>
              </a:ext>
            </a:extLst>
          </p:cNvPr>
          <p:cNvGrpSpPr/>
          <p:nvPr/>
        </p:nvGrpSpPr>
        <p:grpSpPr>
          <a:xfrm rot="18900000" flipV="1">
            <a:off x="20300188" y="3131582"/>
            <a:ext cx="481488" cy="340463"/>
            <a:chOff x="4869817" y="5423034"/>
            <a:chExt cx="481488" cy="340463"/>
          </a:xfrm>
        </p:grpSpPr>
        <p:sp>
          <p:nvSpPr>
            <p:cNvPr id="19" name="Rectangle 3">
              <a:extLst>
                <a:ext uri="{FF2B5EF4-FFF2-40B4-BE49-F238E27FC236}">
                  <a16:creationId xmlns:a16="http://schemas.microsoft.com/office/drawing/2014/main" id="{8AD5697B-1A51-4F41-B595-90549299BA14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4DBC260-590F-49D6-BEF5-561B6A58833A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5">
            <a:extLst>
              <a:ext uri="{FF2B5EF4-FFF2-40B4-BE49-F238E27FC236}">
                <a16:creationId xmlns:a16="http://schemas.microsoft.com/office/drawing/2014/main" id="{7C51B105-526A-4E37-AE94-F86AF7FE9E74}"/>
              </a:ext>
            </a:extLst>
          </p:cNvPr>
          <p:cNvGrpSpPr/>
          <p:nvPr/>
        </p:nvGrpSpPr>
        <p:grpSpPr>
          <a:xfrm>
            <a:off x="9965086" y="9863514"/>
            <a:ext cx="229282" cy="228600"/>
            <a:chOff x="14711343" y="4343400"/>
            <a:chExt cx="4268780" cy="4256088"/>
          </a:xfrm>
          <a:solidFill>
            <a:schemeClr val="tx1"/>
          </a:solidFill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63112E7B-7A6F-4751-AAC0-D947B471D2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711343" y="4343400"/>
              <a:ext cx="4268780" cy="4256088"/>
            </a:xfrm>
            <a:custGeom>
              <a:avLst/>
              <a:gdLst/>
              <a:ahLst/>
              <a:cxnLst>
                <a:cxn ang="0">
                  <a:pos x="0" y="811"/>
                </a:cxn>
                <a:cxn ang="0">
                  <a:pos x="0" y="333"/>
                </a:cxn>
                <a:cxn ang="0">
                  <a:pos x="3" y="314"/>
                </a:cxn>
                <a:cxn ang="0">
                  <a:pos x="10" y="266"/>
                </a:cxn>
                <a:cxn ang="0">
                  <a:pos x="94" y="108"/>
                </a:cxn>
                <a:cxn ang="0">
                  <a:pos x="292" y="5"/>
                </a:cxn>
                <a:cxn ang="0">
                  <a:pos x="334" y="0"/>
                </a:cxn>
                <a:cxn ang="0">
                  <a:pos x="805" y="0"/>
                </a:cxn>
                <a:cxn ang="0">
                  <a:pos x="846" y="5"/>
                </a:cxn>
                <a:cxn ang="0">
                  <a:pos x="1040" y="103"/>
                </a:cxn>
                <a:cxn ang="0">
                  <a:pos x="1137" y="348"/>
                </a:cxn>
                <a:cxn ang="0">
                  <a:pos x="1137" y="777"/>
                </a:cxn>
                <a:cxn ang="0">
                  <a:pos x="1133" y="847"/>
                </a:cxn>
                <a:cxn ang="0">
                  <a:pos x="1011" y="1061"/>
                </a:cxn>
                <a:cxn ang="0">
                  <a:pos x="790" y="1135"/>
                </a:cxn>
                <a:cxn ang="0">
                  <a:pos x="348" y="1135"/>
                </a:cxn>
                <a:cxn ang="0">
                  <a:pos x="271" y="1128"/>
                </a:cxn>
                <a:cxn ang="0">
                  <a:pos x="104" y="1039"/>
                </a:cxn>
                <a:cxn ang="0">
                  <a:pos x="7" y="859"/>
                </a:cxn>
                <a:cxn ang="0">
                  <a:pos x="0" y="811"/>
                </a:cxn>
                <a:cxn ang="0">
                  <a:pos x="570" y="112"/>
                </a:cxn>
                <a:cxn ang="0">
                  <a:pos x="345" y="112"/>
                </a:cxn>
                <a:cxn ang="0">
                  <a:pos x="246" y="133"/>
                </a:cxn>
                <a:cxn ang="0">
                  <a:pos x="114" y="343"/>
                </a:cxn>
                <a:cxn ang="0">
                  <a:pos x="114" y="793"/>
                </a:cxn>
                <a:cxn ang="0">
                  <a:pos x="119" y="843"/>
                </a:cxn>
                <a:cxn ang="0">
                  <a:pos x="342" y="1024"/>
                </a:cxn>
                <a:cxn ang="0">
                  <a:pos x="796" y="1024"/>
                </a:cxn>
                <a:cxn ang="0">
                  <a:pos x="892" y="1004"/>
                </a:cxn>
                <a:cxn ang="0">
                  <a:pos x="1024" y="791"/>
                </a:cxn>
                <a:cxn ang="0">
                  <a:pos x="1025" y="371"/>
                </a:cxn>
                <a:cxn ang="0">
                  <a:pos x="1023" y="318"/>
                </a:cxn>
                <a:cxn ang="0">
                  <a:pos x="938" y="161"/>
                </a:cxn>
                <a:cxn ang="0">
                  <a:pos x="794" y="112"/>
                </a:cxn>
                <a:cxn ang="0">
                  <a:pos x="570" y="112"/>
                </a:cxn>
              </a:cxnLst>
              <a:rect l="0" t="0" r="r" b="b"/>
              <a:pathLst>
                <a:path w="1138" h="1135">
                  <a:moveTo>
                    <a:pt x="0" y="811"/>
                  </a:moveTo>
                  <a:cubicBezTo>
                    <a:pt x="0" y="651"/>
                    <a:pt x="0" y="492"/>
                    <a:pt x="0" y="333"/>
                  </a:cubicBezTo>
                  <a:cubicBezTo>
                    <a:pt x="1" y="327"/>
                    <a:pt x="2" y="321"/>
                    <a:pt x="3" y="314"/>
                  </a:cubicBezTo>
                  <a:cubicBezTo>
                    <a:pt x="5" y="298"/>
                    <a:pt x="6" y="282"/>
                    <a:pt x="10" y="266"/>
                  </a:cubicBezTo>
                  <a:cubicBezTo>
                    <a:pt x="23" y="206"/>
                    <a:pt x="51" y="153"/>
                    <a:pt x="94" y="108"/>
                  </a:cubicBezTo>
                  <a:cubicBezTo>
                    <a:pt x="148" y="50"/>
                    <a:pt x="214" y="16"/>
                    <a:pt x="292" y="5"/>
                  </a:cubicBezTo>
                  <a:cubicBezTo>
                    <a:pt x="306" y="3"/>
                    <a:pt x="320" y="1"/>
                    <a:pt x="334" y="0"/>
                  </a:cubicBezTo>
                  <a:cubicBezTo>
                    <a:pt x="491" y="0"/>
                    <a:pt x="648" y="0"/>
                    <a:pt x="805" y="0"/>
                  </a:cubicBezTo>
                  <a:cubicBezTo>
                    <a:pt x="819" y="1"/>
                    <a:pt x="832" y="3"/>
                    <a:pt x="846" y="5"/>
                  </a:cubicBezTo>
                  <a:cubicBezTo>
                    <a:pt x="922" y="15"/>
                    <a:pt x="987" y="48"/>
                    <a:pt x="1040" y="103"/>
                  </a:cubicBezTo>
                  <a:cubicBezTo>
                    <a:pt x="1107" y="171"/>
                    <a:pt x="1137" y="254"/>
                    <a:pt x="1137" y="348"/>
                  </a:cubicBezTo>
                  <a:cubicBezTo>
                    <a:pt x="1137" y="491"/>
                    <a:pt x="1138" y="634"/>
                    <a:pt x="1137" y="777"/>
                  </a:cubicBezTo>
                  <a:cubicBezTo>
                    <a:pt x="1137" y="800"/>
                    <a:pt x="1136" y="824"/>
                    <a:pt x="1133" y="847"/>
                  </a:cubicBezTo>
                  <a:cubicBezTo>
                    <a:pt x="1120" y="934"/>
                    <a:pt x="1079" y="1006"/>
                    <a:pt x="1011" y="1061"/>
                  </a:cubicBezTo>
                  <a:cubicBezTo>
                    <a:pt x="947" y="1112"/>
                    <a:pt x="873" y="1135"/>
                    <a:pt x="790" y="1135"/>
                  </a:cubicBezTo>
                  <a:cubicBezTo>
                    <a:pt x="643" y="1134"/>
                    <a:pt x="496" y="1135"/>
                    <a:pt x="348" y="1135"/>
                  </a:cubicBezTo>
                  <a:cubicBezTo>
                    <a:pt x="323" y="1134"/>
                    <a:pt x="296" y="1133"/>
                    <a:pt x="271" y="1128"/>
                  </a:cubicBezTo>
                  <a:cubicBezTo>
                    <a:pt x="207" y="1115"/>
                    <a:pt x="151" y="1085"/>
                    <a:pt x="104" y="1039"/>
                  </a:cubicBezTo>
                  <a:cubicBezTo>
                    <a:pt x="53" y="989"/>
                    <a:pt x="20" y="929"/>
                    <a:pt x="7" y="859"/>
                  </a:cubicBezTo>
                  <a:cubicBezTo>
                    <a:pt x="4" y="843"/>
                    <a:pt x="3" y="827"/>
                    <a:pt x="0" y="811"/>
                  </a:cubicBezTo>
                  <a:close/>
                  <a:moveTo>
                    <a:pt x="570" y="112"/>
                  </a:moveTo>
                  <a:cubicBezTo>
                    <a:pt x="495" y="112"/>
                    <a:pt x="420" y="112"/>
                    <a:pt x="345" y="112"/>
                  </a:cubicBezTo>
                  <a:cubicBezTo>
                    <a:pt x="311" y="113"/>
                    <a:pt x="277" y="118"/>
                    <a:pt x="246" y="133"/>
                  </a:cubicBezTo>
                  <a:cubicBezTo>
                    <a:pt x="159" y="176"/>
                    <a:pt x="114" y="247"/>
                    <a:pt x="114" y="343"/>
                  </a:cubicBezTo>
                  <a:cubicBezTo>
                    <a:pt x="112" y="493"/>
                    <a:pt x="113" y="643"/>
                    <a:pt x="114" y="793"/>
                  </a:cubicBezTo>
                  <a:cubicBezTo>
                    <a:pt x="114" y="810"/>
                    <a:pt x="115" y="827"/>
                    <a:pt x="119" y="843"/>
                  </a:cubicBezTo>
                  <a:cubicBezTo>
                    <a:pt x="142" y="951"/>
                    <a:pt x="232" y="1024"/>
                    <a:pt x="342" y="1024"/>
                  </a:cubicBezTo>
                  <a:cubicBezTo>
                    <a:pt x="494" y="1025"/>
                    <a:pt x="645" y="1025"/>
                    <a:pt x="796" y="1024"/>
                  </a:cubicBezTo>
                  <a:cubicBezTo>
                    <a:pt x="830" y="1024"/>
                    <a:pt x="862" y="1018"/>
                    <a:pt x="892" y="1004"/>
                  </a:cubicBezTo>
                  <a:cubicBezTo>
                    <a:pt x="980" y="960"/>
                    <a:pt x="1024" y="889"/>
                    <a:pt x="1024" y="791"/>
                  </a:cubicBezTo>
                  <a:cubicBezTo>
                    <a:pt x="1025" y="651"/>
                    <a:pt x="1025" y="511"/>
                    <a:pt x="1025" y="371"/>
                  </a:cubicBezTo>
                  <a:cubicBezTo>
                    <a:pt x="1025" y="354"/>
                    <a:pt x="1025" y="336"/>
                    <a:pt x="1023" y="318"/>
                  </a:cubicBezTo>
                  <a:cubicBezTo>
                    <a:pt x="1018" y="254"/>
                    <a:pt x="989" y="201"/>
                    <a:pt x="938" y="161"/>
                  </a:cubicBezTo>
                  <a:cubicBezTo>
                    <a:pt x="896" y="127"/>
                    <a:pt x="847" y="113"/>
                    <a:pt x="794" y="112"/>
                  </a:cubicBezTo>
                  <a:cubicBezTo>
                    <a:pt x="719" y="112"/>
                    <a:pt x="644" y="112"/>
                    <a:pt x="570" y="11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1DDDE"/>
                </a:solidFill>
                <a:latin typeface="Shippori Mincho" panose="00000500000000000000" pitchFamily="2" charset="-128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79299549-B739-41B8-AD8D-E69CDDD3CD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746412" y="5378450"/>
              <a:ext cx="2198688" cy="2193925"/>
            </a:xfrm>
            <a:custGeom>
              <a:avLst/>
              <a:gdLst/>
              <a:ahLst/>
              <a:cxnLst>
                <a:cxn ang="0">
                  <a:pos x="586" y="292"/>
                </a:cxn>
                <a:cxn ang="0">
                  <a:pos x="293" y="585"/>
                </a:cxn>
                <a:cxn ang="0">
                  <a:pos x="0" y="293"/>
                </a:cxn>
                <a:cxn ang="0">
                  <a:pos x="293" y="0"/>
                </a:cxn>
                <a:cxn ang="0">
                  <a:pos x="586" y="292"/>
                </a:cxn>
                <a:cxn ang="0">
                  <a:pos x="113" y="293"/>
                </a:cxn>
                <a:cxn ang="0">
                  <a:pos x="294" y="473"/>
                </a:cxn>
                <a:cxn ang="0">
                  <a:pos x="474" y="292"/>
                </a:cxn>
                <a:cxn ang="0">
                  <a:pos x="293" y="112"/>
                </a:cxn>
                <a:cxn ang="0">
                  <a:pos x="113" y="293"/>
                </a:cxn>
              </a:cxnLst>
              <a:rect l="0" t="0" r="r" b="b"/>
              <a:pathLst>
                <a:path w="586" h="585">
                  <a:moveTo>
                    <a:pt x="586" y="292"/>
                  </a:moveTo>
                  <a:cubicBezTo>
                    <a:pt x="586" y="454"/>
                    <a:pt x="455" y="585"/>
                    <a:pt x="293" y="585"/>
                  </a:cubicBezTo>
                  <a:cubicBezTo>
                    <a:pt x="131" y="585"/>
                    <a:pt x="0" y="455"/>
                    <a:pt x="0" y="293"/>
                  </a:cubicBezTo>
                  <a:cubicBezTo>
                    <a:pt x="0" y="131"/>
                    <a:pt x="131" y="0"/>
                    <a:pt x="293" y="0"/>
                  </a:cubicBezTo>
                  <a:cubicBezTo>
                    <a:pt x="455" y="0"/>
                    <a:pt x="586" y="131"/>
                    <a:pt x="586" y="292"/>
                  </a:cubicBezTo>
                  <a:close/>
                  <a:moveTo>
                    <a:pt x="113" y="293"/>
                  </a:moveTo>
                  <a:cubicBezTo>
                    <a:pt x="113" y="392"/>
                    <a:pt x="194" y="473"/>
                    <a:pt x="294" y="473"/>
                  </a:cubicBezTo>
                  <a:cubicBezTo>
                    <a:pt x="393" y="473"/>
                    <a:pt x="474" y="392"/>
                    <a:pt x="474" y="292"/>
                  </a:cubicBezTo>
                  <a:cubicBezTo>
                    <a:pt x="474" y="192"/>
                    <a:pt x="393" y="112"/>
                    <a:pt x="293" y="112"/>
                  </a:cubicBezTo>
                  <a:cubicBezTo>
                    <a:pt x="193" y="112"/>
                    <a:pt x="113" y="193"/>
                    <a:pt x="113" y="29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1DDDE"/>
                </a:solidFill>
                <a:latin typeface="Shippori Mincho" panose="00000500000000000000" pitchFamily="2" charset="-128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1E3963AF-EAD8-4D92-AB9A-EDE30CCB6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89512" y="5119688"/>
              <a:ext cx="520700" cy="520700"/>
            </a:xfrm>
            <a:custGeom>
              <a:avLst/>
              <a:gdLst/>
              <a:ahLst/>
              <a:cxnLst>
                <a:cxn ang="0">
                  <a:pos x="139" y="69"/>
                </a:cxn>
                <a:cxn ang="0">
                  <a:pos x="70" y="138"/>
                </a:cxn>
                <a:cxn ang="0">
                  <a:pos x="1" y="69"/>
                </a:cxn>
                <a:cxn ang="0">
                  <a:pos x="70" y="0"/>
                </a:cxn>
                <a:cxn ang="0">
                  <a:pos x="139" y="69"/>
                </a:cxn>
              </a:cxnLst>
              <a:rect l="0" t="0" r="r" b="b"/>
              <a:pathLst>
                <a:path w="139" h="139">
                  <a:moveTo>
                    <a:pt x="139" y="69"/>
                  </a:moveTo>
                  <a:cubicBezTo>
                    <a:pt x="139" y="108"/>
                    <a:pt x="108" y="139"/>
                    <a:pt x="70" y="138"/>
                  </a:cubicBezTo>
                  <a:cubicBezTo>
                    <a:pt x="34" y="138"/>
                    <a:pt x="2" y="112"/>
                    <a:pt x="1" y="69"/>
                  </a:cubicBezTo>
                  <a:cubicBezTo>
                    <a:pt x="0" y="31"/>
                    <a:pt x="33" y="0"/>
                    <a:pt x="70" y="0"/>
                  </a:cubicBezTo>
                  <a:cubicBezTo>
                    <a:pt x="108" y="0"/>
                    <a:pt x="139" y="31"/>
                    <a:pt x="139" y="6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1DDDE"/>
                </a:solidFill>
                <a:latin typeface="Shippori Mincho" panose="00000500000000000000" pitchFamily="2" charset="-128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3" name="Freeform 7">
            <a:extLst>
              <a:ext uri="{FF2B5EF4-FFF2-40B4-BE49-F238E27FC236}">
                <a16:creationId xmlns:a16="http://schemas.microsoft.com/office/drawing/2014/main" id="{62622FEB-40C2-4B75-9927-54A62A0A9C92}"/>
              </a:ext>
            </a:extLst>
          </p:cNvPr>
          <p:cNvSpPr>
            <a:spLocks/>
          </p:cNvSpPr>
          <p:nvPr/>
        </p:nvSpPr>
        <p:spPr bwMode="auto">
          <a:xfrm>
            <a:off x="17216974" y="9863514"/>
            <a:ext cx="123245" cy="228600"/>
          </a:xfrm>
          <a:custGeom>
            <a:avLst/>
            <a:gdLst/>
            <a:ahLst/>
            <a:cxnLst>
              <a:cxn ang="0">
                <a:pos x="25" y="0"/>
              </a:cxn>
              <a:cxn ang="0">
                <a:pos x="19" y="0"/>
              </a:cxn>
              <a:cxn ang="0">
                <a:pos x="7" y="12"/>
              </a:cxn>
              <a:cxn ang="0">
                <a:pos x="7" y="17"/>
              </a:cxn>
              <a:cxn ang="0">
                <a:pos x="1" y="17"/>
              </a:cxn>
              <a:cxn ang="0">
                <a:pos x="0" y="18"/>
              </a:cxn>
              <a:cxn ang="0">
                <a:pos x="0" y="27"/>
              </a:cxn>
              <a:cxn ang="0">
                <a:pos x="1" y="28"/>
              </a:cxn>
              <a:cxn ang="0">
                <a:pos x="7" y="28"/>
              </a:cxn>
              <a:cxn ang="0">
                <a:pos x="7" y="48"/>
              </a:cxn>
              <a:cxn ang="0">
                <a:pos x="8" y="49"/>
              </a:cxn>
              <a:cxn ang="0">
                <a:pos x="16" y="49"/>
              </a:cxn>
              <a:cxn ang="0">
                <a:pos x="17" y="48"/>
              </a:cxn>
              <a:cxn ang="0">
                <a:pos x="17" y="28"/>
              </a:cxn>
              <a:cxn ang="0">
                <a:pos x="25" y="28"/>
              </a:cxn>
              <a:cxn ang="0">
                <a:pos x="26" y="27"/>
              </a:cxn>
              <a:cxn ang="0">
                <a:pos x="26" y="18"/>
              </a:cxn>
              <a:cxn ang="0">
                <a:pos x="26" y="18"/>
              </a:cxn>
              <a:cxn ang="0">
                <a:pos x="25" y="17"/>
              </a:cxn>
              <a:cxn ang="0">
                <a:pos x="17" y="17"/>
              </a:cxn>
              <a:cxn ang="0">
                <a:pos x="17" y="13"/>
              </a:cxn>
              <a:cxn ang="0">
                <a:pos x="21" y="9"/>
              </a:cxn>
              <a:cxn ang="0">
                <a:pos x="25" y="9"/>
              </a:cxn>
              <a:cxn ang="0">
                <a:pos x="26" y="8"/>
              </a:cxn>
              <a:cxn ang="0">
                <a:pos x="26" y="1"/>
              </a:cxn>
              <a:cxn ang="0">
                <a:pos x="25" y="0"/>
              </a:cxn>
            </a:cxnLst>
            <a:rect l="0" t="0" r="r" b="b"/>
            <a:pathLst>
              <a:path w="26" h="49">
                <a:moveTo>
                  <a:pt x="25" y="0"/>
                </a:moveTo>
                <a:cubicBezTo>
                  <a:pt x="19" y="0"/>
                  <a:pt x="19" y="0"/>
                  <a:pt x="19" y="0"/>
                </a:cubicBezTo>
                <a:cubicBezTo>
                  <a:pt x="12" y="0"/>
                  <a:pt x="7" y="4"/>
                  <a:pt x="7" y="12"/>
                </a:cubicBezTo>
                <a:cubicBezTo>
                  <a:pt x="7" y="17"/>
                  <a:pt x="7" y="17"/>
                  <a:pt x="7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7"/>
                  <a:pt x="0" y="28"/>
                  <a:pt x="1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48"/>
                  <a:pt x="7" y="48"/>
                  <a:pt x="7" y="48"/>
                </a:cubicBezTo>
                <a:cubicBezTo>
                  <a:pt x="7" y="49"/>
                  <a:pt x="8" y="49"/>
                  <a:pt x="8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7" y="49"/>
                  <a:pt x="17" y="49"/>
                  <a:pt x="17" y="48"/>
                </a:cubicBezTo>
                <a:cubicBezTo>
                  <a:pt x="17" y="28"/>
                  <a:pt x="17" y="28"/>
                  <a:pt x="17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25" y="28"/>
                  <a:pt x="26" y="27"/>
                  <a:pt x="26" y="27"/>
                </a:cubicBezTo>
                <a:cubicBezTo>
                  <a:pt x="26" y="18"/>
                  <a:pt x="26" y="18"/>
                  <a:pt x="26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5" y="17"/>
                  <a:pt x="25" y="17"/>
                  <a:pt x="2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0"/>
                  <a:pt x="18" y="9"/>
                  <a:pt x="21" y="9"/>
                </a:cubicBezTo>
                <a:cubicBezTo>
                  <a:pt x="25" y="9"/>
                  <a:pt x="25" y="9"/>
                  <a:pt x="25" y="9"/>
                </a:cubicBezTo>
                <a:cubicBezTo>
                  <a:pt x="26" y="9"/>
                  <a:pt x="26" y="9"/>
                  <a:pt x="26" y="8"/>
                </a:cubicBezTo>
                <a:cubicBezTo>
                  <a:pt x="26" y="1"/>
                  <a:pt x="26" y="1"/>
                  <a:pt x="26" y="1"/>
                </a:cubicBezTo>
                <a:cubicBezTo>
                  <a:pt x="26" y="0"/>
                  <a:pt x="26" y="0"/>
                  <a:pt x="25" y="0"/>
                </a:cubicBezTo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F1DDDE"/>
              </a:solidFill>
              <a:latin typeface="Shippori Mincho" panose="00000500000000000000" pitchFamily="2" charset="-12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49974D87-D99E-4ACE-A131-F6B77A39B54A}"/>
              </a:ext>
            </a:extLst>
          </p:cNvPr>
          <p:cNvSpPr>
            <a:spLocks/>
          </p:cNvSpPr>
          <p:nvPr/>
        </p:nvSpPr>
        <p:spPr bwMode="auto">
          <a:xfrm>
            <a:off x="13369502" y="9863514"/>
            <a:ext cx="270272" cy="228601"/>
          </a:xfrm>
          <a:custGeom>
            <a:avLst/>
            <a:gdLst/>
            <a:ahLst/>
            <a:cxnLst>
              <a:cxn ang="0">
                <a:pos x="0" y="980"/>
              </a:cxn>
              <a:cxn ang="0">
                <a:pos x="0" y="967"/>
              </a:cxn>
              <a:cxn ang="0">
                <a:pos x="29" y="952"/>
              </a:cxn>
              <a:cxn ang="0">
                <a:pos x="87" y="950"/>
              </a:cxn>
              <a:cxn ang="0">
                <a:pos x="314" y="882"/>
              </a:cxn>
              <a:cxn ang="0">
                <a:pos x="342" y="863"/>
              </a:cxn>
              <a:cxn ang="0">
                <a:pos x="332" y="860"/>
              </a:cxn>
              <a:cxn ang="0">
                <a:pos x="200" y="791"/>
              </a:cxn>
              <a:cxn ang="0">
                <a:pos x="125" y="675"/>
              </a:cxn>
              <a:cxn ang="0">
                <a:pos x="141" y="652"/>
              </a:cxn>
              <a:cxn ang="0">
                <a:pos x="160" y="654"/>
              </a:cxn>
              <a:cxn ang="0">
                <a:pos x="184" y="654"/>
              </a:cxn>
              <a:cxn ang="0">
                <a:pos x="178" y="648"/>
              </a:cxn>
              <a:cxn ang="0">
                <a:pos x="63" y="534"/>
              </a:cxn>
              <a:cxn ang="0">
                <a:pos x="28" y="400"/>
              </a:cxn>
              <a:cxn ang="0">
                <a:pos x="54" y="383"/>
              </a:cxn>
              <a:cxn ang="0">
                <a:pos x="84" y="396"/>
              </a:cxn>
              <a:cxn ang="0">
                <a:pos x="107" y="401"/>
              </a:cxn>
              <a:cxn ang="0">
                <a:pos x="98" y="389"/>
              </a:cxn>
              <a:cxn ang="0">
                <a:pos x="63" y="73"/>
              </a:cxn>
              <a:cxn ang="0">
                <a:pos x="99" y="69"/>
              </a:cxn>
              <a:cxn ang="0">
                <a:pos x="202" y="170"/>
              </a:cxn>
              <a:cxn ang="0">
                <a:pos x="485" y="312"/>
              </a:cxn>
              <a:cxn ang="0">
                <a:pos x="595" y="331"/>
              </a:cxn>
              <a:cxn ang="0">
                <a:pos x="613" y="313"/>
              </a:cxn>
              <a:cxn ang="0">
                <a:pos x="659" y="131"/>
              </a:cxn>
              <a:cxn ang="0">
                <a:pos x="922" y="8"/>
              </a:cxn>
              <a:cxn ang="0">
                <a:pos x="1078" y="73"/>
              </a:cxn>
              <a:cxn ang="0">
                <a:pos x="1125" y="82"/>
              </a:cxn>
              <a:cxn ang="0">
                <a:pos x="1159" y="71"/>
              </a:cxn>
              <a:cxn ang="0">
                <a:pos x="1246" y="32"/>
              </a:cxn>
              <a:cxn ang="0">
                <a:pos x="1271" y="31"/>
              </a:cxn>
              <a:cxn ang="0">
                <a:pos x="1272" y="53"/>
              </a:cxn>
              <a:cxn ang="0">
                <a:pos x="1212" y="151"/>
              </a:cxn>
              <a:cxn ang="0">
                <a:pos x="1208" y="161"/>
              </a:cxn>
              <a:cxn ang="0">
                <a:pos x="1256" y="147"/>
              </a:cxn>
              <a:cxn ang="0">
                <a:pos x="1291" y="133"/>
              </a:cxn>
              <a:cxn ang="0">
                <a:pos x="1308" y="138"/>
              </a:cxn>
              <a:cxn ang="0">
                <a:pos x="1309" y="156"/>
              </a:cxn>
              <a:cxn ang="0">
                <a:pos x="1301" y="166"/>
              </a:cxn>
              <a:cxn ang="0">
                <a:pos x="1204" y="271"/>
              </a:cxn>
              <a:cxn ang="0">
                <a:pos x="1179" y="327"/>
              </a:cxn>
              <a:cxn ang="0">
                <a:pos x="1174" y="404"/>
              </a:cxn>
              <a:cxn ang="0">
                <a:pos x="972" y="851"/>
              </a:cxn>
              <a:cxn ang="0">
                <a:pos x="675" y="1051"/>
              </a:cxn>
              <a:cxn ang="0">
                <a:pos x="300" y="1091"/>
              </a:cxn>
              <a:cxn ang="0">
                <a:pos x="59" y="1018"/>
              </a:cxn>
              <a:cxn ang="0">
                <a:pos x="0" y="980"/>
              </a:cxn>
            </a:cxnLst>
            <a:rect l="0" t="0" r="r" b="b"/>
            <a:pathLst>
              <a:path w="1313" h="1107">
                <a:moveTo>
                  <a:pt x="0" y="980"/>
                </a:moveTo>
                <a:cubicBezTo>
                  <a:pt x="0" y="976"/>
                  <a:pt x="0" y="972"/>
                  <a:pt x="0" y="967"/>
                </a:cubicBezTo>
                <a:cubicBezTo>
                  <a:pt x="6" y="955"/>
                  <a:pt x="16" y="951"/>
                  <a:pt x="29" y="952"/>
                </a:cubicBezTo>
                <a:cubicBezTo>
                  <a:pt x="48" y="952"/>
                  <a:pt x="68" y="951"/>
                  <a:pt x="87" y="950"/>
                </a:cubicBezTo>
                <a:cubicBezTo>
                  <a:pt x="168" y="945"/>
                  <a:pt x="244" y="922"/>
                  <a:pt x="314" y="882"/>
                </a:cubicBezTo>
                <a:cubicBezTo>
                  <a:pt x="324" y="877"/>
                  <a:pt x="334" y="872"/>
                  <a:pt x="342" y="863"/>
                </a:cubicBezTo>
                <a:cubicBezTo>
                  <a:pt x="338" y="862"/>
                  <a:pt x="335" y="861"/>
                  <a:pt x="332" y="860"/>
                </a:cubicBezTo>
                <a:cubicBezTo>
                  <a:pt x="282" y="849"/>
                  <a:pt x="238" y="826"/>
                  <a:pt x="200" y="791"/>
                </a:cubicBezTo>
                <a:cubicBezTo>
                  <a:pt x="165" y="759"/>
                  <a:pt x="140" y="720"/>
                  <a:pt x="125" y="675"/>
                </a:cubicBezTo>
                <a:cubicBezTo>
                  <a:pt x="119" y="660"/>
                  <a:pt x="126" y="652"/>
                  <a:pt x="141" y="652"/>
                </a:cubicBezTo>
                <a:cubicBezTo>
                  <a:pt x="148" y="652"/>
                  <a:pt x="154" y="653"/>
                  <a:pt x="160" y="654"/>
                </a:cubicBezTo>
                <a:cubicBezTo>
                  <a:pt x="168" y="654"/>
                  <a:pt x="176" y="655"/>
                  <a:pt x="184" y="654"/>
                </a:cubicBezTo>
                <a:cubicBezTo>
                  <a:pt x="183" y="649"/>
                  <a:pt x="180" y="649"/>
                  <a:pt x="178" y="648"/>
                </a:cubicBezTo>
                <a:cubicBezTo>
                  <a:pt x="129" y="621"/>
                  <a:pt x="90" y="583"/>
                  <a:pt x="63" y="534"/>
                </a:cubicBezTo>
                <a:cubicBezTo>
                  <a:pt x="40" y="493"/>
                  <a:pt x="28" y="448"/>
                  <a:pt x="28" y="400"/>
                </a:cubicBezTo>
                <a:cubicBezTo>
                  <a:pt x="28" y="383"/>
                  <a:pt x="38" y="377"/>
                  <a:pt x="54" y="383"/>
                </a:cubicBezTo>
                <a:cubicBezTo>
                  <a:pt x="64" y="388"/>
                  <a:pt x="74" y="393"/>
                  <a:pt x="84" y="396"/>
                </a:cubicBezTo>
                <a:cubicBezTo>
                  <a:pt x="91" y="399"/>
                  <a:pt x="98" y="404"/>
                  <a:pt x="107" y="401"/>
                </a:cubicBezTo>
                <a:cubicBezTo>
                  <a:pt x="104" y="396"/>
                  <a:pt x="101" y="392"/>
                  <a:pt x="98" y="389"/>
                </a:cubicBezTo>
                <a:cubicBezTo>
                  <a:pt x="21" y="291"/>
                  <a:pt x="9" y="186"/>
                  <a:pt x="63" y="73"/>
                </a:cubicBezTo>
                <a:cubicBezTo>
                  <a:pt x="74" y="51"/>
                  <a:pt x="83" y="49"/>
                  <a:pt x="99" y="69"/>
                </a:cubicBezTo>
                <a:cubicBezTo>
                  <a:pt x="131" y="105"/>
                  <a:pt x="165" y="140"/>
                  <a:pt x="202" y="170"/>
                </a:cubicBezTo>
                <a:cubicBezTo>
                  <a:pt x="286" y="238"/>
                  <a:pt x="381" y="285"/>
                  <a:pt x="485" y="312"/>
                </a:cubicBezTo>
                <a:cubicBezTo>
                  <a:pt x="521" y="322"/>
                  <a:pt x="558" y="329"/>
                  <a:pt x="595" y="331"/>
                </a:cubicBezTo>
                <a:cubicBezTo>
                  <a:pt x="611" y="332"/>
                  <a:pt x="614" y="328"/>
                  <a:pt x="613" y="313"/>
                </a:cubicBezTo>
                <a:cubicBezTo>
                  <a:pt x="609" y="248"/>
                  <a:pt x="621" y="186"/>
                  <a:pt x="659" y="131"/>
                </a:cubicBezTo>
                <a:cubicBezTo>
                  <a:pt x="722" y="39"/>
                  <a:pt x="812" y="0"/>
                  <a:pt x="922" y="8"/>
                </a:cubicBezTo>
                <a:cubicBezTo>
                  <a:pt x="981" y="12"/>
                  <a:pt x="1033" y="35"/>
                  <a:pt x="1078" y="73"/>
                </a:cubicBezTo>
                <a:cubicBezTo>
                  <a:pt x="1092" y="85"/>
                  <a:pt x="1107" y="88"/>
                  <a:pt x="1125" y="82"/>
                </a:cubicBezTo>
                <a:cubicBezTo>
                  <a:pt x="1136" y="78"/>
                  <a:pt x="1147" y="75"/>
                  <a:pt x="1159" y="71"/>
                </a:cubicBezTo>
                <a:cubicBezTo>
                  <a:pt x="1189" y="61"/>
                  <a:pt x="1218" y="48"/>
                  <a:pt x="1246" y="32"/>
                </a:cubicBezTo>
                <a:cubicBezTo>
                  <a:pt x="1254" y="27"/>
                  <a:pt x="1263" y="23"/>
                  <a:pt x="1271" y="31"/>
                </a:cubicBezTo>
                <a:cubicBezTo>
                  <a:pt x="1278" y="38"/>
                  <a:pt x="1275" y="46"/>
                  <a:pt x="1272" y="53"/>
                </a:cubicBezTo>
                <a:cubicBezTo>
                  <a:pt x="1259" y="90"/>
                  <a:pt x="1240" y="123"/>
                  <a:pt x="1212" y="151"/>
                </a:cubicBezTo>
                <a:cubicBezTo>
                  <a:pt x="1210" y="153"/>
                  <a:pt x="1207" y="155"/>
                  <a:pt x="1208" y="161"/>
                </a:cubicBezTo>
                <a:cubicBezTo>
                  <a:pt x="1224" y="157"/>
                  <a:pt x="1240" y="153"/>
                  <a:pt x="1256" y="147"/>
                </a:cubicBezTo>
                <a:cubicBezTo>
                  <a:pt x="1267" y="142"/>
                  <a:pt x="1279" y="138"/>
                  <a:pt x="1291" y="133"/>
                </a:cubicBezTo>
                <a:cubicBezTo>
                  <a:pt x="1297" y="131"/>
                  <a:pt x="1303" y="132"/>
                  <a:pt x="1308" y="138"/>
                </a:cubicBezTo>
                <a:cubicBezTo>
                  <a:pt x="1313" y="144"/>
                  <a:pt x="1312" y="150"/>
                  <a:pt x="1309" y="156"/>
                </a:cubicBezTo>
                <a:cubicBezTo>
                  <a:pt x="1306" y="159"/>
                  <a:pt x="1304" y="163"/>
                  <a:pt x="1301" y="166"/>
                </a:cubicBezTo>
                <a:cubicBezTo>
                  <a:pt x="1274" y="206"/>
                  <a:pt x="1241" y="241"/>
                  <a:pt x="1204" y="271"/>
                </a:cubicBezTo>
                <a:cubicBezTo>
                  <a:pt x="1187" y="286"/>
                  <a:pt x="1178" y="304"/>
                  <a:pt x="1179" y="327"/>
                </a:cubicBezTo>
                <a:cubicBezTo>
                  <a:pt x="1180" y="353"/>
                  <a:pt x="1177" y="378"/>
                  <a:pt x="1174" y="404"/>
                </a:cubicBezTo>
                <a:cubicBezTo>
                  <a:pt x="1153" y="574"/>
                  <a:pt x="1087" y="724"/>
                  <a:pt x="972" y="851"/>
                </a:cubicBezTo>
                <a:cubicBezTo>
                  <a:pt x="890" y="943"/>
                  <a:pt x="791" y="1010"/>
                  <a:pt x="675" y="1051"/>
                </a:cubicBezTo>
                <a:cubicBezTo>
                  <a:pt x="553" y="1095"/>
                  <a:pt x="428" y="1107"/>
                  <a:pt x="300" y="1091"/>
                </a:cubicBezTo>
                <a:cubicBezTo>
                  <a:pt x="216" y="1080"/>
                  <a:pt x="135" y="1056"/>
                  <a:pt x="59" y="1018"/>
                </a:cubicBezTo>
                <a:cubicBezTo>
                  <a:pt x="38" y="1008"/>
                  <a:pt x="15" y="1000"/>
                  <a:pt x="0" y="980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F1DDDE"/>
              </a:solidFill>
              <a:latin typeface="Shippori Mincho" panose="00000500000000000000" pitchFamily="2" charset="-12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A2DD418-98E3-4860-928C-9ECEB438E90C}"/>
              </a:ext>
            </a:extLst>
          </p:cNvPr>
          <p:cNvSpPr/>
          <p:nvPr/>
        </p:nvSpPr>
        <p:spPr>
          <a:xfrm>
            <a:off x="8966932" y="2851813"/>
            <a:ext cx="12024000" cy="25525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5873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239B467-C634-4DA8-BBA4-AB7E639871E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47E6259-793C-4996-BB58-7635B9668639}"/>
              </a:ext>
            </a:extLst>
          </p:cNvPr>
          <p:cNvGrpSpPr/>
          <p:nvPr/>
        </p:nvGrpSpPr>
        <p:grpSpPr>
          <a:xfrm rot="5400000">
            <a:off x="11494957" y="6687769"/>
            <a:ext cx="1397260" cy="340463"/>
            <a:chOff x="10393587" y="11479795"/>
            <a:chExt cx="1397260" cy="340463"/>
          </a:xfrm>
        </p:grpSpPr>
        <p:sp>
          <p:nvSpPr>
            <p:cNvPr id="25" name="Rectangle 3">
              <a:extLst>
                <a:ext uri="{FF2B5EF4-FFF2-40B4-BE49-F238E27FC236}">
                  <a16:creationId xmlns:a16="http://schemas.microsoft.com/office/drawing/2014/main" id="{F6E8D3C4-F26E-47B6-8052-9B55F99D413F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68F1D1E-5549-48BF-B1C7-6F184F87E497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A56C5F2-5F51-4643-9DA5-158306C46F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algn="ctr"/>
            <a:r>
              <a:rPr lang="en-ID" sz="14000" dirty="0">
                <a:latin typeface="Inter Light" panose="020B0502030000000004" pitchFamily="34" charset="0"/>
                <a:ea typeface="Inter Light" panose="020B0502030000000004" pitchFamily="34" charset="0"/>
              </a:rPr>
              <a:t>THANKS FOR</a:t>
            </a:r>
            <a:endParaRPr lang="en-ID" sz="14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0AF2C4A-F6D8-4D6E-BEB5-C2A7140488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algn="ctr"/>
            <a:r>
              <a:rPr lang="en-ID" sz="14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YOUR ATTENTION</a:t>
            </a:r>
            <a:endParaRPr lang="en-ID" sz="14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05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569C66A-505C-4642-AAF4-BC9EADF78774}"/>
              </a:ext>
            </a:extLst>
          </p:cNvPr>
          <p:cNvSpPr/>
          <p:nvPr/>
        </p:nvSpPr>
        <p:spPr>
          <a:xfrm>
            <a:off x="5301868" y="0"/>
            <a:ext cx="9188876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70F269-6936-4D81-A636-8AAAC31F6D1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 rot="16200000">
            <a:off x="-1588709" y="6098400"/>
            <a:ext cx="9000000" cy="15192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ABOUT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STREAMO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F0EA48F-ABF4-4824-92E4-051A6D3293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4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78C7E31-42F9-4636-A804-8B1FE8ECB1A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43294" y="4817129"/>
            <a:ext cx="7156800" cy="4194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imper diet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Aliquam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tellus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Vestibulum tempus,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tortor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porttitor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accumsan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eros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sagittis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nulla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porttitor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erat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nunc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Aenean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augue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tincidunt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solli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citudin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tortor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Pellentesque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quis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scelerisque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nisi.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Praesent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sollicitudin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malesuada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semper. 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03C59ED-D05A-4CDA-8E8B-DB564303A26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16145" y="3570667"/>
            <a:ext cx="5400000" cy="806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GET TO </a:t>
            </a: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KNOW MORE</a:t>
            </a:r>
            <a:endParaRPr lang="en-ID" sz="35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93FD17A-5FA5-4A32-A4B5-E0DDE09DBEB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43294" y="9451864"/>
            <a:ext cx="7156800" cy="500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www.streamo.co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C2FF9DB-9F7E-4DB4-918B-C5B3783251E2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4D14DE3-72D9-491F-8C29-73926B81706F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8356A3-0D85-4F0F-9BE2-C9E12EADF04E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EF65936-D20B-40F7-A0DC-FE59DA9F39FF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382380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569C66A-505C-4642-AAF4-BC9EADF78774}"/>
              </a:ext>
            </a:extLst>
          </p:cNvPr>
          <p:cNvSpPr/>
          <p:nvPr/>
        </p:nvSpPr>
        <p:spPr>
          <a:xfrm>
            <a:off x="14490744" y="0"/>
            <a:ext cx="9896431" cy="13715999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5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8958F1-5911-42B7-878B-0EA9B630223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OUR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VALUE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19257-0273-4D4D-9B60-3670F5A6F92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con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imper diet me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Aliquam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AF285-175C-4DAB-A5CF-ED8E709DC3A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OUR VISION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612CE-7FFF-4835-8AF3-084B2545B28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OUR MISSION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ECE5E9F-2D9C-46E7-824C-3BF8A26DC32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Lorem ipsum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dolor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sit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amet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consec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tetur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adi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piscing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elit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. </a:t>
            </a:r>
          </a:p>
          <a:p>
            <a:pPr marL="342900" marR="0" lvl="0" indent="-34290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Donec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mattis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diam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nec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mattis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dignissim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neque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orci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ult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ricies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neque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,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ut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con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gue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dui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massa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sed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ligula. </a:t>
            </a:r>
          </a:p>
          <a:p>
            <a:pPr marL="342900" marR="0" lvl="0" indent="-34290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Duis imper diet me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tus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ac ex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eleife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nd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auctor. </a:t>
            </a:r>
            <a:r>
              <a:rPr kumimoji="0" lang="en-ID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Aliquam</a:t>
            </a:r>
            <a:r>
              <a:rPr kumimoji="0" lang="en-ID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Inter" panose="020B0502030000000004" pitchFamily="34" charset="0"/>
                <a:ea typeface="Inter" panose="020B0502030000000004" pitchFamily="34" charset="0"/>
                <a:cs typeface="+mn-cs"/>
              </a:rPr>
              <a:t> non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C2FF9DB-9F7E-4DB4-918B-C5B3783251E2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4D14DE3-72D9-491F-8C29-73926B81706F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8356A3-0D85-4F0F-9BE2-C9E12EADF04E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EF65936-D20B-40F7-A0DC-FE59DA9F39FF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5B28B61F-77DB-49FC-B224-07F5A62F70A6}"/>
              </a:ext>
            </a:extLst>
          </p:cNvPr>
          <p:cNvSpPr/>
          <p:nvPr/>
        </p:nvSpPr>
        <p:spPr>
          <a:xfrm>
            <a:off x="0" y="6858000"/>
            <a:ext cx="24387175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49D1B17-1CE8-47AD-A3E2-8C7B9BA4F9DD}"/>
              </a:ext>
            </a:extLst>
          </p:cNvPr>
          <p:cNvSpPr/>
          <p:nvPr/>
        </p:nvSpPr>
        <p:spPr>
          <a:xfrm>
            <a:off x="2423610" y="8112065"/>
            <a:ext cx="900000" cy="90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C2C4A06-B1D1-458B-9463-C2072BC9BBBC}"/>
              </a:ext>
            </a:extLst>
          </p:cNvPr>
          <p:cNvSpPr/>
          <p:nvPr/>
        </p:nvSpPr>
        <p:spPr>
          <a:xfrm>
            <a:off x="16137460" y="8112065"/>
            <a:ext cx="900000" cy="90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D0F9CF8-1DBD-4DF5-B6AB-9E9D75ACD42D}"/>
              </a:ext>
            </a:extLst>
          </p:cNvPr>
          <p:cNvGrpSpPr>
            <a:grpSpLocks noChangeAspect="1"/>
          </p:cNvGrpSpPr>
          <p:nvPr/>
        </p:nvGrpSpPr>
        <p:grpSpPr>
          <a:xfrm>
            <a:off x="2550303" y="8347422"/>
            <a:ext cx="646615" cy="429287"/>
            <a:chOff x="4981576" y="5357813"/>
            <a:chExt cx="765176" cy="508000"/>
          </a:xfrm>
          <a:solidFill>
            <a:schemeClr val="bg1"/>
          </a:solidFill>
        </p:grpSpPr>
        <p:sp>
          <p:nvSpPr>
            <p:cNvPr id="47" name="Freeform 832">
              <a:extLst>
                <a:ext uri="{FF2B5EF4-FFF2-40B4-BE49-F238E27FC236}">
                  <a16:creationId xmlns:a16="http://schemas.microsoft.com/office/drawing/2014/main" id="{FC9D3C3A-53E0-47BA-A44C-6891C3FD1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1576" y="5357813"/>
              <a:ext cx="765176" cy="266700"/>
            </a:xfrm>
            <a:custGeom>
              <a:avLst/>
              <a:gdLst>
                <a:gd name="T0" fmla="*/ 236 w 240"/>
                <a:gd name="T1" fmla="*/ 84 h 84"/>
                <a:gd name="T2" fmla="*/ 232 w 240"/>
                <a:gd name="T3" fmla="*/ 80 h 84"/>
                <a:gd name="T4" fmla="*/ 120 w 240"/>
                <a:gd name="T5" fmla="*/ 8 h 84"/>
                <a:gd name="T6" fmla="*/ 8 w 240"/>
                <a:gd name="T7" fmla="*/ 80 h 84"/>
                <a:gd name="T8" fmla="*/ 4 w 240"/>
                <a:gd name="T9" fmla="*/ 84 h 84"/>
                <a:gd name="T10" fmla="*/ 0 w 240"/>
                <a:gd name="T11" fmla="*/ 80 h 84"/>
                <a:gd name="T12" fmla="*/ 120 w 240"/>
                <a:gd name="T13" fmla="*/ 0 h 84"/>
                <a:gd name="T14" fmla="*/ 240 w 240"/>
                <a:gd name="T15" fmla="*/ 80 h 84"/>
                <a:gd name="T16" fmla="*/ 236 w 240"/>
                <a:gd name="T17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84">
                  <a:moveTo>
                    <a:pt x="236" y="84"/>
                  </a:moveTo>
                  <a:cubicBezTo>
                    <a:pt x="234" y="84"/>
                    <a:pt x="232" y="82"/>
                    <a:pt x="232" y="80"/>
                  </a:cubicBezTo>
                  <a:cubicBezTo>
                    <a:pt x="232" y="65"/>
                    <a:pt x="197" y="8"/>
                    <a:pt x="120" y="8"/>
                  </a:cubicBezTo>
                  <a:cubicBezTo>
                    <a:pt x="43" y="8"/>
                    <a:pt x="8" y="65"/>
                    <a:pt x="8" y="80"/>
                  </a:cubicBezTo>
                  <a:cubicBezTo>
                    <a:pt x="8" y="82"/>
                    <a:pt x="6" y="84"/>
                    <a:pt x="4" y="84"/>
                  </a:cubicBezTo>
                  <a:cubicBezTo>
                    <a:pt x="2" y="84"/>
                    <a:pt x="0" y="82"/>
                    <a:pt x="0" y="80"/>
                  </a:cubicBezTo>
                  <a:cubicBezTo>
                    <a:pt x="0" y="61"/>
                    <a:pt x="37" y="0"/>
                    <a:pt x="120" y="0"/>
                  </a:cubicBezTo>
                  <a:cubicBezTo>
                    <a:pt x="203" y="0"/>
                    <a:pt x="240" y="61"/>
                    <a:pt x="240" y="80"/>
                  </a:cubicBezTo>
                  <a:cubicBezTo>
                    <a:pt x="240" y="82"/>
                    <a:pt x="238" y="84"/>
                    <a:pt x="236" y="84"/>
                  </a:cubicBezTo>
                  <a:close/>
                </a:path>
              </a:pathLst>
            </a:custGeom>
            <a:grpFill/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833">
              <a:extLst>
                <a:ext uri="{FF2B5EF4-FFF2-40B4-BE49-F238E27FC236}">
                  <a16:creationId xmlns:a16="http://schemas.microsoft.com/office/drawing/2014/main" id="{BD8B643D-40BB-4FBA-985C-3094A1314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1576" y="5599113"/>
              <a:ext cx="765176" cy="266700"/>
            </a:xfrm>
            <a:custGeom>
              <a:avLst/>
              <a:gdLst>
                <a:gd name="T0" fmla="*/ 120 w 240"/>
                <a:gd name="T1" fmla="*/ 84 h 84"/>
                <a:gd name="T2" fmla="*/ 0 w 240"/>
                <a:gd name="T3" fmla="*/ 4 h 84"/>
                <a:gd name="T4" fmla="*/ 4 w 240"/>
                <a:gd name="T5" fmla="*/ 0 h 84"/>
                <a:gd name="T6" fmla="*/ 8 w 240"/>
                <a:gd name="T7" fmla="*/ 4 h 84"/>
                <a:gd name="T8" fmla="*/ 120 w 240"/>
                <a:gd name="T9" fmla="*/ 76 h 84"/>
                <a:gd name="T10" fmla="*/ 232 w 240"/>
                <a:gd name="T11" fmla="*/ 4 h 84"/>
                <a:gd name="T12" fmla="*/ 236 w 240"/>
                <a:gd name="T13" fmla="*/ 0 h 84"/>
                <a:gd name="T14" fmla="*/ 240 w 240"/>
                <a:gd name="T15" fmla="*/ 4 h 84"/>
                <a:gd name="T16" fmla="*/ 120 w 240"/>
                <a:gd name="T17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84">
                  <a:moveTo>
                    <a:pt x="120" y="84"/>
                  </a:moveTo>
                  <a:cubicBezTo>
                    <a:pt x="37" y="84"/>
                    <a:pt x="0" y="23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19"/>
                    <a:pt x="43" y="76"/>
                    <a:pt x="120" y="76"/>
                  </a:cubicBezTo>
                  <a:cubicBezTo>
                    <a:pt x="197" y="76"/>
                    <a:pt x="232" y="19"/>
                    <a:pt x="232" y="4"/>
                  </a:cubicBezTo>
                  <a:cubicBezTo>
                    <a:pt x="232" y="2"/>
                    <a:pt x="234" y="0"/>
                    <a:pt x="236" y="0"/>
                  </a:cubicBezTo>
                  <a:cubicBezTo>
                    <a:pt x="238" y="0"/>
                    <a:pt x="240" y="2"/>
                    <a:pt x="240" y="4"/>
                  </a:cubicBezTo>
                  <a:cubicBezTo>
                    <a:pt x="240" y="23"/>
                    <a:pt x="203" y="84"/>
                    <a:pt x="120" y="84"/>
                  </a:cubicBezTo>
                  <a:close/>
                </a:path>
              </a:pathLst>
            </a:custGeom>
            <a:grpFill/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834">
              <a:extLst>
                <a:ext uri="{FF2B5EF4-FFF2-40B4-BE49-F238E27FC236}">
                  <a16:creationId xmlns:a16="http://schemas.microsoft.com/office/drawing/2014/main" id="{942EE2CA-18D9-49CB-BCE7-C1D243A871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1764" y="5459413"/>
              <a:ext cx="306388" cy="304800"/>
            </a:xfrm>
            <a:custGeom>
              <a:avLst/>
              <a:gdLst>
                <a:gd name="T0" fmla="*/ 48 w 96"/>
                <a:gd name="T1" fmla="*/ 96 h 96"/>
                <a:gd name="T2" fmla="*/ 0 w 96"/>
                <a:gd name="T3" fmla="*/ 48 h 96"/>
                <a:gd name="T4" fmla="*/ 48 w 96"/>
                <a:gd name="T5" fmla="*/ 0 h 96"/>
                <a:gd name="T6" fmla="*/ 96 w 96"/>
                <a:gd name="T7" fmla="*/ 48 h 96"/>
                <a:gd name="T8" fmla="*/ 48 w 96"/>
                <a:gd name="T9" fmla="*/ 96 h 96"/>
                <a:gd name="T10" fmla="*/ 48 w 96"/>
                <a:gd name="T11" fmla="*/ 8 h 96"/>
                <a:gd name="T12" fmla="*/ 8 w 96"/>
                <a:gd name="T13" fmla="*/ 48 h 96"/>
                <a:gd name="T14" fmla="*/ 48 w 96"/>
                <a:gd name="T15" fmla="*/ 88 h 96"/>
                <a:gd name="T16" fmla="*/ 88 w 96"/>
                <a:gd name="T17" fmla="*/ 48 h 96"/>
                <a:gd name="T18" fmla="*/ 48 w 96"/>
                <a:gd name="T19" fmla="*/ 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96">
                  <a:moveTo>
                    <a:pt x="48" y="96"/>
                  </a:moveTo>
                  <a:cubicBezTo>
                    <a:pt x="22" y="96"/>
                    <a:pt x="0" y="74"/>
                    <a:pt x="0" y="48"/>
                  </a:cubicBezTo>
                  <a:cubicBezTo>
                    <a:pt x="0" y="22"/>
                    <a:pt x="22" y="0"/>
                    <a:pt x="48" y="0"/>
                  </a:cubicBezTo>
                  <a:cubicBezTo>
                    <a:pt x="74" y="0"/>
                    <a:pt x="96" y="22"/>
                    <a:pt x="96" y="48"/>
                  </a:cubicBezTo>
                  <a:cubicBezTo>
                    <a:pt x="96" y="74"/>
                    <a:pt x="74" y="96"/>
                    <a:pt x="48" y="96"/>
                  </a:cubicBezTo>
                  <a:close/>
                  <a:moveTo>
                    <a:pt x="48" y="8"/>
                  </a:moveTo>
                  <a:cubicBezTo>
                    <a:pt x="26" y="8"/>
                    <a:pt x="8" y="26"/>
                    <a:pt x="8" y="48"/>
                  </a:cubicBezTo>
                  <a:cubicBezTo>
                    <a:pt x="8" y="70"/>
                    <a:pt x="26" y="88"/>
                    <a:pt x="48" y="88"/>
                  </a:cubicBezTo>
                  <a:cubicBezTo>
                    <a:pt x="70" y="88"/>
                    <a:pt x="88" y="70"/>
                    <a:pt x="88" y="48"/>
                  </a:cubicBezTo>
                  <a:cubicBezTo>
                    <a:pt x="88" y="26"/>
                    <a:pt x="70" y="8"/>
                    <a:pt x="48" y="8"/>
                  </a:cubicBezTo>
                  <a:close/>
                </a:path>
              </a:pathLst>
            </a:custGeom>
            <a:grpFill/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71A074B-2BB6-45CB-B651-1208BBE2201A}"/>
              </a:ext>
            </a:extLst>
          </p:cNvPr>
          <p:cNvGrpSpPr>
            <a:grpSpLocks noChangeAspect="1"/>
          </p:cNvGrpSpPr>
          <p:nvPr/>
        </p:nvGrpSpPr>
        <p:grpSpPr>
          <a:xfrm>
            <a:off x="16380363" y="8313250"/>
            <a:ext cx="414195" cy="497630"/>
            <a:chOff x="2808759" y="4097951"/>
            <a:chExt cx="269890" cy="324256"/>
          </a:xfrm>
          <a:solidFill>
            <a:schemeClr val="bg1"/>
          </a:solidFill>
        </p:grpSpPr>
        <p:sp>
          <p:nvSpPr>
            <p:cNvPr id="51" name="Freeform 905">
              <a:extLst>
                <a:ext uri="{FF2B5EF4-FFF2-40B4-BE49-F238E27FC236}">
                  <a16:creationId xmlns:a16="http://schemas.microsoft.com/office/drawing/2014/main" id="{12DEF856-E0C4-4765-A4DD-2D53FB69E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759" y="4131606"/>
              <a:ext cx="10355" cy="290601"/>
            </a:xfrm>
            <a:custGeom>
              <a:avLst/>
              <a:gdLst>
                <a:gd name="T0" fmla="*/ 4 w 8"/>
                <a:gd name="T1" fmla="*/ 224 h 224"/>
                <a:gd name="T2" fmla="*/ 0 w 8"/>
                <a:gd name="T3" fmla="*/ 220 h 224"/>
                <a:gd name="T4" fmla="*/ 0 w 8"/>
                <a:gd name="T5" fmla="*/ 4 h 224"/>
                <a:gd name="T6" fmla="*/ 4 w 8"/>
                <a:gd name="T7" fmla="*/ 0 h 224"/>
                <a:gd name="T8" fmla="*/ 8 w 8"/>
                <a:gd name="T9" fmla="*/ 4 h 224"/>
                <a:gd name="T10" fmla="*/ 8 w 8"/>
                <a:gd name="T11" fmla="*/ 220 h 224"/>
                <a:gd name="T12" fmla="*/ 4 w 8"/>
                <a:gd name="T13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24">
                  <a:moveTo>
                    <a:pt x="4" y="224"/>
                  </a:moveTo>
                  <a:cubicBezTo>
                    <a:pt x="2" y="224"/>
                    <a:pt x="0" y="222"/>
                    <a:pt x="0" y="22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220"/>
                    <a:pt x="8" y="220"/>
                    <a:pt x="8" y="220"/>
                  </a:cubicBezTo>
                  <a:cubicBezTo>
                    <a:pt x="8" y="222"/>
                    <a:pt x="6" y="224"/>
                    <a:pt x="4" y="2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907">
              <a:extLst>
                <a:ext uri="{FF2B5EF4-FFF2-40B4-BE49-F238E27FC236}">
                  <a16:creationId xmlns:a16="http://schemas.microsoft.com/office/drawing/2014/main" id="{621F60C1-3C14-4F70-A7DC-D252916A3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294" y="4110895"/>
              <a:ext cx="10355" cy="148213"/>
            </a:xfrm>
            <a:custGeom>
              <a:avLst/>
              <a:gdLst>
                <a:gd name="T0" fmla="*/ 4 w 8"/>
                <a:gd name="T1" fmla="*/ 114 h 114"/>
                <a:gd name="T2" fmla="*/ 0 w 8"/>
                <a:gd name="T3" fmla="*/ 110 h 114"/>
                <a:gd name="T4" fmla="*/ 0 w 8"/>
                <a:gd name="T5" fmla="*/ 4 h 114"/>
                <a:gd name="T6" fmla="*/ 4 w 8"/>
                <a:gd name="T7" fmla="*/ 0 h 114"/>
                <a:gd name="T8" fmla="*/ 8 w 8"/>
                <a:gd name="T9" fmla="*/ 4 h 114"/>
                <a:gd name="T10" fmla="*/ 8 w 8"/>
                <a:gd name="T11" fmla="*/ 110 h 114"/>
                <a:gd name="T12" fmla="*/ 4 w 8"/>
                <a:gd name="T13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114">
                  <a:moveTo>
                    <a:pt x="4" y="114"/>
                  </a:moveTo>
                  <a:cubicBezTo>
                    <a:pt x="2" y="114"/>
                    <a:pt x="0" y="112"/>
                    <a:pt x="0" y="11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110"/>
                    <a:pt x="8" y="110"/>
                    <a:pt x="8" y="110"/>
                  </a:cubicBezTo>
                  <a:cubicBezTo>
                    <a:pt x="8" y="112"/>
                    <a:pt x="6" y="114"/>
                    <a:pt x="4" y="1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908">
              <a:extLst>
                <a:ext uri="{FF2B5EF4-FFF2-40B4-BE49-F238E27FC236}">
                  <a16:creationId xmlns:a16="http://schemas.microsoft.com/office/drawing/2014/main" id="{380AF76B-E135-43C3-ADB3-85947CD14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759" y="4235808"/>
              <a:ext cx="269890" cy="55661"/>
            </a:xfrm>
            <a:custGeom>
              <a:avLst/>
              <a:gdLst>
                <a:gd name="T0" fmla="*/ 150 w 208"/>
                <a:gd name="T1" fmla="*/ 40 h 43"/>
                <a:gd name="T2" fmla="*/ 93 w 208"/>
                <a:gd name="T3" fmla="*/ 28 h 43"/>
                <a:gd name="T4" fmla="*/ 7 w 208"/>
                <a:gd name="T5" fmla="*/ 32 h 43"/>
                <a:gd name="T6" fmla="*/ 1 w 208"/>
                <a:gd name="T7" fmla="*/ 32 h 43"/>
                <a:gd name="T8" fmla="*/ 1 w 208"/>
                <a:gd name="T9" fmla="*/ 26 h 43"/>
                <a:gd name="T10" fmla="*/ 95 w 208"/>
                <a:gd name="T11" fmla="*/ 20 h 43"/>
                <a:gd name="T12" fmla="*/ 201 w 208"/>
                <a:gd name="T13" fmla="*/ 11 h 43"/>
                <a:gd name="T14" fmla="*/ 207 w 208"/>
                <a:gd name="T15" fmla="*/ 11 h 43"/>
                <a:gd name="T16" fmla="*/ 207 w 208"/>
                <a:gd name="T17" fmla="*/ 17 h 43"/>
                <a:gd name="T18" fmla="*/ 150 w 208"/>
                <a:gd name="T19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8" h="43">
                  <a:moveTo>
                    <a:pt x="150" y="40"/>
                  </a:moveTo>
                  <a:cubicBezTo>
                    <a:pt x="130" y="40"/>
                    <a:pt x="111" y="34"/>
                    <a:pt x="93" y="28"/>
                  </a:cubicBezTo>
                  <a:cubicBezTo>
                    <a:pt x="60" y="18"/>
                    <a:pt x="31" y="9"/>
                    <a:pt x="7" y="32"/>
                  </a:cubicBezTo>
                  <a:cubicBezTo>
                    <a:pt x="5" y="33"/>
                    <a:pt x="3" y="33"/>
                    <a:pt x="1" y="32"/>
                  </a:cubicBezTo>
                  <a:cubicBezTo>
                    <a:pt x="0" y="30"/>
                    <a:pt x="0" y="27"/>
                    <a:pt x="1" y="26"/>
                  </a:cubicBezTo>
                  <a:cubicBezTo>
                    <a:pt x="29" y="0"/>
                    <a:pt x="63" y="10"/>
                    <a:pt x="95" y="20"/>
                  </a:cubicBezTo>
                  <a:cubicBezTo>
                    <a:pt x="130" y="32"/>
                    <a:pt x="167" y="43"/>
                    <a:pt x="201" y="11"/>
                  </a:cubicBezTo>
                  <a:cubicBezTo>
                    <a:pt x="203" y="9"/>
                    <a:pt x="205" y="9"/>
                    <a:pt x="207" y="11"/>
                  </a:cubicBezTo>
                  <a:cubicBezTo>
                    <a:pt x="208" y="13"/>
                    <a:pt x="208" y="15"/>
                    <a:pt x="207" y="17"/>
                  </a:cubicBezTo>
                  <a:cubicBezTo>
                    <a:pt x="188" y="34"/>
                    <a:pt x="169" y="40"/>
                    <a:pt x="150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909">
              <a:extLst>
                <a:ext uri="{FF2B5EF4-FFF2-40B4-BE49-F238E27FC236}">
                  <a16:creationId xmlns:a16="http://schemas.microsoft.com/office/drawing/2014/main" id="{A3273B0D-BC4F-4233-9491-16EDEE7B9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759" y="4097951"/>
              <a:ext cx="269890" cy="57603"/>
            </a:xfrm>
            <a:custGeom>
              <a:avLst/>
              <a:gdLst>
                <a:gd name="T0" fmla="*/ 150 w 208"/>
                <a:gd name="T1" fmla="*/ 41 h 44"/>
                <a:gd name="T2" fmla="*/ 93 w 208"/>
                <a:gd name="T3" fmla="*/ 29 h 44"/>
                <a:gd name="T4" fmla="*/ 7 w 208"/>
                <a:gd name="T5" fmla="*/ 32 h 44"/>
                <a:gd name="T6" fmla="*/ 1 w 208"/>
                <a:gd name="T7" fmla="*/ 32 h 44"/>
                <a:gd name="T8" fmla="*/ 1 w 208"/>
                <a:gd name="T9" fmla="*/ 27 h 44"/>
                <a:gd name="T10" fmla="*/ 95 w 208"/>
                <a:gd name="T11" fmla="*/ 21 h 44"/>
                <a:gd name="T12" fmla="*/ 201 w 208"/>
                <a:gd name="T13" fmla="*/ 11 h 44"/>
                <a:gd name="T14" fmla="*/ 207 w 208"/>
                <a:gd name="T15" fmla="*/ 12 h 44"/>
                <a:gd name="T16" fmla="*/ 207 w 208"/>
                <a:gd name="T17" fmla="*/ 17 h 44"/>
                <a:gd name="T18" fmla="*/ 150 w 208"/>
                <a:gd name="T19" fmla="*/ 4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8" h="44">
                  <a:moveTo>
                    <a:pt x="150" y="41"/>
                  </a:moveTo>
                  <a:cubicBezTo>
                    <a:pt x="130" y="41"/>
                    <a:pt x="111" y="34"/>
                    <a:pt x="93" y="29"/>
                  </a:cubicBezTo>
                  <a:cubicBezTo>
                    <a:pt x="60" y="18"/>
                    <a:pt x="31" y="9"/>
                    <a:pt x="7" y="32"/>
                  </a:cubicBezTo>
                  <a:cubicBezTo>
                    <a:pt x="5" y="34"/>
                    <a:pt x="3" y="34"/>
                    <a:pt x="1" y="32"/>
                  </a:cubicBezTo>
                  <a:cubicBezTo>
                    <a:pt x="0" y="31"/>
                    <a:pt x="0" y="28"/>
                    <a:pt x="1" y="27"/>
                  </a:cubicBezTo>
                  <a:cubicBezTo>
                    <a:pt x="29" y="0"/>
                    <a:pt x="63" y="11"/>
                    <a:pt x="95" y="21"/>
                  </a:cubicBezTo>
                  <a:cubicBezTo>
                    <a:pt x="130" y="32"/>
                    <a:pt x="167" y="44"/>
                    <a:pt x="201" y="11"/>
                  </a:cubicBezTo>
                  <a:cubicBezTo>
                    <a:pt x="203" y="10"/>
                    <a:pt x="205" y="10"/>
                    <a:pt x="207" y="12"/>
                  </a:cubicBezTo>
                  <a:cubicBezTo>
                    <a:pt x="208" y="13"/>
                    <a:pt x="208" y="16"/>
                    <a:pt x="207" y="17"/>
                  </a:cubicBezTo>
                  <a:cubicBezTo>
                    <a:pt x="188" y="35"/>
                    <a:pt x="169" y="41"/>
                    <a:pt x="150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3231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963AFB3E-16C8-4DD5-A7A7-C628DC2044C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6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1ECEA0-8AB3-4460-B07F-039FBE12C585}"/>
              </a:ext>
            </a:extLst>
          </p:cNvPr>
          <p:cNvSpPr/>
          <p:nvPr/>
        </p:nvSpPr>
        <p:spPr>
          <a:xfrm>
            <a:off x="0" y="1549134"/>
            <a:ext cx="9188876" cy="12166865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C2FF9DB-9F7E-4DB4-918B-C5B3783251E2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4D14DE3-72D9-491F-8C29-73926B81706F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8356A3-0D85-4F0F-9BE2-C9E12EADF04E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EF65936-D20B-40F7-A0DC-FE59DA9F39FF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974E379-11C5-4DDB-A0E1-5459F79937BF}"/>
              </a:ext>
            </a:extLst>
          </p:cNvPr>
          <p:cNvGrpSpPr>
            <a:grpSpLocks noChangeAspect="1"/>
          </p:cNvGrpSpPr>
          <p:nvPr/>
        </p:nvGrpSpPr>
        <p:grpSpPr>
          <a:xfrm>
            <a:off x="2549610" y="5626563"/>
            <a:ext cx="648000" cy="559269"/>
            <a:chOff x="2627394" y="6823096"/>
            <a:chExt cx="765178" cy="660401"/>
          </a:xfrm>
          <a:solidFill>
            <a:schemeClr val="tx1"/>
          </a:solidFill>
        </p:grpSpPr>
        <p:sp>
          <p:nvSpPr>
            <p:cNvPr id="58" name="Freeform 1451">
              <a:extLst>
                <a:ext uri="{FF2B5EF4-FFF2-40B4-BE49-F238E27FC236}">
                  <a16:creationId xmlns:a16="http://schemas.microsoft.com/office/drawing/2014/main" id="{CDF4F067-F763-422A-8406-2CE476A2D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571" y="6823096"/>
              <a:ext cx="127000" cy="228600"/>
            </a:xfrm>
            <a:custGeom>
              <a:avLst/>
              <a:gdLst>
                <a:gd name="T0" fmla="*/ 4 w 40"/>
                <a:gd name="T1" fmla="*/ 72 h 72"/>
                <a:gd name="T2" fmla="*/ 1 w 40"/>
                <a:gd name="T3" fmla="*/ 71 h 72"/>
                <a:gd name="T4" fmla="*/ 1 w 40"/>
                <a:gd name="T5" fmla="*/ 65 h 72"/>
                <a:gd name="T6" fmla="*/ 30 w 40"/>
                <a:gd name="T7" fmla="*/ 36 h 72"/>
                <a:gd name="T8" fmla="*/ 1 w 40"/>
                <a:gd name="T9" fmla="*/ 7 h 72"/>
                <a:gd name="T10" fmla="*/ 1 w 40"/>
                <a:gd name="T11" fmla="*/ 1 h 72"/>
                <a:gd name="T12" fmla="*/ 7 w 40"/>
                <a:gd name="T13" fmla="*/ 1 h 72"/>
                <a:gd name="T14" fmla="*/ 39 w 40"/>
                <a:gd name="T15" fmla="*/ 33 h 72"/>
                <a:gd name="T16" fmla="*/ 39 w 40"/>
                <a:gd name="T17" fmla="*/ 39 h 72"/>
                <a:gd name="T18" fmla="*/ 7 w 40"/>
                <a:gd name="T19" fmla="*/ 71 h 72"/>
                <a:gd name="T20" fmla="*/ 4 w 40"/>
                <a:gd name="T2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72">
                  <a:moveTo>
                    <a:pt x="4" y="72"/>
                  </a:moveTo>
                  <a:cubicBezTo>
                    <a:pt x="3" y="72"/>
                    <a:pt x="2" y="72"/>
                    <a:pt x="1" y="71"/>
                  </a:cubicBezTo>
                  <a:cubicBezTo>
                    <a:pt x="0" y="69"/>
                    <a:pt x="0" y="67"/>
                    <a:pt x="1" y="65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1" y="1"/>
                  </a:cubicBezTo>
                  <a:cubicBezTo>
                    <a:pt x="3" y="0"/>
                    <a:pt x="5" y="0"/>
                    <a:pt x="7" y="1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40" y="35"/>
                    <a:pt x="40" y="37"/>
                    <a:pt x="39" y="3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2"/>
                    <a:pt x="5" y="72"/>
                    <a:pt x="4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1452">
              <a:extLst>
                <a:ext uri="{FF2B5EF4-FFF2-40B4-BE49-F238E27FC236}">
                  <a16:creationId xmlns:a16="http://schemas.microsoft.com/office/drawing/2014/main" id="{89B41F36-7896-4E9F-AA84-0285277BE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2396" y="7254897"/>
              <a:ext cx="130176" cy="228600"/>
            </a:xfrm>
            <a:custGeom>
              <a:avLst/>
              <a:gdLst>
                <a:gd name="T0" fmla="*/ 4 w 41"/>
                <a:gd name="T1" fmla="*/ 72 h 72"/>
                <a:gd name="T2" fmla="*/ 1 w 41"/>
                <a:gd name="T3" fmla="*/ 71 h 72"/>
                <a:gd name="T4" fmla="*/ 1 w 41"/>
                <a:gd name="T5" fmla="*/ 65 h 72"/>
                <a:gd name="T6" fmla="*/ 30 w 41"/>
                <a:gd name="T7" fmla="*/ 36 h 72"/>
                <a:gd name="T8" fmla="*/ 1 w 41"/>
                <a:gd name="T9" fmla="*/ 7 h 72"/>
                <a:gd name="T10" fmla="*/ 1 w 41"/>
                <a:gd name="T11" fmla="*/ 1 h 72"/>
                <a:gd name="T12" fmla="*/ 7 w 41"/>
                <a:gd name="T13" fmla="*/ 1 h 72"/>
                <a:gd name="T14" fmla="*/ 39 w 41"/>
                <a:gd name="T15" fmla="*/ 33 h 72"/>
                <a:gd name="T16" fmla="*/ 39 w 41"/>
                <a:gd name="T17" fmla="*/ 39 h 72"/>
                <a:gd name="T18" fmla="*/ 7 w 41"/>
                <a:gd name="T19" fmla="*/ 71 h 72"/>
                <a:gd name="T20" fmla="*/ 4 w 41"/>
                <a:gd name="T2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72">
                  <a:moveTo>
                    <a:pt x="4" y="72"/>
                  </a:moveTo>
                  <a:cubicBezTo>
                    <a:pt x="3" y="72"/>
                    <a:pt x="2" y="72"/>
                    <a:pt x="1" y="71"/>
                  </a:cubicBezTo>
                  <a:cubicBezTo>
                    <a:pt x="0" y="69"/>
                    <a:pt x="0" y="67"/>
                    <a:pt x="1" y="65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1" y="1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41" y="35"/>
                    <a:pt x="41" y="37"/>
                    <a:pt x="39" y="3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2"/>
                    <a:pt x="5" y="72"/>
                    <a:pt x="4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1453">
              <a:extLst>
                <a:ext uri="{FF2B5EF4-FFF2-40B4-BE49-F238E27FC236}">
                  <a16:creationId xmlns:a16="http://schemas.microsoft.com/office/drawing/2014/main" id="{09245884-7C77-4F9C-A598-3A3BA2F1A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394" y="6924697"/>
              <a:ext cx="762003" cy="457201"/>
            </a:xfrm>
            <a:custGeom>
              <a:avLst/>
              <a:gdLst>
                <a:gd name="T0" fmla="*/ 60 w 239"/>
                <a:gd name="T1" fmla="*/ 144 h 144"/>
                <a:gd name="T2" fmla="*/ 4 w 239"/>
                <a:gd name="T3" fmla="*/ 144 h 144"/>
                <a:gd name="T4" fmla="*/ 0 w 239"/>
                <a:gd name="T5" fmla="*/ 140 h 144"/>
                <a:gd name="T6" fmla="*/ 4 w 239"/>
                <a:gd name="T7" fmla="*/ 136 h 144"/>
                <a:gd name="T8" fmla="*/ 60 w 239"/>
                <a:gd name="T9" fmla="*/ 136 h 144"/>
                <a:gd name="T10" fmla="*/ 80 w 239"/>
                <a:gd name="T11" fmla="*/ 126 h 144"/>
                <a:gd name="T12" fmla="*/ 163 w 239"/>
                <a:gd name="T13" fmla="*/ 13 h 144"/>
                <a:gd name="T14" fmla="*/ 189 w 239"/>
                <a:gd name="T15" fmla="*/ 0 h 144"/>
                <a:gd name="T16" fmla="*/ 235 w 239"/>
                <a:gd name="T17" fmla="*/ 0 h 144"/>
                <a:gd name="T18" fmla="*/ 239 w 239"/>
                <a:gd name="T19" fmla="*/ 4 h 144"/>
                <a:gd name="T20" fmla="*/ 235 w 239"/>
                <a:gd name="T21" fmla="*/ 8 h 144"/>
                <a:gd name="T22" fmla="*/ 189 w 239"/>
                <a:gd name="T23" fmla="*/ 8 h 144"/>
                <a:gd name="T24" fmla="*/ 170 w 239"/>
                <a:gd name="T25" fmla="*/ 18 h 144"/>
                <a:gd name="T26" fmla="*/ 86 w 239"/>
                <a:gd name="T27" fmla="*/ 131 h 144"/>
                <a:gd name="T28" fmla="*/ 60 w 239"/>
                <a:gd name="T2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9" h="144">
                  <a:moveTo>
                    <a:pt x="60" y="144"/>
                  </a:moveTo>
                  <a:cubicBezTo>
                    <a:pt x="4" y="144"/>
                    <a:pt x="4" y="144"/>
                    <a:pt x="4" y="144"/>
                  </a:cubicBezTo>
                  <a:cubicBezTo>
                    <a:pt x="2" y="144"/>
                    <a:pt x="0" y="142"/>
                    <a:pt x="0" y="140"/>
                  </a:cubicBezTo>
                  <a:cubicBezTo>
                    <a:pt x="0" y="138"/>
                    <a:pt x="2" y="136"/>
                    <a:pt x="4" y="136"/>
                  </a:cubicBezTo>
                  <a:cubicBezTo>
                    <a:pt x="60" y="136"/>
                    <a:pt x="60" y="136"/>
                    <a:pt x="60" y="136"/>
                  </a:cubicBezTo>
                  <a:cubicBezTo>
                    <a:pt x="68" y="136"/>
                    <a:pt x="75" y="132"/>
                    <a:pt x="80" y="126"/>
                  </a:cubicBezTo>
                  <a:cubicBezTo>
                    <a:pt x="163" y="13"/>
                    <a:pt x="163" y="13"/>
                    <a:pt x="163" y="13"/>
                  </a:cubicBezTo>
                  <a:cubicBezTo>
                    <a:pt x="169" y="5"/>
                    <a:pt x="179" y="0"/>
                    <a:pt x="189" y="0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7" y="0"/>
                    <a:pt x="239" y="2"/>
                    <a:pt x="239" y="4"/>
                  </a:cubicBezTo>
                  <a:cubicBezTo>
                    <a:pt x="239" y="6"/>
                    <a:pt x="237" y="8"/>
                    <a:pt x="235" y="8"/>
                  </a:cubicBezTo>
                  <a:cubicBezTo>
                    <a:pt x="189" y="8"/>
                    <a:pt x="189" y="8"/>
                    <a:pt x="189" y="8"/>
                  </a:cubicBezTo>
                  <a:cubicBezTo>
                    <a:pt x="182" y="8"/>
                    <a:pt x="174" y="12"/>
                    <a:pt x="170" y="18"/>
                  </a:cubicBezTo>
                  <a:cubicBezTo>
                    <a:pt x="86" y="131"/>
                    <a:pt x="86" y="131"/>
                    <a:pt x="86" y="131"/>
                  </a:cubicBezTo>
                  <a:cubicBezTo>
                    <a:pt x="80" y="139"/>
                    <a:pt x="70" y="144"/>
                    <a:pt x="60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1454">
              <a:extLst>
                <a:ext uri="{FF2B5EF4-FFF2-40B4-BE49-F238E27FC236}">
                  <a16:creationId xmlns:a16="http://schemas.microsoft.com/office/drawing/2014/main" id="{4250F378-A204-4B09-B79C-23D6E0824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0308" y="7213622"/>
              <a:ext cx="319089" cy="168275"/>
            </a:xfrm>
            <a:custGeom>
              <a:avLst/>
              <a:gdLst>
                <a:gd name="T0" fmla="*/ 96 w 100"/>
                <a:gd name="T1" fmla="*/ 53 h 53"/>
                <a:gd name="T2" fmla="*/ 51 w 100"/>
                <a:gd name="T3" fmla="*/ 53 h 53"/>
                <a:gd name="T4" fmla="*/ 25 w 100"/>
                <a:gd name="T5" fmla="*/ 40 h 53"/>
                <a:gd name="T6" fmla="*/ 1 w 100"/>
                <a:gd name="T7" fmla="*/ 7 h 53"/>
                <a:gd name="T8" fmla="*/ 2 w 100"/>
                <a:gd name="T9" fmla="*/ 2 h 53"/>
                <a:gd name="T10" fmla="*/ 8 w 100"/>
                <a:gd name="T11" fmla="*/ 3 h 53"/>
                <a:gd name="T12" fmla="*/ 31 w 100"/>
                <a:gd name="T13" fmla="*/ 35 h 53"/>
                <a:gd name="T14" fmla="*/ 51 w 100"/>
                <a:gd name="T15" fmla="*/ 45 h 53"/>
                <a:gd name="T16" fmla="*/ 96 w 100"/>
                <a:gd name="T17" fmla="*/ 45 h 53"/>
                <a:gd name="T18" fmla="*/ 100 w 100"/>
                <a:gd name="T19" fmla="*/ 49 h 53"/>
                <a:gd name="T20" fmla="*/ 96 w 100"/>
                <a:gd name="T2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53">
                  <a:moveTo>
                    <a:pt x="96" y="53"/>
                  </a:moveTo>
                  <a:cubicBezTo>
                    <a:pt x="51" y="53"/>
                    <a:pt x="51" y="53"/>
                    <a:pt x="51" y="53"/>
                  </a:cubicBezTo>
                  <a:cubicBezTo>
                    <a:pt x="40" y="53"/>
                    <a:pt x="31" y="48"/>
                    <a:pt x="25" y="4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4" y="0"/>
                    <a:pt x="6" y="1"/>
                    <a:pt x="8" y="3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6" y="41"/>
                    <a:pt x="43" y="45"/>
                    <a:pt x="51" y="45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8" y="45"/>
                    <a:pt x="100" y="47"/>
                    <a:pt x="100" y="49"/>
                  </a:cubicBezTo>
                  <a:cubicBezTo>
                    <a:pt x="100" y="51"/>
                    <a:pt x="98" y="53"/>
                    <a:pt x="96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1455">
              <a:extLst>
                <a:ext uri="{FF2B5EF4-FFF2-40B4-BE49-F238E27FC236}">
                  <a16:creationId xmlns:a16="http://schemas.microsoft.com/office/drawing/2014/main" id="{8E028798-931A-4CC1-BB0C-6BEE215F0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394" y="6924697"/>
              <a:ext cx="411164" cy="241300"/>
            </a:xfrm>
            <a:custGeom>
              <a:avLst/>
              <a:gdLst>
                <a:gd name="T0" fmla="*/ 124 w 129"/>
                <a:gd name="T1" fmla="*/ 76 h 76"/>
                <a:gd name="T2" fmla="*/ 121 w 129"/>
                <a:gd name="T3" fmla="*/ 74 h 76"/>
                <a:gd name="T4" fmla="*/ 77 w 129"/>
                <a:gd name="T5" fmla="*/ 18 h 76"/>
                <a:gd name="T6" fmla="*/ 57 w 129"/>
                <a:gd name="T7" fmla="*/ 8 h 76"/>
                <a:gd name="T8" fmla="*/ 4 w 129"/>
                <a:gd name="T9" fmla="*/ 8 h 76"/>
                <a:gd name="T10" fmla="*/ 0 w 129"/>
                <a:gd name="T11" fmla="*/ 4 h 76"/>
                <a:gd name="T12" fmla="*/ 4 w 129"/>
                <a:gd name="T13" fmla="*/ 0 h 76"/>
                <a:gd name="T14" fmla="*/ 57 w 129"/>
                <a:gd name="T15" fmla="*/ 0 h 76"/>
                <a:gd name="T16" fmla="*/ 84 w 129"/>
                <a:gd name="T17" fmla="*/ 13 h 76"/>
                <a:gd name="T18" fmla="*/ 128 w 129"/>
                <a:gd name="T19" fmla="*/ 70 h 76"/>
                <a:gd name="T20" fmla="*/ 127 w 129"/>
                <a:gd name="T21" fmla="*/ 75 h 76"/>
                <a:gd name="T22" fmla="*/ 124 w 129"/>
                <a:gd name="T2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76">
                  <a:moveTo>
                    <a:pt x="124" y="76"/>
                  </a:moveTo>
                  <a:cubicBezTo>
                    <a:pt x="123" y="76"/>
                    <a:pt x="122" y="75"/>
                    <a:pt x="121" y="74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72" y="12"/>
                    <a:pt x="65" y="8"/>
                    <a:pt x="57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8" y="0"/>
                    <a:pt x="77" y="5"/>
                    <a:pt x="84" y="13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9" y="71"/>
                    <a:pt x="129" y="74"/>
                    <a:pt x="127" y="75"/>
                  </a:cubicBezTo>
                  <a:cubicBezTo>
                    <a:pt x="126" y="76"/>
                    <a:pt x="125" y="76"/>
                    <a:pt x="12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95E01FB-88F5-4196-894D-2C75EC6CE2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WHAT WE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DO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3AA653-2C5D-4339-AD49-C7D06CB8E1B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7C0A5D7-AF72-4BDA-99F5-D5F0A24EDF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FD7EAD9D-7B42-4508-8323-925AD15E78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72ABA6C-0E1E-4C1D-B3F9-E30507396AB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CONTENT STRATEGY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C66B0F2-AD1E-4BAD-814A-5C92C3BF2C5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TRAFFICT BOOST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8AF5EAE-F536-473C-A634-F41026AE65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CREATOR COLLAB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3E50CBA-89A2-4BB5-9CBA-5801F58A6E06}"/>
              </a:ext>
            </a:extLst>
          </p:cNvPr>
          <p:cNvGrpSpPr>
            <a:grpSpLocks noChangeAspect="1"/>
          </p:cNvGrpSpPr>
          <p:nvPr/>
        </p:nvGrpSpPr>
        <p:grpSpPr>
          <a:xfrm>
            <a:off x="2549610" y="8213740"/>
            <a:ext cx="648000" cy="628401"/>
            <a:chOff x="5430930" y="8170886"/>
            <a:chExt cx="787403" cy="763589"/>
          </a:xfrm>
          <a:solidFill>
            <a:schemeClr val="tx1"/>
          </a:solidFill>
        </p:grpSpPr>
        <p:sp>
          <p:nvSpPr>
            <p:cNvPr id="64" name="Freeform 1476">
              <a:extLst>
                <a:ext uri="{FF2B5EF4-FFF2-40B4-BE49-F238E27FC236}">
                  <a16:creationId xmlns:a16="http://schemas.microsoft.com/office/drawing/2014/main" id="{D7D29581-B501-41D9-A1F4-DDE47F054B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30930" y="8170886"/>
              <a:ext cx="787403" cy="763589"/>
            </a:xfrm>
            <a:custGeom>
              <a:avLst/>
              <a:gdLst>
                <a:gd name="T0" fmla="*/ 105 w 247"/>
                <a:gd name="T1" fmla="*/ 240 h 240"/>
                <a:gd name="T2" fmla="*/ 104 w 247"/>
                <a:gd name="T3" fmla="*/ 240 h 240"/>
                <a:gd name="T4" fmla="*/ 101 w 247"/>
                <a:gd name="T5" fmla="*/ 237 h 240"/>
                <a:gd name="T6" fmla="*/ 86 w 247"/>
                <a:gd name="T7" fmla="*/ 192 h 240"/>
                <a:gd name="T8" fmla="*/ 48 w 247"/>
                <a:gd name="T9" fmla="*/ 154 h 240"/>
                <a:gd name="T10" fmla="*/ 3 w 247"/>
                <a:gd name="T11" fmla="*/ 139 h 240"/>
                <a:gd name="T12" fmla="*/ 0 w 247"/>
                <a:gd name="T13" fmla="*/ 136 h 240"/>
                <a:gd name="T14" fmla="*/ 2 w 247"/>
                <a:gd name="T15" fmla="*/ 132 h 240"/>
                <a:gd name="T16" fmla="*/ 33 w 247"/>
                <a:gd name="T17" fmla="*/ 109 h 240"/>
                <a:gd name="T18" fmla="*/ 35 w 247"/>
                <a:gd name="T19" fmla="*/ 108 h 240"/>
                <a:gd name="T20" fmla="*/ 71 w 247"/>
                <a:gd name="T21" fmla="*/ 108 h 240"/>
                <a:gd name="T22" fmla="*/ 72 w 247"/>
                <a:gd name="T23" fmla="*/ 107 h 240"/>
                <a:gd name="T24" fmla="*/ 131 w 247"/>
                <a:gd name="T25" fmla="*/ 19 h 240"/>
                <a:gd name="T26" fmla="*/ 206 w 247"/>
                <a:gd name="T27" fmla="*/ 0 h 240"/>
                <a:gd name="T28" fmla="*/ 235 w 247"/>
                <a:gd name="T29" fmla="*/ 1 h 240"/>
                <a:gd name="T30" fmla="*/ 239 w 247"/>
                <a:gd name="T31" fmla="*/ 5 h 240"/>
                <a:gd name="T32" fmla="*/ 221 w 247"/>
                <a:gd name="T33" fmla="*/ 109 h 240"/>
                <a:gd name="T34" fmla="*/ 133 w 247"/>
                <a:gd name="T35" fmla="*/ 168 h 240"/>
                <a:gd name="T36" fmla="*/ 132 w 247"/>
                <a:gd name="T37" fmla="*/ 169 h 240"/>
                <a:gd name="T38" fmla="*/ 132 w 247"/>
                <a:gd name="T39" fmla="*/ 205 h 240"/>
                <a:gd name="T40" fmla="*/ 131 w 247"/>
                <a:gd name="T41" fmla="*/ 207 h 240"/>
                <a:gd name="T42" fmla="*/ 108 w 247"/>
                <a:gd name="T43" fmla="*/ 238 h 240"/>
                <a:gd name="T44" fmla="*/ 105 w 247"/>
                <a:gd name="T45" fmla="*/ 240 h 240"/>
                <a:gd name="T46" fmla="*/ 12 w 247"/>
                <a:gd name="T47" fmla="*/ 134 h 240"/>
                <a:gd name="T48" fmla="*/ 52 w 247"/>
                <a:gd name="T49" fmla="*/ 147 h 240"/>
                <a:gd name="T50" fmla="*/ 53 w 247"/>
                <a:gd name="T51" fmla="*/ 148 h 240"/>
                <a:gd name="T52" fmla="*/ 92 w 247"/>
                <a:gd name="T53" fmla="*/ 187 h 240"/>
                <a:gd name="T54" fmla="*/ 93 w 247"/>
                <a:gd name="T55" fmla="*/ 188 h 240"/>
                <a:gd name="T56" fmla="*/ 106 w 247"/>
                <a:gd name="T57" fmla="*/ 228 h 240"/>
                <a:gd name="T58" fmla="*/ 124 w 247"/>
                <a:gd name="T59" fmla="*/ 204 h 240"/>
                <a:gd name="T60" fmla="*/ 124 w 247"/>
                <a:gd name="T61" fmla="*/ 166 h 240"/>
                <a:gd name="T62" fmla="*/ 126 w 247"/>
                <a:gd name="T63" fmla="*/ 163 h 240"/>
                <a:gd name="T64" fmla="*/ 129 w 247"/>
                <a:gd name="T65" fmla="*/ 161 h 240"/>
                <a:gd name="T66" fmla="*/ 216 w 247"/>
                <a:gd name="T67" fmla="*/ 103 h 240"/>
                <a:gd name="T68" fmla="*/ 231 w 247"/>
                <a:gd name="T69" fmla="*/ 9 h 240"/>
                <a:gd name="T70" fmla="*/ 206 w 247"/>
                <a:gd name="T71" fmla="*/ 8 h 240"/>
                <a:gd name="T72" fmla="*/ 137 w 247"/>
                <a:gd name="T73" fmla="*/ 24 h 240"/>
                <a:gd name="T74" fmla="*/ 79 w 247"/>
                <a:gd name="T75" fmla="*/ 111 h 240"/>
                <a:gd name="T76" fmla="*/ 77 w 247"/>
                <a:gd name="T77" fmla="*/ 114 h 240"/>
                <a:gd name="T78" fmla="*/ 74 w 247"/>
                <a:gd name="T79" fmla="*/ 116 h 240"/>
                <a:gd name="T80" fmla="*/ 36 w 247"/>
                <a:gd name="T81" fmla="*/ 116 h 240"/>
                <a:gd name="T82" fmla="*/ 12 w 247"/>
                <a:gd name="T83" fmla="*/ 13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7" h="240">
                  <a:moveTo>
                    <a:pt x="105" y="240"/>
                  </a:moveTo>
                  <a:cubicBezTo>
                    <a:pt x="104" y="240"/>
                    <a:pt x="104" y="240"/>
                    <a:pt x="104" y="240"/>
                  </a:cubicBezTo>
                  <a:cubicBezTo>
                    <a:pt x="102" y="240"/>
                    <a:pt x="101" y="239"/>
                    <a:pt x="101" y="237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48" y="154"/>
                    <a:pt x="48" y="154"/>
                    <a:pt x="48" y="154"/>
                  </a:cubicBezTo>
                  <a:cubicBezTo>
                    <a:pt x="3" y="139"/>
                    <a:pt x="3" y="139"/>
                    <a:pt x="3" y="139"/>
                  </a:cubicBezTo>
                  <a:cubicBezTo>
                    <a:pt x="1" y="139"/>
                    <a:pt x="0" y="138"/>
                    <a:pt x="0" y="136"/>
                  </a:cubicBezTo>
                  <a:cubicBezTo>
                    <a:pt x="0" y="135"/>
                    <a:pt x="0" y="133"/>
                    <a:pt x="2" y="132"/>
                  </a:cubicBezTo>
                  <a:cubicBezTo>
                    <a:pt x="33" y="109"/>
                    <a:pt x="33" y="109"/>
                    <a:pt x="33" y="109"/>
                  </a:cubicBezTo>
                  <a:cubicBezTo>
                    <a:pt x="33" y="108"/>
                    <a:pt x="34" y="108"/>
                    <a:pt x="35" y="108"/>
                  </a:cubicBezTo>
                  <a:cubicBezTo>
                    <a:pt x="71" y="108"/>
                    <a:pt x="71" y="108"/>
                    <a:pt x="71" y="108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86" y="78"/>
                    <a:pt x="99" y="50"/>
                    <a:pt x="131" y="19"/>
                  </a:cubicBezTo>
                  <a:cubicBezTo>
                    <a:pt x="146" y="3"/>
                    <a:pt x="180" y="0"/>
                    <a:pt x="206" y="0"/>
                  </a:cubicBezTo>
                  <a:cubicBezTo>
                    <a:pt x="222" y="0"/>
                    <a:pt x="235" y="1"/>
                    <a:pt x="235" y="1"/>
                  </a:cubicBezTo>
                  <a:cubicBezTo>
                    <a:pt x="237" y="2"/>
                    <a:pt x="238" y="3"/>
                    <a:pt x="239" y="5"/>
                  </a:cubicBezTo>
                  <a:cubicBezTo>
                    <a:pt x="239" y="8"/>
                    <a:pt x="247" y="84"/>
                    <a:pt x="221" y="109"/>
                  </a:cubicBezTo>
                  <a:cubicBezTo>
                    <a:pt x="190" y="141"/>
                    <a:pt x="162" y="154"/>
                    <a:pt x="133" y="168"/>
                  </a:cubicBezTo>
                  <a:cubicBezTo>
                    <a:pt x="132" y="169"/>
                    <a:pt x="132" y="169"/>
                    <a:pt x="132" y="169"/>
                  </a:cubicBezTo>
                  <a:cubicBezTo>
                    <a:pt x="132" y="205"/>
                    <a:pt x="132" y="205"/>
                    <a:pt x="132" y="205"/>
                  </a:cubicBezTo>
                  <a:cubicBezTo>
                    <a:pt x="132" y="206"/>
                    <a:pt x="132" y="207"/>
                    <a:pt x="131" y="207"/>
                  </a:cubicBezTo>
                  <a:cubicBezTo>
                    <a:pt x="108" y="238"/>
                    <a:pt x="108" y="238"/>
                    <a:pt x="108" y="238"/>
                  </a:cubicBezTo>
                  <a:cubicBezTo>
                    <a:pt x="107" y="239"/>
                    <a:pt x="106" y="240"/>
                    <a:pt x="105" y="240"/>
                  </a:cubicBezTo>
                  <a:close/>
                  <a:moveTo>
                    <a:pt x="12" y="134"/>
                  </a:moveTo>
                  <a:cubicBezTo>
                    <a:pt x="52" y="147"/>
                    <a:pt x="52" y="147"/>
                    <a:pt x="52" y="147"/>
                  </a:cubicBezTo>
                  <a:cubicBezTo>
                    <a:pt x="52" y="147"/>
                    <a:pt x="53" y="148"/>
                    <a:pt x="53" y="148"/>
                  </a:cubicBezTo>
                  <a:cubicBezTo>
                    <a:pt x="92" y="187"/>
                    <a:pt x="92" y="187"/>
                    <a:pt x="92" y="187"/>
                  </a:cubicBezTo>
                  <a:cubicBezTo>
                    <a:pt x="92" y="187"/>
                    <a:pt x="93" y="188"/>
                    <a:pt x="93" y="188"/>
                  </a:cubicBezTo>
                  <a:cubicBezTo>
                    <a:pt x="106" y="228"/>
                    <a:pt x="106" y="228"/>
                    <a:pt x="106" y="228"/>
                  </a:cubicBezTo>
                  <a:cubicBezTo>
                    <a:pt x="124" y="204"/>
                    <a:pt x="124" y="204"/>
                    <a:pt x="124" y="204"/>
                  </a:cubicBezTo>
                  <a:cubicBezTo>
                    <a:pt x="124" y="166"/>
                    <a:pt x="124" y="166"/>
                    <a:pt x="124" y="166"/>
                  </a:cubicBezTo>
                  <a:cubicBezTo>
                    <a:pt x="124" y="165"/>
                    <a:pt x="125" y="163"/>
                    <a:pt x="126" y="163"/>
                  </a:cubicBezTo>
                  <a:cubicBezTo>
                    <a:pt x="129" y="161"/>
                    <a:pt x="129" y="161"/>
                    <a:pt x="129" y="161"/>
                  </a:cubicBezTo>
                  <a:cubicBezTo>
                    <a:pt x="158" y="147"/>
                    <a:pt x="185" y="134"/>
                    <a:pt x="216" y="103"/>
                  </a:cubicBezTo>
                  <a:cubicBezTo>
                    <a:pt x="236" y="84"/>
                    <a:pt x="232" y="24"/>
                    <a:pt x="231" y="9"/>
                  </a:cubicBezTo>
                  <a:cubicBezTo>
                    <a:pt x="226" y="9"/>
                    <a:pt x="217" y="8"/>
                    <a:pt x="206" y="8"/>
                  </a:cubicBezTo>
                  <a:cubicBezTo>
                    <a:pt x="171" y="8"/>
                    <a:pt x="147" y="14"/>
                    <a:pt x="137" y="24"/>
                  </a:cubicBezTo>
                  <a:cubicBezTo>
                    <a:pt x="106" y="55"/>
                    <a:pt x="93" y="82"/>
                    <a:pt x="79" y="111"/>
                  </a:cubicBezTo>
                  <a:cubicBezTo>
                    <a:pt x="77" y="114"/>
                    <a:pt x="77" y="114"/>
                    <a:pt x="77" y="114"/>
                  </a:cubicBezTo>
                  <a:cubicBezTo>
                    <a:pt x="77" y="115"/>
                    <a:pt x="75" y="116"/>
                    <a:pt x="74" y="116"/>
                  </a:cubicBezTo>
                  <a:cubicBezTo>
                    <a:pt x="36" y="116"/>
                    <a:pt x="36" y="116"/>
                    <a:pt x="36" y="116"/>
                  </a:cubicBezTo>
                  <a:lnTo>
                    <a:pt x="12" y="1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Freeform 1477">
              <a:extLst>
                <a:ext uri="{FF2B5EF4-FFF2-40B4-BE49-F238E27FC236}">
                  <a16:creationId xmlns:a16="http://schemas.microsoft.com/office/drawing/2014/main" id="{A765F2B3-05E2-4817-9F57-877AC1CD0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0930" y="8731275"/>
              <a:ext cx="204788" cy="203200"/>
            </a:xfrm>
            <a:custGeom>
              <a:avLst/>
              <a:gdLst>
                <a:gd name="T0" fmla="*/ 5 w 64"/>
                <a:gd name="T1" fmla="*/ 64 h 64"/>
                <a:gd name="T2" fmla="*/ 4 w 64"/>
                <a:gd name="T3" fmla="*/ 64 h 64"/>
                <a:gd name="T4" fmla="*/ 1 w 64"/>
                <a:gd name="T5" fmla="*/ 63 h 64"/>
                <a:gd name="T6" fmla="*/ 0 w 64"/>
                <a:gd name="T7" fmla="*/ 60 h 64"/>
                <a:gd name="T8" fmla="*/ 12 w 64"/>
                <a:gd name="T9" fmla="*/ 16 h 64"/>
                <a:gd name="T10" fmla="*/ 43 w 64"/>
                <a:gd name="T11" fmla="*/ 0 h 64"/>
                <a:gd name="T12" fmla="*/ 48 w 64"/>
                <a:gd name="T13" fmla="*/ 3 h 64"/>
                <a:gd name="T14" fmla="*/ 45 w 64"/>
                <a:gd name="T15" fmla="*/ 8 h 64"/>
                <a:gd name="T16" fmla="*/ 18 w 64"/>
                <a:gd name="T17" fmla="*/ 21 h 64"/>
                <a:gd name="T18" fmla="*/ 8 w 64"/>
                <a:gd name="T19" fmla="*/ 56 h 64"/>
                <a:gd name="T20" fmla="*/ 45 w 64"/>
                <a:gd name="T21" fmla="*/ 48 h 64"/>
                <a:gd name="T22" fmla="*/ 56 w 64"/>
                <a:gd name="T23" fmla="*/ 19 h 64"/>
                <a:gd name="T24" fmla="*/ 61 w 64"/>
                <a:gd name="T25" fmla="*/ 16 h 64"/>
                <a:gd name="T26" fmla="*/ 64 w 64"/>
                <a:gd name="T27" fmla="*/ 21 h 64"/>
                <a:gd name="T28" fmla="*/ 51 w 64"/>
                <a:gd name="T29" fmla="*/ 54 h 64"/>
                <a:gd name="T30" fmla="*/ 5 w 64"/>
                <a:gd name="T31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" h="64">
                  <a:moveTo>
                    <a:pt x="5" y="64"/>
                  </a:moveTo>
                  <a:cubicBezTo>
                    <a:pt x="5" y="64"/>
                    <a:pt x="4" y="64"/>
                    <a:pt x="4" y="64"/>
                  </a:cubicBezTo>
                  <a:cubicBezTo>
                    <a:pt x="3" y="64"/>
                    <a:pt x="2" y="64"/>
                    <a:pt x="1" y="63"/>
                  </a:cubicBezTo>
                  <a:cubicBezTo>
                    <a:pt x="0" y="62"/>
                    <a:pt x="0" y="61"/>
                    <a:pt x="0" y="60"/>
                  </a:cubicBezTo>
                  <a:cubicBezTo>
                    <a:pt x="0" y="56"/>
                    <a:pt x="2" y="26"/>
                    <a:pt x="12" y="16"/>
                  </a:cubicBezTo>
                  <a:cubicBezTo>
                    <a:pt x="22" y="6"/>
                    <a:pt x="42" y="0"/>
                    <a:pt x="43" y="0"/>
                  </a:cubicBezTo>
                  <a:cubicBezTo>
                    <a:pt x="45" y="0"/>
                    <a:pt x="47" y="1"/>
                    <a:pt x="48" y="3"/>
                  </a:cubicBezTo>
                  <a:cubicBezTo>
                    <a:pt x="48" y="5"/>
                    <a:pt x="47" y="7"/>
                    <a:pt x="45" y="8"/>
                  </a:cubicBezTo>
                  <a:cubicBezTo>
                    <a:pt x="45" y="8"/>
                    <a:pt x="26" y="13"/>
                    <a:pt x="18" y="21"/>
                  </a:cubicBezTo>
                  <a:cubicBezTo>
                    <a:pt x="12" y="26"/>
                    <a:pt x="9" y="44"/>
                    <a:pt x="8" y="56"/>
                  </a:cubicBezTo>
                  <a:cubicBezTo>
                    <a:pt x="21" y="56"/>
                    <a:pt x="40" y="54"/>
                    <a:pt x="45" y="48"/>
                  </a:cubicBezTo>
                  <a:cubicBezTo>
                    <a:pt x="52" y="42"/>
                    <a:pt x="55" y="25"/>
                    <a:pt x="56" y="19"/>
                  </a:cubicBezTo>
                  <a:cubicBezTo>
                    <a:pt x="56" y="17"/>
                    <a:pt x="58" y="16"/>
                    <a:pt x="61" y="16"/>
                  </a:cubicBezTo>
                  <a:cubicBezTo>
                    <a:pt x="63" y="16"/>
                    <a:pt x="64" y="18"/>
                    <a:pt x="64" y="21"/>
                  </a:cubicBezTo>
                  <a:cubicBezTo>
                    <a:pt x="64" y="22"/>
                    <a:pt x="61" y="44"/>
                    <a:pt x="51" y="54"/>
                  </a:cubicBezTo>
                  <a:cubicBezTo>
                    <a:pt x="41" y="63"/>
                    <a:pt x="13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1478">
              <a:extLst>
                <a:ext uri="{FF2B5EF4-FFF2-40B4-BE49-F238E27FC236}">
                  <a16:creationId xmlns:a16="http://schemas.microsoft.com/office/drawing/2014/main" id="{8C420E0C-514E-48FD-A0C5-68BE2C8E30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77019" y="8310586"/>
              <a:ext cx="179388" cy="179388"/>
            </a:xfrm>
            <a:custGeom>
              <a:avLst/>
              <a:gdLst>
                <a:gd name="T0" fmla="*/ 28 w 56"/>
                <a:gd name="T1" fmla="*/ 56 h 56"/>
                <a:gd name="T2" fmla="*/ 0 w 56"/>
                <a:gd name="T3" fmla="*/ 28 h 56"/>
                <a:gd name="T4" fmla="*/ 28 w 56"/>
                <a:gd name="T5" fmla="*/ 0 h 56"/>
                <a:gd name="T6" fmla="*/ 56 w 56"/>
                <a:gd name="T7" fmla="*/ 28 h 56"/>
                <a:gd name="T8" fmla="*/ 28 w 56"/>
                <a:gd name="T9" fmla="*/ 56 h 56"/>
                <a:gd name="T10" fmla="*/ 28 w 56"/>
                <a:gd name="T11" fmla="*/ 8 h 56"/>
                <a:gd name="T12" fmla="*/ 8 w 56"/>
                <a:gd name="T13" fmla="*/ 28 h 56"/>
                <a:gd name="T14" fmla="*/ 28 w 56"/>
                <a:gd name="T15" fmla="*/ 48 h 56"/>
                <a:gd name="T16" fmla="*/ 48 w 56"/>
                <a:gd name="T17" fmla="*/ 28 h 56"/>
                <a:gd name="T18" fmla="*/ 28 w 56"/>
                <a:gd name="T19" fmla="*/ 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56"/>
                  </a:moveTo>
                  <a:cubicBezTo>
                    <a:pt x="13" y="56"/>
                    <a:pt x="0" y="43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43" y="0"/>
                    <a:pt x="56" y="13"/>
                    <a:pt x="56" y="28"/>
                  </a:cubicBezTo>
                  <a:cubicBezTo>
                    <a:pt x="56" y="43"/>
                    <a:pt x="43" y="56"/>
                    <a:pt x="28" y="56"/>
                  </a:cubicBezTo>
                  <a:close/>
                  <a:moveTo>
                    <a:pt x="28" y="8"/>
                  </a:moveTo>
                  <a:cubicBezTo>
                    <a:pt x="17" y="8"/>
                    <a:pt x="8" y="17"/>
                    <a:pt x="8" y="28"/>
                  </a:cubicBezTo>
                  <a:cubicBezTo>
                    <a:pt x="8" y="39"/>
                    <a:pt x="17" y="48"/>
                    <a:pt x="28" y="48"/>
                  </a:cubicBezTo>
                  <a:cubicBezTo>
                    <a:pt x="39" y="48"/>
                    <a:pt x="48" y="39"/>
                    <a:pt x="48" y="28"/>
                  </a:cubicBezTo>
                  <a:cubicBezTo>
                    <a:pt x="48" y="17"/>
                    <a:pt x="39" y="8"/>
                    <a:pt x="2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CB6F330-DEEC-44A8-AF07-92CE3D01AC79}"/>
              </a:ext>
            </a:extLst>
          </p:cNvPr>
          <p:cNvGrpSpPr>
            <a:grpSpLocks noChangeAspect="1"/>
          </p:cNvGrpSpPr>
          <p:nvPr/>
        </p:nvGrpSpPr>
        <p:grpSpPr>
          <a:xfrm>
            <a:off x="2549610" y="10824820"/>
            <a:ext cx="648000" cy="479517"/>
            <a:chOff x="3692587" y="2316169"/>
            <a:chExt cx="1031882" cy="763588"/>
          </a:xfrm>
          <a:solidFill>
            <a:schemeClr val="tx1"/>
          </a:solidFill>
        </p:grpSpPr>
        <p:sp>
          <p:nvSpPr>
            <p:cNvPr id="68" name="Freeform 988">
              <a:extLst>
                <a:ext uri="{FF2B5EF4-FFF2-40B4-BE49-F238E27FC236}">
                  <a16:creationId xmlns:a16="http://schemas.microsoft.com/office/drawing/2014/main" id="{D471AF33-2E19-43AE-888E-8469F3CA9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876" y="2822582"/>
              <a:ext cx="763593" cy="257175"/>
            </a:xfrm>
            <a:custGeom>
              <a:avLst/>
              <a:gdLst>
                <a:gd name="T0" fmla="*/ 228 w 240"/>
                <a:gd name="T1" fmla="*/ 81 h 81"/>
                <a:gd name="T2" fmla="*/ 12 w 240"/>
                <a:gd name="T3" fmla="*/ 81 h 81"/>
                <a:gd name="T4" fmla="*/ 0 w 240"/>
                <a:gd name="T5" fmla="*/ 69 h 81"/>
                <a:gd name="T6" fmla="*/ 0 w 240"/>
                <a:gd name="T7" fmla="*/ 53 h 81"/>
                <a:gd name="T8" fmla="*/ 2 w 240"/>
                <a:gd name="T9" fmla="*/ 49 h 81"/>
                <a:gd name="T10" fmla="*/ 90 w 240"/>
                <a:gd name="T11" fmla="*/ 1 h 81"/>
                <a:gd name="T12" fmla="*/ 96 w 240"/>
                <a:gd name="T13" fmla="*/ 3 h 81"/>
                <a:gd name="T14" fmla="*/ 94 w 240"/>
                <a:gd name="T15" fmla="*/ 9 h 81"/>
                <a:gd name="T16" fmla="*/ 8 w 240"/>
                <a:gd name="T17" fmla="*/ 55 h 81"/>
                <a:gd name="T18" fmla="*/ 8 w 240"/>
                <a:gd name="T19" fmla="*/ 69 h 81"/>
                <a:gd name="T20" fmla="*/ 12 w 240"/>
                <a:gd name="T21" fmla="*/ 73 h 81"/>
                <a:gd name="T22" fmla="*/ 228 w 240"/>
                <a:gd name="T23" fmla="*/ 73 h 81"/>
                <a:gd name="T24" fmla="*/ 232 w 240"/>
                <a:gd name="T25" fmla="*/ 69 h 81"/>
                <a:gd name="T26" fmla="*/ 232 w 240"/>
                <a:gd name="T27" fmla="*/ 55 h 81"/>
                <a:gd name="T28" fmla="*/ 146 w 240"/>
                <a:gd name="T29" fmla="*/ 8 h 81"/>
                <a:gd name="T30" fmla="*/ 145 w 240"/>
                <a:gd name="T31" fmla="*/ 3 h 81"/>
                <a:gd name="T32" fmla="*/ 150 w 240"/>
                <a:gd name="T33" fmla="*/ 1 h 81"/>
                <a:gd name="T34" fmla="*/ 238 w 240"/>
                <a:gd name="T35" fmla="*/ 49 h 81"/>
                <a:gd name="T36" fmla="*/ 240 w 240"/>
                <a:gd name="T37" fmla="*/ 53 h 81"/>
                <a:gd name="T38" fmla="*/ 240 w 240"/>
                <a:gd name="T39" fmla="*/ 69 h 81"/>
                <a:gd name="T40" fmla="*/ 228 w 240"/>
                <a:gd name="T4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0" h="81">
                  <a:moveTo>
                    <a:pt x="228" y="81"/>
                  </a:moveTo>
                  <a:cubicBezTo>
                    <a:pt x="12" y="81"/>
                    <a:pt x="12" y="81"/>
                    <a:pt x="12" y="81"/>
                  </a:cubicBezTo>
                  <a:cubicBezTo>
                    <a:pt x="5" y="81"/>
                    <a:pt x="0" y="76"/>
                    <a:pt x="0" y="69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2"/>
                    <a:pt x="1" y="50"/>
                    <a:pt x="2" y="49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92" y="0"/>
                    <a:pt x="95" y="1"/>
                    <a:pt x="96" y="3"/>
                  </a:cubicBezTo>
                  <a:cubicBezTo>
                    <a:pt x="97" y="5"/>
                    <a:pt x="96" y="7"/>
                    <a:pt x="94" y="9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1"/>
                    <a:pt x="10" y="73"/>
                    <a:pt x="12" y="73"/>
                  </a:cubicBezTo>
                  <a:cubicBezTo>
                    <a:pt x="228" y="73"/>
                    <a:pt x="228" y="73"/>
                    <a:pt x="228" y="73"/>
                  </a:cubicBezTo>
                  <a:cubicBezTo>
                    <a:pt x="230" y="73"/>
                    <a:pt x="232" y="71"/>
                    <a:pt x="232" y="69"/>
                  </a:cubicBezTo>
                  <a:cubicBezTo>
                    <a:pt x="232" y="55"/>
                    <a:pt x="232" y="55"/>
                    <a:pt x="232" y="55"/>
                  </a:cubicBezTo>
                  <a:cubicBezTo>
                    <a:pt x="146" y="8"/>
                    <a:pt x="146" y="8"/>
                    <a:pt x="146" y="8"/>
                  </a:cubicBezTo>
                  <a:cubicBezTo>
                    <a:pt x="144" y="7"/>
                    <a:pt x="144" y="5"/>
                    <a:pt x="145" y="3"/>
                  </a:cubicBezTo>
                  <a:cubicBezTo>
                    <a:pt x="146" y="1"/>
                    <a:pt x="148" y="0"/>
                    <a:pt x="150" y="1"/>
                  </a:cubicBezTo>
                  <a:cubicBezTo>
                    <a:pt x="238" y="49"/>
                    <a:pt x="238" y="49"/>
                    <a:pt x="238" y="49"/>
                  </a:cubicBezTo>
                  <a:cubicBezTo>
                    <a:pt x="239" y="50"/>
                    <a:pt x="240" y="52"/>
                    <a:pt x="240" y="53"/>
                  </a:cubicBezTo>
                  <a:cubicBezTo>
                    <a:pt x="240" y="69"/>
                    <a:pt x="240" y="69"/>
                    <a:pt x="240" y="69"/>
                  </a:cubicBezTo>
                  <a:cubicBezTo>
                    <a:pt x="240" y="76"/>
                    <a:pt x="235" y="81"/>
                    <a:pt x="228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989">
              <a:extLst>
                <a:ext uri="{FF2B5EF4-FFF2-40B4-BE49-F238E27FC236}">
                  <a16:creationId xmlns:a16="http://schemas.microsoft.com/office/drawing/2014/main" id="{FB4E295E-52B1-41F1-876A-C51260DC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678" y="2316169"/>
              <a:ext cx="407991" cy="538163"/>
            </a:xfrm>
            <a:custGeom>
              <a:avLst/>
              <a:gdLst>
                <a:gd name="T0" fmla="*/ 92 w 128"/>
                <a:gd name="T1" fmla="*/ 168 h 169"/>
                <a:gd name="T2" fmla="*/ 89 w 128"/>
                <a:gd name="T3" fmla="*/ 166 h 169"/>
                <a:gd name="T4" fmla="*/ 90 w 128"/>
                <a:gd name="T5" fmla="*/ 161 h 169"/>
                <a:gd name="T6" fmla="*/ 120 w 128"/>
                <a:gd name="T7" fmla="*/ 95 h 169"/>
                <a:gd name="T8" fmla="*/ 120 w 128"/>
                <a:gd name="T9" fmla="*/ 50 h 169"/>
                <a:gd name="T10" fmla="*/ 64 w 128"/>
                <a:gd name="T11" fmla="*/ 8 h 169"/>
                <a:gd name="T12" fmla="*/ 64 w 128"/>
                <a:gd name="T13" fmla="*/ 8 h 169"/>
                <a:gd name="T14" fmla="*/ 8 w 128"/>
                <a:gd name="T15" fmla="*/ 50 h 169"/>
                <a:gd name="T16" fmla="*/ 8 w 128"/>
                <a:gd name="T17" fmla="*/ 95 h 169"/>
                <a:gd name="T18" fmla="*/ 38 w 128"/>
                <a:gd name="T19" fmla="*/ 161 h 169"/>
                <a:gd name="T20" fmla="*/ 39 w 128"/>
                <a:gd name="T21" fmla="*/ 166 h 169"/>
                <a:gd name="T22" fmla="*/ 34 w 128"/>
                <a:gd name="T23" fmla="*/ 167 h 169"/>
                <a:gd name="T24" fmla="*/ 0 w 128"/>
                <a:gd name="T25" fmla="*/ 95 h 169"/>
                <a:gd name="T26" fmla="*/ 0 w 128"/>
                <a:gd name="T27" fmla="*/ 50 h 169"/>
                <a:gd name="T28" fmla="*/ 0 w 128"/>
                <a:gd name="T29" fmla="*/ 49 h 169"/>
                <a:gd name="T30" fmla="*/ 64 w 128"/>
                <a:gd name="T31" fmla="*/ 0 h 169"/>
                <a:gd name="T32" fmla="*/ 64 w 128"/>
                <a:gd name="T33" fmla="*/ 0 h 169"/>
                <a:gd name="T34" fmla="*/ 128 w 128"/>
                <a:gd name="T35" fmla="*/ 49 h 169"/>
                <a:gd name="T36" fmla="*/ 128 w 128"/>
                <a:gd name="T37" fmla="*/ 50 h 169"/>
                <a:gd name="T38" fmla="*/ 128 w 128"/>
                <a:gd name="T39" fmla="*/ 95 h 169"/>
                <a:gd name="T40" fmla="*/ 94 w 128"/>
                <a:gd name="T41" fmla="*/ 167 h 169"/>
                <a:gd name="T42" fmla="*/ 92 w 128"/>
                <a:gd name="T43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8" h="169">
                  <a:moveTo>
                    <a:pt x="92" y="168"/>
                  </a:moveTo>
                  <a:cubicBezTo>
                    <a:pt x="91" y="168"/>
                    <a:pt x="90" y="167"/>
                    <a:pt x="89" y="166"/>
                  </a:cubicBezTo>
                  <a:cubicBezTo>
                    <a:pt x="88" y="164"/>
                    <a:pt x="88" y="162"/>
                    <a:pt x="90" y="161"/>
                  </a:cubicBezTo>
                  <a:cubicBezTo>
                    <a:pt x="120" y="143"/>
                    <a:pt x="120" y="96"/>
                    <a:pt x="120" y="95"/>
                  </a:cubicBezTo>
                  <a:cubicBezTo>
                    <a:pt x="120" y="50"/>
                    <a:pt x="120" y="50"/>
                    <a:pt x="120" y="50"/>
                  </a:cubicBezTo>
                  <a:cubicBezTo>
                    <a:pt x="116" y="25"/>
                    <a:pt x="87" y="8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41" y="8"/>
                    <a:pt x="12" y="25"/>
                    <a:pt x="8" y="50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8" y="96"/>
                    <a:pt x="9" y="142"/>
                    <a:pt x="38" y="161"/>
                  </a:cubicBezTo>
                  <a:cubicBezTo>
                    <a:pt x="40" y="162"/>
                    <a:pt x="41" y="164"/>
                    <a:pt x="39" y="166"/>
                  </a:cubicBezTo>
                  <a:cubicBezTo>
                    <a:pt x="38" y="168"/>
                    <a:pt x="36" y="169"/>
                    <a:pt x="34" y="167"/>
                  </a:cubicBezTo>
                  <a:cubicBezTo>
                    <a:pt x="1" y="146"/>
                    <a:pt x="0" y="97"/>
                    <a:pt x="0" y="9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4" y="25"/>
                    <a:pt x="31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97" y="0"/>
                    <a:pt x="124" y="25"/>
                    <a:pt x="128" y="49"/>
                  </a:cubicBezTo>
                  <a:cubicBezTo>
                    <a:pt x="128" y="50"/>
                    <a:pt x="128" y="50"/>
                    <a:pt x="128" y="50"/>
                  </a:cubicBezTo>
                  <a:cubicBezTo>
                    <a:pt x="128" y="95"/>
                    <a:pt x="128" y="95"/>
                    <a:pt x="128" y="95"/>
                  </a:cubicBezTo>
                  <a:cubicBezTo>
                    <a:pt x="128" y="97"/>
                    <a:pt x="128" y="147"/>
                    <a:pt x="94" y="167"/>
                  </a:cubicBezTo>
                  <a:cubicBezTo>
                    <a:pt x="94" y="168"/>
                    <a:pt x="93" y="168"/>
                    <a:pt x="92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990">
              <a:extLst>
                <a:ext uri="{FF2B5EF4-FFF2-40B4-BE49-F238E27FC236}">
                  <a16:creationId xmlns:a16="http://schemas.microsoft.com/office/drawing/2014/main" id="{ADDB3393-0835-4949-9F3F-DB78AAEC6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587" y="2822582"/>
              <a:ext cx="306390" cy="257175"/>
            </a:xfrm>
            <a:custGeom>
              <a:avLst/>
              <a:gdLst>
                <a:gd name="T0" fmla="*/ 64 w 96"/>
                <a:gd name="T1" fmla="*/ 81 h 81"/>
                <a:gd name="T2" fmla="*/ 64 w 96"/>
                <a:gd name="T3" fmla="*/ 81 h 81"/>
                <a:gd name="T4" fmla="*/ 12 w 96"/>
                <a:gd name="T5" fmla="*/ 81 h 81"/>
                <a:gd name="T6" fmla="*/ 0 w 96"/>
                <a:gd name="T7" fmla="*/ 69 h 81"/>
                <a:gd name="T8" fmla="*/ 0 w 96"/>
                <a:gd name="T9" fmla="*/ 53 h 81"/>
                <a:gd name="T10" fmla="*/ 2 w 96"/>
                <a:gd name="T11" fmla="*/ 49 h 81"/>
                <a:gd name="T12" fmla="*/ 90 w 96"/>
                <a:gd name="T13" fmla="*/ 1 h 81"/>
                <a:gd name="T14" fmla="*/ 95 w 96"/>
                <a:gd name="T15" fmla="*/ 3 h 81"/>
                <a:gd name="T16" fmla="*/ 94 w 96"/>
                <a:gd name="T17" fmla="*/ 9 h 81"/>
                <a:gd name="T18" fmla="*/ 8 w 96"/>
                <a:gd name="T19" fmla="*/ 55 h 81"/>
                <a:gd name="T20" fmla="*/ 8 w 96"/>
                <a:gd name="T21" fmla="*/ 69 h 81"/>
                <a:gd name="T22" fmla="*/ 12 w 96"/>
                <a:gd name="T23" fmla="*/ 73 h 81"/>
                <a:gd name="T24" fmla="*/ 64 w 96"/>
                <a:gd name="T25" fmla="*/ 73 h 81"/>
                <a:gd name="T26" fmla="*/ 68 w 96"/>
                <a:gd name="T27" fmla="*/ 77 h 81"/>
                <a:gd name="T28" fmla="*/ 64 w 96"/>
                <a:gd name="T2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81">
                  <a:moveTo>
                    <a:pt x="64" y="81"/>
                  </a:moveTo>
                  <a:cubicBezTo>
                    <a:pt x="64" y="81"/>
                    <a:pt x="64" y="81"/>
                    <a:pt x="64" y="81"/>
                  </a:cubicBezTo>
                  <a:cubicBezTo>
                    <a:pt x="12" y="81"/>
                    <a:pt x="12" y="81"/>
                    <a:pt x="12" y="81"/>
                  </a:cubicBezTo>
                  <a:cubicBezTo>
                    <a:pt x="5" y="81"/>
                    <a:pt x="0" y="76"/>
                    <a:pt x="0" y="69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2"/>
                    <a:pt x="1" y="50"/>
                    <a:pt x="2" y="49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92" y="0"/>
                    <a:pt x="94" y="1"/>
                    <a:pt x="95" y="3"/>
                  </a:cubicBezTo>
                  <a:cubicBezTo>
                    <a:pt x="96" y="5"/>
                    <a:pt x="96" y="7"/>
                    <a:pt x="94" y="9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1"/>
                    <a:pt x="10" y="73"/>
                    <a:pt x="12" y="73"/>
                  </a:cubicBezTo>
                  <a:cubicBezTo>
                    <a:pt x="64" y="73"/>
                    <a:pt x="64" y="73"/>
                    <a:pt x="64" y="73"/>
                  </a:cubicBezTo>
                  <a:cubicBezTo>
                    <a:pt x="66" y="73"/>
                    <a:pt x="68" y="75"/>
                    <a:pt x="68" y="77"/>
                  </a:cubicBezTo>
                  <a:cubicBezTo>
                    <a:pt x="68" y="79"/>
                    <a:pt x="66" y="81"/>
                    <a:pt x="64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Freeform 991">
              <a:extLst>
                <a:ext uri="{FF2B5EF4-FFF2-40B4-BE49-F238E27FC236}">
                  <a16:creationId xmlns:a16="http://schemas.microsoft.com/office/drawing/2014/main" id="{C837EDD2-045C-4E73-8905-59D649657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88" y="2316169"/>
              <a:ext cx="284165" cy="534988"/>
            </a:xfrm>
            <a:custGeom>
              <a:avLst/>
              <a:gdLst>
                <a:gd name="T0" fmla="*/ 36 w 89"/>
                <a:gd name="T1" fmla="*/ 168 h 168"/>
                <a:gd name="T2" fmla="*/ 34 w 89"/>
                <a:gd name="T3" fmla="*/ 167 h 168"/>
                <a:gd name="T4" fmla="*/ 0 w 89"/>
                <a:gd name="T5" fmla="*/ 95 h 168"/>
                <a:gd name="T6" fmla="*/ 0 w 89"/>
                <a:gd name="T7" fmla="*/ 50 h 168"/>
                <a:gd name="T8" fmla="*/ 0 w 89"/>
                <a:gd name="T9" fmla="*/ 49 h 168"/>
                <a:gd name="T10" fmla="*/ 64 w 89"/>
                <a:gd name="T11" fmla="*/ 0 h 168"/>
                <a:gd name="T12" fmla="*/ 64 w 89"/>
                <a:gd name="T13" fmla="*/ 0 h 168"/>
                <a:gd name="T14" fmla="*/ 85 w 89"/>
                <a:gd name="T15" fmla="*/ 4 h 168"/>
                <a:gd name="T16" fmla="*/ 88 w 89"/>
                <a:gd name="T17" fmla="*/ 9 h 168"/>
                <a:gd name="T18" fmla="*/ 83 w 89"/>
                <a:gd name="T19" fmla="*/ 11 h 168"/>
                <a:gd name="T20" fmla="*/ 64 w 89"/>
                <a:gd name="T21" fmla="*/ 8 h 168"/>
                <a:gd name="T22" fmla="*/ 64 w 89"/>
                <a:gd name="T23" fmla="*/ 8 h 168"/>
                <a:gd name="T24" fmla="*/ 8 w 89"/>
                <a:gd name="T25" fmla="*/ 50 h 168"/>
                <a:gd name="T26" fmla="*/ 8 w 89"/>
                <a:gd name="T27" fmla="*/ 95 h 168"/>
                <a:gd name="T28" fmla="*/ 38 w 89"/>
                <a:gd name="T29" fmla="*/ 161 h 168"/>
                <a:gd name="T30" fmla="*/ 39 w 89"/>
                <a:gd name="T31" fmla="*/ 166 h 168"/>
                <a:gd name="T32" fmla="*/ 36 w 89"/>
                <a:gd name="T33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168">
                  <a:moveTo>
                    <a:pt x="36" y="168"/>
                  </a:moveTo>
                  <a:cubicBezTo>
                    <a:pt x="35" y="168"/>
                    <a:pt x="34" y="168"/>
                    <a:pt x="34" y="167"/>
                  </a:cubicBezTo>
                  <a:cubicBezTo>
                    <a:pt x="0" y="146"/>
                    <a:pt x="0" y="97"/>
                    <a:pt x="0" y="9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4" y="25"/>
                    <a:pt x="30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71" y="0"/>
                    <a:pt x="78" y="1"/>
                    <a:pt x="85" y="4"/>
                  </a:cubicBezTo>
                  <a:cubicBezTo>
                    <a:pt x="88" y="5"/>
                    <a:pt x="89" y="7"/>
                    <a:pt x="88" y="9"/>
                  </a:cubicBezTo>
                  <a:cubicBezTo>
                    <a:pt x="87" y="11"/>
                    <a:pt x="85" y="12"/>
                    <a:pt x="83" y="11"/>
                  </a:cubicBezTo>
                  <a:cubicBezTo>
                    <a:pt x="77" y="9"/>
                    <a:pt x="70" y="8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41" y="8"/>
                    <a:pt x="12" y="25"/>
                    <a:pt x="8" y="50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8" y="96"/>
                    <a:pt x="8" y="142"/>
                    <a:pt x="38" y="161"/>
                  </a:cubicBezTo>
                  <a:cubicBezTo>
                    <a:pt x="40" y="162"/>
                    <a:pt x="40" y="164"/>
                    <a:pt x="39" y="166"/>
                  </a:cubicBezTo>
                  <a:cubicBezTo>
                    <a:pt x="38" y="167"/>
                    <a:pt x="37" y="168"/>
                    <a:pt x="36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6053CB2B-47E4-40FE-ABD0-FD5159B885F5}"/>
              </a:ext>
            </a:extLst>
          </p:cNvPr>
          <p:cNvGrpSpPr/>
          <p:nvPr/>
        </p:nvGrpSpPr>
        <p:grpSpPr>
          <a:xfrm>
            <a:off x="11520623" y="5725234"/>
            <a:ext cx="1397260" cy="340463"/>
            <a:chOff x="10393587" y="11479795"/>
            <a:chExt cx="1397260" cy="340463"/>
          </a:xfrm>
        </p:grpSpPr>
        <p:sp>
          <p:nvSpPr>
            <p:cNvPr id="78" name="Rectangle 3">
              <a:extLst>
                <a:ext uri="{FF2B5EF4-FFF2-40B4-BE49-F238E27FC236}">
                  <a16:creationId xmlns:a16="http://schemas.microsoft.com/office/drawing/2014/main" id="{03316E85-AC57-4FCE-A6DA-36411946109B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9E129482-107F-4C97-AE6A-44FA090EB981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43FFCA42-6D90-4A15-A314-A78AAB526BE3}"/>
              </a:ext>
            </a:extLst>
          </p:cNvPr>
          <p:cNvGrpSpPr/>
          <p:nvPr/>
        </p:nvGrpSpPr>
        <p:grpSpPr>
          <a:xfrm>
            <a:off x="11520623" y="10909589"/>
            <a:ext cx="1397260" cy="340463"/>
            <a:chOff x="10393587" y="11479795"/>
            <a:chExt cx="1397260" cy="340463"/>
          </a:xfrm>
        </p:grpSpPr>
        <p:sp>
          <p:nvSpPr>
            <p:cNvPr id="94" name="Rectangle 3">
              <a:extLst>
                <a:ext uri="{FF2B5EF4-FFF2-40B4-BE49-F238E27FC236}">
                  <a16:creationId xmlns:a16="http://schemas.microsoft.com/office/drawing/2014/main" id="{1FE42933-FF1D-4113-9F98-32D66A6F6714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38494BA-68F6-48EE-8383-70AFE352DCA6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D6AD704-20E5-48FA-A1CE-A5609B99D9D8}"/>
              </a:ext>
            </a:extLst>
          </p:cNvPr>
          <p:cNvGrpSpPr/>
          <p:nvPr/>
        </p:nvGrpSpPr>
        <p:grpSpPr>
          <a:xfrm>
            <a:off x="11520623" y="8354260"/>
            <a:ext cx="1397260" cy="340463"/>
            <a:chOff x="10393587" y="11479795"/>
            <a:chExt cx="1397260" cy="340463"/>
          </a:xfrm>
        </p:grpSpPr>
        <p:sp>
          <p:nvSpPr>
            <p:cNvPr id="105" name="Rectangle 3">
              <a:extLst>
                <a:ext uri="{FF2B5EF4-FFF2-40B4-BE49-F238E27FC236}">
                  <a16:creationId xmlns:a16="http://schemas.microsoft.com/office/drawing/2014/main" id="{9E991C13-A133-4F9F-8728-ED8D8849B652}"/>
                </a:ext>
              </a:extLst>
            </p:cNvPr>
            <p:cNvSpPr/>
            <p:nvPr/>
          </p:nvSpPr>
          <p:spPr>
            <a:xfrm rot="2700000">
              <a:off x="11379871" y="11479795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06DB8A1-5181-42FE-81E6-611CCAC5C761}"/>
                </a:ext>
              </a:extLst>
            </p:cNvPr>
            <p:cNvCxnSpPr>
              <a:cxnSpLocks/>
            </p:cNvCxnSpPr>
            <p:nvPr/>
          </p:nvCxnSpPr>
          <p:spPr>
            <a:xfrm>
              <a:off x="10393587" y="11650026"/>
              <a:ext cx="13972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8840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99FE804-9CA9-4830-BD0C-A850D27C0C1E}"/>
              </a:ext>
            </a:extLst>
          </p:cNvPr>
          <p:cNvSpPr/>
          <p:nvPr/>
        </p:nvSpPr>
        <p:spPr>
          <a:xfrm>
            <a:off x="0" y="8566866"/>
            <a:ext cx="20990932" cy="5149134"/>
          </a:xfrm>
          <a:custGeom>
            <a:avLst/>
            <a:gdLst>
              <a:gd name="connsiteX0" fmla="*/ 0 w 17594689"/>
              <a:gd name="connsiteY0" fmla="*/ 0 h 8012375"/>
              <a:gd name="connsiteX1" fmla="*/ 17594689 w 17594689"/>
              <a:gd name="connsiteY1" fmla="*/ 0 h 8012375"/>
              <a:gd name="connsiteX2" fmla="*/ 17594689 w 17594689"/>
              <a:gd name="connsiteY2" fmla="*/ 8012375 h 8012375"/>
              <a:gd name="connsiteX3" fmla="*/ 0 w 17594689"/>
              <a:gd name="connsiteY3" fmla="*/ 8012375 h 801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94689" h="8012375">
                <a:moveTo>
                  <a:pt x="0" y="0"/>
                </a:moveTo>
                <a:lnTo>
                  <a:pt x="17594689" y="0"/>
                </a:lnTo>
                <a:lnTo>
                  <a:pt x="17594689" y="8012375"/>
                </a:lnTo>
                <a:lnTo>
                  <a:pt x="0" y="8012375"/>
                </a:lnTo>
                <a:close/>
              </a:path>
            </a:pathLst>
          </a:cu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EBC0FF"/>
                </a:solidFill>
              </a:rPr>
              <a:t>2021</a:t>
            </a:r>
            <a:endParaRPr lang="en-ID" dirty="0">
              <a:solidFill>
                <a:srgbClr val="EBC0FF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 dirty="0"/>
              <a:t>STREAMO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>
                <a:solidFill>
                  <a:srgbClr val="EBC0FF"/>
                </a:solidFill>
              </a:rPr>
              <a:t>P | </a:t>
            </a:r>
            <a:fld id="{CD08059D-E3A2-43BB-9A14-120000120020}" type="slidenum">
              <a:rPr lang="en-ID" smtClean="0">
                <a:solidFill>
                  <a:srgbClr val="EBC0FF"/>
                </a:solidFill>
              </a:rPr>
              <a:pPr/>
              <a:t>7</a:t>
            </a:fld>
            <a:endParaRPr lang="en-ID" dirty="0">
              <a:solidFill>
                <a:srgbClr val="EBC0FF"/>
              </a:solidFill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solidFill>
                  <a:srgbClr val="EBC0FF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solidFill>
                  <a:srgbClr val="EBC0FF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F38D1-6FA3-4BB3-8A06-26C94B5266E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7000" b="0" i="0" dirty="0">
                <a:solidFill>
                  <a:schemeClr val="bg1"/>
                </a:solidFill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CREATIVITY</a:t>
            </a:r>
            <a:r>
              <a:rPr lang="en-US" sz="70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 DOESN'T WAIT FOR THAT</a:t>
            </a:r>
            <a:endParaRPr lang="en-ID" sz="7000" b="0" i="0" dirty="0">
              <a:solidFill>
                <a:schemeClr val="bg1"/>
              </a:solidFill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756A1-BACD-405B-BA1B-D19C00E4F5C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Duis imper diet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metus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ac ex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eleife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auctor.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Aliquam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imperdiet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tellus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Vestibulum tempus,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tortor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non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porttitor</a:t>
            </a:r>
            <a:endParaRPr lang="en-ID" sz="2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51BA5F-F23B-4875-871F-87A77882BEC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5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TAKE SOME </a:t>
            </a:r>
            <a:r>
              <a:rPr lang="en-ID" sz="35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BREAK</a:t>
            </a:r>
            <a:endParaRPr lang="en-ID" sz="35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3056F0-A7F2-45AB-9E42-D5AC15382BE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14000" b="0" i="0" dirty="0">
                <a:solidFill>
                  <a:schemeClr val="bg1"/>
                </a:solidFill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PERFECT</a:t>
            </a:r>
            <a:r>
              <a:rPr lang="en-US" sz="14000" b="0" i="0" dirty="0">
                <a:solidFill>
                  <a:schemeClr val="bg1"/>
                </a:solidFill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 MOMENT</a:t>
            </a:r>
            <a:endParaRPr lang="en-ID" sz="14000" b="0" i="0" dirty="0">
              <a:solidFill>
                <a:schemeClr val="bg1"/>
              </a:solidFill>
              <a:effectLst/>
              <a:latin typeface="Inter ExtraBold" panose="020B0502030000000004" pitchFamily="34" charset="0"/>
              <a:ea typeface="Inter ExtraBold" panose="020B05020300000000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98D8F16-361A-4B18-AC21-E739875DE8E3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1F9061E-DD27-4402-84CE-6F8F68ABE226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D96B3F-73D7-4E7D-A810-C59B54B06D80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AEEF30-0157-476E-AE59-1C4023F40163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rgbClr val="EBC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25170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37">
            <a:extLst>
              <a:ext uri="{FF2B5EF4-FFF2-40B4-BE49-F238E27FC236}">
                <a16:creationId xmlns:a16="http://schemas.microsoft.com/office/drawing/2014/main" id="{DEF6D1C1-B1B1-489C-83FF-250809A7BA61}"/>
              </a:ext>
            </a:extLst>
          </p:cNvPr>
          <p:cNvSpPr/>
          <p:nvPr/>
        </p:nvSpPr>
        <p:spPr>
          <a:xfrm>
            <a:off x="18289024" y="8738457"/>
            <a:ext cx="900000" cy="900000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DBD3745-5641-47AA-88DD-E7371207FD5A}"/>
              </a:ext>
            </a:extLst>
          </p:cNvPr>
          <p:cNvSpPr/>
          <p:nvPr/>
        </p:nvSpPr>
        <p:spPr>
          <a:xfrm>
            <a:off x="7605371" y="8738457"/>
            <a:ext cx="900000" cy="900000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394BAA7-630F-4B61-9861-EF6426ECCE9A}"/>
              </a:ext>
            </a:extLst>
          </p:cNvPr>
          <p:cNvSpPr/>
          <p:nvPr/>
        </p:nvSpPr>
        <p:spPr>
          <a:xfrm>
            <a:off x="2154572" y="8738457"/>
            <a:ext cx="900000" cy="900000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8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86B35C-A4B5-4854-9E26-0758BEF4FF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WE MAKE </a:t>
            </a:r>
            <a:r>
              <a:rPr lang="en-ID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PROGRESS</a:t>
            </a: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 IN EACH YEARS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F44D4-4AFF-47FD-9F5D-48ADE34FE83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MILESTONE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CE56C1-068E-4743-A1E1-69DF2AFFF8F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62FCAC-BF07-4FBA-A186-7CC6399DC0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9627F64-585D-409C-A05A-F4F3AB74DFF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B0813AF-B00E-41EB-AFB5-DF5641C54F7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1A720CE-358D-4554-AC89-762419DE870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2018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A8D8D1F-CA46-417C-BAB0-5DFBA09391E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2019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703009C-F99C-4CB6-B80E-1681E77EB6D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2020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714DB6B-7764-4E7D-977A-4C8673AD09F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2021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9085E7D-BEA4-408E-8510-01DE679A66ED}"/>
              </a:ext>
            </a:extLst>
          </p:cNvPr>
          <p:cNvGrpSpPr/>
          <p:nvPr/>
        </p:nvGrpSpPr>
        <p:grpSpPr>
          <a:xfrm>
            <a:off x="2363828" y="9018226"/>
            <a:ext cx="481488" cy="340463"/>
            <a:chOff x="4869817" y="5423034"/>
            <a:chExt cx="481488" cy="340463"/>
          </a:xfrm>
        </p:grpSpPr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2D53667B-7DA9-4297-8963-41C77424F022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D5C8849-4390-4990-9982-40C3DCDAE26C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8D43325-38EC-4EF6-AA59-5C654E737BEF}"/>
              </a:ext>
            </a:extLst>
          </p:cNvPr>
          <p:cNvGrpSpPr/>
          <p:nvPr/>
        </p:nvGrpSpPr>
        <p:grpSpPr>
          <a:xfrm>
            <a:off x="7814627" y="9018226"/>
            <a:ext cx="481488" cy="340463"/>
            <a:chOff x="4869817" y="5423034"/>
            <a:chExt cx="481488" cy="340463"/>
          </a:xfrm>
        </p:grpSpPr>
        <p:sp>
          <p:nvSpPr>
            <p:cNvPr id="45" name="Rectangle 3">
              <a:extLst>
                <a:ext uri="{FF2B5EF4-FFF2-40B4-BE49-F238E27FC236}">
                  <a16:creationId xmlns:a16="http://schemas.microsoft.com/office/drawing/2014/main" id="{A0CD9DF2-1FC8-4FCF-994D-A09505139B9E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7BCEF7-D943-474C-ACB3-CF26F93F66CF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Oval 47">
            <a:extLst>
              <a:ext uri="{FF2B5EF4-FFF2-40B4-BE49-F238E27FC236}">
                <a16:creationId xmlns:a16="http://schemas.microsoft.com/office/drawing/2014/main" id="{5E4897A7-C03B-4CC8-A56E-E1F7595B87EE}"/>
              </a:ext>
            </a:extLst>
          </p:cNvPr>
          <p:cNvSpPr/>
          <p:nvPr/>
        </p:nvSpPr>
        <p:spPr>
          <a:xfrm>
            <a:off x="12910874" y="8738457"/>
            <a:ext cx="900000" cy="900000"/>
          </a:xfrm>
          <a:prstGeom prst="ellipse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2B94F9B-C035-4DC1-8D49-6F1ECD498CBD}"/>
              </a:ext>
            </a:extLst>
          </p:cNvPr>
          <p:cNvGrpSpPr/>
          <p:nvPr/>
        </p:nvGrpSpPr>
        <p:grpSpPr>
          <a:xfrm>
            <a:off x="13120130" y="9018226"/>
            <a:ext cx="481488" cy="340463"/>
            <a:chOff x="4869817" y="5423034"/>
            <a:chExt cx="481488" cy="340463"/>
          </a:xfrm>
        </p:grpSpPr>
        <p:sp>
          <p:nvSpPr>
            <p:cNvPr id="52" name="Rectangle 3">
              <a:extLst>
                <a:ext uri="{FF2B5EF4-FFF2-40B4-BE49-F238E27FC236}">
                  <a16:creationId xmlns:a16="http://schemas.microsoft.com/office/drawing/2014/main" id="{CDDA6036-75FF-4997-915F-09E4C104501D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17719FD-70C0-47B5-B110-A8AF8EFE968E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DECF249-466D-479E-BC4D-0145A4530F87}"/>
              </a:ext>
            </a:extLst>
          </p:cNvPr>
          <p:cNvGrpSpPr/>
          <p:nvPr/>
        </p:nvGrpSpPr>
        <p:grpSpPr>
          <a:xfrm>
            <a:off x="18498280" y="9018226"/>
            <a:ext cx="481488" cy="340463"/>
            <a:chOff x="4869817" y="5423034"/>
            <a:chExt cx="481488" cy="340463"/>
          </a:xfrm>
        </p:grpSpPr>
        <p:sp>
          <p:nvSpPr>
            <p:cNvPr id="59" name="Rectangle 3">
              <a:extLst>
                <a:ext uri="{FF2B5EF4-FFF2-40B4-BE49-F238E27FC236}">
                  <a16:creationId xmlns:a16="http://schemas.microsoft.com/office/drawing/2014/main" id="{AE05DB8B-554C-41B7-A69B-852C4501A145}"/>
                </a:ext>
              </a:extLst>
            </p:cNvPr>
            <p:cNvSpPr/>
            <p:nvPr/>
          </p:nvSpPr>
          <p:spPr>
            <a:xfrm rot="2700000">
              <a:off x="4940329" y="5423034"/>
              <a:ext cx="340463" cy="340463"/>
            </a:xfrm>
            <a:custGeom>
              <a:avLst/>
              <a:gdLst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  <a:gd name="connsiteX3" fmla="*/ 0 w 258201"/>
                <a:gd name="connsiteY3" fmla="*/ 258201 h 258201"/>
                <a:gd name="connsiteX4" fmla="*/ 0 w 258201"/>
                <a:gd name="connsiteY4" fmla="*/ 0 h 258201"/>
                <a:gd name="connsiteX0" fmla="*/ 0 w 258201"/>
                <a:gd name="connsiteY0" fmla="*/ 258201 h 349641"/>
                <a:gd name="connsiteX1" fmla="*/ 0 w 258201"/>
                <a:gd name="connsiteY1" fmla="*/ 0 h 349641"/>
                <a:gd name="connsiteX2" fmla="*/ 258201 w 258201"/>
                <a:gd name="connsiteY2" fmla="*/ 0 h 349641"/>
                <a:gd name="connsiteX3" fmla="*/ 258201 w 258201"/>
                <a:gd name="connsiteY3" fmla="*/ 258201 h 349641"/>
                <a:gd name="connsiteX4" fmla="*/ 91440 w 258201"/>
                <a:gd name="connsiteY4" fmla="*/ 349641 h 349641"/>
                <a:gd name="connsiteX0" fmla="*/ 0 w 258201"/>
                <a:gd name="connsiteY0" fmla="*/ 258201 h 258201"/>
                <a:gd name="connsiteX1" fmla="*/ 0 w 258201"/>
                <a:gd name="connsiteY1" fmla="*/ 0 h 258201"/>
                <a:gd name="connsiteX2" fmla="*/ 258201 w 258201"/>
                <a:gd name="connsiteY2" fmla="*/ 0 h 258201"/>
                <a:gd name="connsiteX3" fmla="*/ 258201 w 258201"/>
                <a:gd name="connsiteY3" fmla="*/ 258201 h 258201"/>
                <a:gd name="connsiteX0" fmla="*/ 0 w 258201"/>
                <a:gd name="connsiteY0" fmla="*/ 0 h 258201"/>
                <a:gd name="connsiteX1" fmla="*/ 258201 w 258201"/>
                <a:gd name="connsiteY1" fmla="*/ 0 h 258201"/>
                <a:gd name="connsiteX2" fmla="*/ 258201 w 258201"/>
                <a:gd name="connsiteY2" fmla="*/ 258201 h 25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201" h="258201">
                  <a:moveTo>
                    <a:pt x="0" y="0"/>
                  </a:moveTo>
                  <a:lnTo>
                    <a:pt x="258201" y="0"/>
                  </a:lnTo>
                  <a:lnTo>
                    <a:pt x="258201" y="258201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5B09C46A-CC72-4CC5-B353-8B79E690E794}"/>
                </a:ext>
              </a:extLst>
            </p:cNvPr>
            <p:cNvCxnSpPr>
              <a:cxnSpLocks/>
            </p:cNvCxnSpPr>
            <p:nvPr/>
          </p:nvCxnSpPr>
          <p:spPr>
            <a:xfrm>
              <a:off x="4869817" y="5593266"/>
              <a:ext cx="4814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6129E654-C748-4BC8-9861-1034DE475F16}"/>
              </a:ext>
            </a:extLst>
          </p:cNvPr>
          <p:cNvSpPr/>
          <p:nvPr/>
        </p:nvSpPr>
        <p:spPr>
          <a:xfrm>
            <a:off x="0" y="6858000"/>
            <a:ext cx="24387175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1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D37D58-E715-4A8D-9B47-8C169ADC821B}"/>
              </a:ext>
            </a:extLst>
          </p:cNvPr>
          <p:cNvSpPr/>
          <p:nvPr/>
        </p:nvSpPr>
        <p:spPr>
          <a:xfrm>
            <a:off x="0" y="1549134"/>
            <a:ext cx="14490744" cy="12166865"/>
          </a:xfrm>
          <a:prstGeom prst="rect">
            <a:avLst/>
          </a:prstGeom>
          <a:gradFill flip="none" rotWithShape="1">
            <a:gsLst>
              <a:gs pos="0">
                <a:srgbClr val="C35CE5"/>
              </a:gs>
              <a:gs pos="50000">
                <a:srgbClr val="C35CE5">
                  <a:tint val="44500"/>
                  <a:satMod val="160000"/>
                </a:srgbClr>
              </a:gs>
              <a:gs pos="100000">
                <a:srgbClr val="C35CE5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D406D3-13F9-43EC-9902-510B23175F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87C1F2C-5FD3-4C58-B2BF-C92480DE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2021</a:t>
            </a:r>
            <a:endParaRPr lang="en-ID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138E45-4CD3-473C-8F31-134CDBA2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D"/>
              <a:t>STREAMO</a:t>
            </a:r>
            <a:endParaRPr lang="en-ID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B1739C5-DF76-4E8A-8FE4-9113A68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D"/>
              <a:t>P | </a:t>
            </a:r>
            <a:fld id="{CD08059D-E3A2-43BB-9A14-120000120020}" type="slidenum">
              <a:rPr lang="en-ID" smtClean="0"/>
              <a:pPr/>
              <a:t>9</a:t>
            </a:fld>
            <a:endParaRPr lang="en-ID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309DAFB-FE48-42D3-B93F-4C07E15394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MINIMAL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3BC0DE3-4459-497E-8B92-C2F4310F3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PRESENTATION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39A8BC-0172-48B0-83B7-7A6D5406C05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PODCASTS ALLOWS A </a:t>
            </a:r>
            <a:r>
              <a:rPr lang="en-US" sz="7000" b="0" i="0" dirty="0">
                <a:effectLst/>
                <a:latin typeface="Inter ExtraBold" panose="020B0502030000000004" pitchFamily="34" charset="0"/>
                <a:ea typeface="Inter ExtraBold" panose="020B0502030000000004" pitchFamily="34" charset="0"/>
              </a:rPr>
              <a:t>DEEPER DIVE INTO </a:t>
            </a:r>
            <a:r>
              <a:rPr lang="en-US" sz="7000" b="0" i="0" dirty="0">
                <a:effectLst/>
                <a:latin typeface="Inter Light" panose="020B0502030000000004" pitchFamily="34" charset="0"/>
                <a:ea typeface="Inter Light" panose="020B0502030000000004" pitchFamily="34" charset="0"/>
              </a:rPr>
              <a:t>MANY SUBJECTS </a:t>
            </a:r>
            <a:endParaRPr lang="en-ID" sz="7000" b="0" i="0" dirty="0">
              <a:effectLst/>
              <a:latin typeface="Inter Light" panose="020B0502030000000004" pitchFamily="34" charset="0"/>
              <a:ea typeface="Inter Light" panose="020B05020300000000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774D8F2-69B8-4501-BED3-8FC2A54392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Lorem ipsum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dolor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sit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amet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consectetur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adipiscing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elit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. Donec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diam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nec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mattis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dignissim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orci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ult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ricies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neque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,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ut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congue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dui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massa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  <a:r>
              <a:rPr lang="en-ID" sz="2000" b="0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sed</a:t>
            </a:r>
            <a:r>
              <a:rPr lang="en-ID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</a:rPr>
              <a:t> ligula.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ABA29B5-41E5-411A-8FBD-47248DBB41B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2000" b="0" i="0" dirty="0">
                <a:effectLst/>
                <a:latin typeface="Inter" panose="020B0502030000000004" pitchFamily="34" charset="0"/>
                <a:ea typeface="Inter" panose="020B0502030000000004" pitchFamily="34" charset="0"/>
              </a:rPr>
              <a:t>THE ARTICLE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527548-85AA-4D15-8C7C-67D1E478019F}"/>
              </a:ext>
            </a:extLst>
          </p:cNvPr>
          <p:cNvGrpSpPr/>
          <p:nvPr/>
        </p:nvGrpSpPr>
        <p:grpSpPr>
          <a:xfrm>
            <a:off x="0" y="0"/>
            <a:ext cx="24387175" cy="13716000"/>
            <a:chOff x="0" y="0"/>
            <a:chExt cx="24387175" cy="13716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899F61-0628-4CBD-9566-5270FC96DAC9}"/>
                </a:ext>
              </a:extLst>
            </p:cNvPr>
            <p:cNvSpPr/>
            <p:nvPr userDrawn="1"/>
          </p:nvSpPr>
          <p:spPr>
            <a:xfrm>
              <a:off x="0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302A5C-162D-49D6-97C6-977BEA6AEEAC}"/>
                </a:ext>
              </a:extLst>
            </p:cNvPr>
            <p:cNvSpPr/>
            <p:nvPr userDrawn="1"/>
          </p:nvSpPr>
          <p:spPr>
            <a:xfrm>
              <a:off x="0" y="0"/>
              <a:ext cx="24387048" cy="72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E2B185-9A49-474D-A5CF-FE9C6140B71D}"/>
                </a:ext>
              </a:extLst>
            </p:cNvPr>
            <p:cNvSpPr/>
            <p:nvPr userDrawn="1"/>
          </p:nvSpPr>
          <p:spPr>
            <a:xfrm>
              <a:off x="23667175" y="0"/>
              <a:ext cx="720000" cy="13716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BC56C41-4949-43AB-AA6F-ED9EFD9A833F}"/>
              </a:ext>
            </a:extLst>
          </p:cNvPr>
          <p:cNvGrpSpPr/>
          <p:nvPr/>
        </p:nvGrpSpPr>
        <p:grpSpPr>
          <a:xfrm>
            <a:off x="14040745" y="6408000"/>
            <a:ext cx="900000" cy="900000"/>
            <a:chOff x="25959452" y="2970325"/>
            <a:chExt cx="900000" cy="900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85D3B57-E353-494A-B4AC-624C1F41C41E}"/>
                </a:ext>
              </a:extLst>
            </p:cNvPr>
            <p:cNvSpPr/>
            <p:nvPr/>
          </p:nvSpPr>
          <p:spPr>
            <a:xfrm>
              <a:off x="25959452" y="2970325"/>
              <a:ext cx="900000" cy="90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5F14E18-76D4-4A35-9A24-4DA1E945F05D}"/>
                </a:ext>
              </a:extLst>
            </p:cNvPr>
            <p:cNvGrpSpPr/>
            <p:nvPr/>
          </p:nvGrpSpPr>
          <p:grpSpPr>
            <a:xfrm>
              <a:off x="26168708" y="3250094"/>
              <a:ext cx="481488" cy="340463"/>
              <a:chOff x="4869817" y="5423034"/>
              <a:chExt cx="481488" cy="340463"/>
            </a:xfrm>
          </p:grpSpPr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857F3DC6-023F-4B4F-9A3D-88DA6EE16591}"/>
                  </a:ext>
                </a:extLst>
              </p:cNvPr>
              <p:cNvSpPr/>
              <p:nvPr/>
            </p:nvSpPr>
            <p:spPr>
              <a:xfrm rot="2700000">
                <a:off x="4940329" y="5423034"/>
                <a:ext cx="340463" cy="340463"/>
              </a:xfrm>
              <a:custGeom>
                <a:avLst/>
                <a:gdLst>
                  <a:gd name="connsiteX0" fmla="*/ 0 w 258201"/>
                  <a:gd name="connsiteY0" fmla="*/ 0 h 258201"/>
                  <a:gd name="connsiteX1" fmla="*/ 258201 w 258201"/>
                  <a:gd name="connsiteY1" fmla="*/ 0 h 258201"/>
                  <a:gd name="connsiteX2" fmla="*/ 258201 w 258201"/>
                  <a:gd name="connsiteY2" fmla="*/ 258201 h 258201"/>
                  <a:gd name="connsiteX3" fmla="*/ 0 w 258201"/>
                  <a:gd name="connsiteY3" fmla="*/ 258201 h 258201"/>
                  <a:gd name="connsiteX4" fmla="*/ 0 w 258201"/>
                  <a:gd name="connsiteY4" fmla="*/ 0 h 258201"/>
                  <a:gd name="connsiteX0" fmla="*/ 0 w 258201"/>
                  <a:gd name="connsiteY0" fmla="*/ 258201 h 349641"/>
                  <a:gd name="connsiteX1" fmla="*/ 0 w 258201"/>
                  <a:gd name="connsiteY1" fmla="*/ 0 h 349641"/>
                  <a:gd name="connsiteX2" fmla="*/ 258201 w 258201"/>
                  <a:gd name="connsiteY2" fmla="*/ 0 h 349641"/>
                  <a:gd name="connsiteX3" fmla="*/ 258201 w 258201"/>
                  <a:gd name="connsiteY3" fmla="*/ 258201 h 349641"/>
                  <a:gd name="connsiteX4" fmla="*/ 91440 w 258201"/>
                  <a:gd name="connsiteY4" fmla="*/ 349641 h 349641"/>
                  <a:gd name="connsiteX0" fmla="*/ 0 w 258201"/>
                  <a:gd name="connsiteY0" fmla="*/ 258201 h 258201"/>
                  <a:gd name="connsiteX1" fmla="*/ 0 w 258201"/>
                  <a:gd name="connsiteY1" fmla="*/ 0 h 258201"/>
                  <a:gd name="connsiteX2" fmla="*/ 258201 w 258201"/>
                  <a:gd name="connsiteY2" fmla="*/ 0 h 258201"/>
                  <a:gd name="connsiteX3" fmla="*/ 258201 w 258201"/>
                  <a:gd name="connsiteY3" fmla="*/ 258201 h 258201"/>
                  <a:gd name="connsiteX0" fmla="*/ 0 w 258201"/>
                  <a:gd name="connsiteY0" fmla="*/ 0 h 258201"/>
                  <a:gd name="connsiteX1" fmla="*/ 258201 w 258201"/>
                  <a:gd name="connsiteY1" fmla="*/ 0 h 258201"/>
                  <a:gd name="connsiteX2" fmla="*/ 258201 w 258201"/>
                  <a:gd name="connsiteY2" fmla="*/ 258201 h 258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8201" h="258201">
                    <a:moveTo>
                      <a:pt x="0" y="0"/>
                    </a:moveTo>
                    <a:lnTo>
                      <a:pt x="258201" y="0"/>
                    </a:lnTo>
                    <a:lnTo>
                      <a:pt x="258201" y="258201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8F75DF92-5E56-45A4-8049-97FEAD13F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69817" y="5593266"/>
                <a:ext cx="4814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99149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treamo">
      <a:majorFont>
        <a:latin typeface="Inter"/>
        <a:ea typeface=""/>
        <a:cs typeface=""/>
      </a:majorFont>
      <a:minorFont>
        <a:latin typeface="Inte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1585</TotalTime>
  <Words>1780</Words>
  <Application>Microsoft Office PowerPoint</Application>
  <PresentationFormat>Custom</PresentationFormat>
  <Paragraphs>368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Shippori Mincho</vt:lpstr>
      <vt:lpstr>Arial</vt:lpstr>
      <vt:lpstr>Calibri</vt:lpstr>
      <vt:lpstr>Inter</vt:lpstr>
      <vt:lpstr>Inter ExtraBold</vt:lpstr>
      <vt:lpstr>Inter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Bondan Prakoso</dc:creator>
  <cp:lastModifiedBy>Bondan Prakoso</cp:lastModifiedBy>
  <cp:revision>115</cp:revision>
  <dcterms:created xsi:type="dcterms:W3CDTF">2021-04-28T17:41:25Z</dcterms:created>
  <dcterms:modified xsi:type="dcterms:W3CDTF">2021-05-02T19:28:40Z</dcterms:modified>
</cp:coreProperties>
</file>