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6" r:id="rId3"/>
    <p:sldId id="259" r:id="rId4"/>
    <p:sldId id="270" r:id="rId5"/>
    <p:sldId id="280" r:id="rId6"/>
    <p:sldId id="282" r:id="rId7"/>
    <p:sldId id="281" r:id="rId8"/>
    <p:sldId id="262" r:id="rId9"/>
    <p:sldId id="278" r:id="rId10"/>
    <p:sldId id="265" r:id="rId11"/>
    <p:sldId id="284" r:id="rId12"/>
    <p:sldId id="285" r:id="rId13"/>
    <p:sldId id="279" r:id="rId14"/>
    <p:sldId id="268" r:id="rId15"/>
    <p:sldId id="286" r:id="rId16"/>
    <p:sldId id="287" r:id="rId17"/>
    <p:sldId id="275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46.svg"/><Relationship Id="rId21" Type="http://schemas.openxmlformats.org/officeDocument/2006/relationships/image" Target="../media/image2.svg"/><Relationship Id="rId34" Type="http://schemas.openxmlformats.org/officeDocument/2006/relationships/image" Target="../media/image17.png"/><Relationship Id="rId7" Type="http://schemas.openxmlformats.org/officeDocument/2006/relationships/image" Target="../media/image62.svg"/><Relationship Id="rId12" Type="http://schemas.openxmlformats.org/officeDocument/2006/relationships/image" Target="../media/image6.png"/><Relationship Id="rId17" Type="http://schemas.openxmlformats.org/officeDocument/2006/relationships/image" Target="../media/image25.svg"/><Relationship Id="rId25" Type="http://schemas.openxmlformats.org/officeDocument/2006/relationships/image" Target="../media/image142.svg"/><Relationship Id="rId33" Type="http://schemas.openxmlformats.org/officeDocument/2006/relationships/image" Target="../media/image12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8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134.svg"/><Relationship Id="rId15" Type="http://schemas.openxmlformats.org/officeDocument/2006/relationships/image" Target="../media/image70.svg"/><Relationship Id="rId23" Type="http://schemas.openxmlformats.org/officeDocument/2006/relationships/image" Target="../media/image140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66.svg"/><Relationship Id="rId31" Type="http://schemas.openxmlformats.org/officeDocument/2006/relationships/image" Target="../media/image146.svg"/><Relationship Id="rId4" Type="http://schemas.openxmlformats.org/officeDocument/2006/relationships/image" Target="../media/image2.png"/><Relationship Id="rId9" Type="http://schemas.openxmlformats.org/officeDocument/2006/relationships/image" Target="../media/image136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4.svg"/><Relationship Id="rId30" Type="http://schemas.openxmlformats.org/officeDocument/2006/relationships/image" Target="../media/image15.png"/><Relationship Id="rId35" Type="http://schemas.openxmlformats.org/officeDocument/2006/relationships/image" Target="../media/image38.svg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4.svg"/><Relationship Id="rId12" Type="http://schemas.openxmlformats.org/officeDocument/2006/relationships/image" Target="../media/image3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6" Type="http://schemas.openxmlformats.org/officeDocument/2006/relationships/image" Target="../media/image100.svg"/><Relationship Id="rId15" Type="http://schemas.openxmlformats.org/officeDocument/2006/relationships/image" Target="../media/image42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4.svg"/><Relationship Id="rId12" Type="http://schemas.openxmlformats.org/officeDocument/2006/relationships/image" Target="../media/image3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6" Type="http://schemas.openxmlformats.org/officeDocument/2006/relationships/image" Target="../media/image100.svg"/><Relationship Id="rId15" Type="http://schemas.openxmlformats.org/officeDocument/2006/relationships/image" Target="../media/image42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4.svg"/><Relationship Id="rId12" Type="http://schemas.openxmlformats.org/officeDocument/2006/relationships/image" Target="../media/image3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6" Type="http://schemas.openxmlformats.org/officeDocument/2006/relationships/image" Target="../media/image100.svg"/><Relationship Id="rId15" Type="http://schemas.openxmlformats.org/officeDocument/2006/relationships/image" Target="../media/image42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svg"/><Relationship Id="rId1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17" Type="http://schemas.openxmlformats.org/officeDocument/2006/relationships/image" Target="../media/image52.sv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4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46.png"/><Relationship Id="rId18" Type="http://schemas.openxmlformats.org/officeDocument/2006/relationships/image" Target="../media/image120.svg"/><Relationship Id="rId7" Type="http://schemas.openxmlformats.org/officeDocument/2006/relationships/image" Target="../media/image44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43.png"/><Relationship Id="rId4" Type="http://schemas.openxmlformats.org/officeDocument/2006/relationships/image" Target="../media/image70.sv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46.png"/><Relationship Id="rId18" Type="http://schemas.openxmlformats.org/officeDocument/2006/relationships/image" Target="../media/image120.svg"/><Relationship Id="rId7" Type="http://schemas.openxmlformats.org/officeDocument/2006/relationships/image" Target="../media/image44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43.png"/><Relationship Id="rId4" Type="http://schemas.openxmlformats.org/officeDocument/2006/relationships/image" Target="../media/image70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svg"/><Relationship Id="rId3" Type="http://schemas.openxmlformats.org/officeDocument/2006/relationships/image" Target="../media/image11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17" Type="http://schemas.openxmlformats.org/officeDocument/2006/relationships/image" Target="../media/image52.sv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4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46.svg"/><Relationship Id="rId21" Type="http://schemas.openxmlformats.org/officeDocument/2006/relationships/image" Target="../media/image2.svg"/><Relationship Id="rId34" Type="http://schemas.openxmlformats.org/officeDocument/2006/relationships/image" Target="../media/image17.png"/><Relationship Id="rId7" Type="http://schemas.openxmlformats.org/officeDocument/2006/relationships/image" Target="../media/image62.svg"/><Relationship Id="rId12" Type="http://schemas.openxmlformats.org/officeDocument/2006/relationships/image" Target="../media/image6.png"/><Relationship Id="rId17" Type="http://schemas.openxmlformats.org/officeDocument/2006/relationships/image" Target="../media/image25.svg"/><Relationship Id="rId25" Type="http://schemas.openxmlformats.org/officeDocument/2006/relationships/image" Target="../media/image142.svg"/><Relationship Id="rId33" Type="http://schemas.openxmlformats.org/officeDocument/2006/relationships/image" Target="../media/image12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8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134.svg"/><Relationship Id="rId15" Type="http://schemas.openxmlformats.org/officeDocument/2006/relationships/image" Target="../media/image70.svg"/><Relationship Id="rId23" Type="http://schemas.openxmlformats.org/officeDocument/2006/relationships/image" Target="../media/image140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66.svg"/><Relationship Id="rId31" Type="http://schemas.openxmlformats.org/officeDocument/2006/relationships/image" Target="../media/image146.svg"/><Relationship Id="rId4" Type="http://schemas.openxmlformats.org/officeDocument/2006/relationships/image" Target="../media/image2.png"/><Relationship Id="rId9" Type="http://schemas.openxmlformats.org/officeDocument/2006/relationships/image" Target="../media/image136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4.svg"/><Relationship Id="rId30" Type="http://schemas.openxmlformats.org/officeDocument/2006/relationships/image" Target="../media/image15.png"/><Relationship Id="rId35" Type="http://schemas.openxmlformats.org/officeDocument/2006/relationships/image" Target="../media/image38.svg"/><Relationship Id="rId8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4" Type="http://schemas.openxmlformats.org/officeDocument/2006/relationships/image" Target="../media/image1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svg"/><Relationship Id="rId1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17" Type="http://schemas.openxmlformats.org/officeDocument/2006/relationships/image" Target="../media/image52.sv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4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2" Type="http://schemas.openxmlformats.org/officeDocument/2006/relationships/image" Target="../media/image122.svg"/><Relationship Id="rId17" Type="http://schemas.openxmlformats.org/officeDocument/2006/relationships/image" Target="../media/image32.png"/><Relationship Id="rId2" Type="http://schemas.openxmlformats.org/officeDocument/2006/relationships/image" Target="../media/image30.png"/><Relationship Id="rId16" Type="http://schemas.openxmlformats.org/officeDocument/2006/relationships/image" Target="../media/image12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2" Type="http://schemas.openxmlformats.org/officeDocument/2006/relationships/image" Target="../media/image122.svg"/><Relationship Id="rId17" Type="http://schemas.openxmlformats.org/officeDocument/2006/relationships/image" Target="../media/image33.png"/><Relationship Id="rId2" Type="http://schemas.openxmlformats.org/officeDocument/2006/relationships/image" Target="../media/image30.png"/><Relationship Id="rId16" Type="http://schemas.openxmlformats.org/officeDocument/2006/relationships/image" Target="../media/image126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2" Type="http://schemas.openxmlformats.org/officeDocument/2006/relationships/image" Target="../media/image122.svg"/><Relationship Id="rId2" Type="http://schemas.openxmlformats.org/officeDocument/2006/relationships/image" Target="../media/image30.png"/><Relationship Id="rId16" Type="http://schemas.openxmlformats.org/officeDocument/2006/relationships/image" Target="../media/image126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2" Type="http://schemas.openxmlformats.org/officeDocument/2006/relationships/image" Target="../media/image122.svg"/><Relationship Id="rId2" Type="http://schemas.openxmlformats.org/officeDocument/2006/relationships/image" Target="../media/image30.png"/><Relationship Id="rId16" Type="http://schemas.openxmlformats.org/officeDocument/2006/relationships/image" Target="../media/image126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svg"/><Relationship Id="rId8" Type="http://schemas.openxmlformats.org/officeDocument/2006/relationships/image" Target="../media/image74.svg"/><Relationship Id="rId21" Type="http://schemas.openxmlformats.org/officeDocument/2006/relationships/image" Target="../media/image35.png"/><Relationship Id="rId12" Type="http://schemas.openxmlformats.org/officeDocument/2006/relationships/image" Target="../media/image78.svg"/><Relationship Id="rId2" Type="http://schemas.openxmlformats.org/officeDocument/2006/relationships/image" Target="../media/image2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23" Type="http://schemas.openxmlformats.org/officeDocument/2006/relationships/image" Target="../media/image37.png"/><Relationship Id="rId19" Type="http://schemas.openxmlformats.org/officeDocument/2006/relationships/image" Target="../media/image7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svg"/><Relationship Id="rId1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17" Type="http://schemas.openxmlformats.org/officeDocument/2006/relationships/image" Target="../media/image52.sv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4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715" y="5143500"/>
            <a:ext cx="723129" cy="701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447">
            <a:off x="-908855" y="680928"/>
            <a:ext cx="2118963" cy="39977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56155" y="6740942"/>
            <a:ext cx="3146783" cy="4041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4412">
            <a:off x="16197606" y="3099208"/>
            <a:ext cx="3997495" cy="19338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51956">
            <a:off x="-455201" y="6830329"/>
            <a:ext cx="1609111" cy="17353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25147">
            <a:off x="17372694" y="817151"/>
            <a:ext cx="1113706" cy="1201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27937" y="7659524"/>
            <a:ext cx="3417365" cy="3297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88700" y="7697987"/>
            <a:ext cx="584280" cy="5665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18071" y="639721"/>
            <a:ext cx="2606514" cy="7779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891573">
            <a:off x="5735724" y="-415759"/>
            <a:ext cx="2982483" cy="18934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56896">
            <a:off x="15375845" y="8696416"/>
            <a:ext cx="4509955" cy="12239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89280" y="-411433"/>
            <a:ext cx="2677315" cy="11064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746087" y="-411433"/>
            <a:ext cx="1423077" cy="15168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919011" y="2517678"/>
            <a:ext cx="1024909" cy="12582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725748" y="3537385"/>
            <a:ext cx="1343659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7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494454">
            <a:off x="9498672" y="8812574"/>
            <a:ext cx="2448992" cy="35368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3180865" y="7524517"/>
            <a:ext cx="978357" cy="121515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226965" y="9053073"/>
            <a:ext cx="526660" cy="510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762000" y="-723900"/>
            <a:ext cx="3886200" cy="3337787"/>
            <a:chOff x="0" y="0"/>
            <a:chExt cx="8977276" cy="870451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7276" cy="870451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2762" y="3959032"/>
              <a:ext cx="4471145" cy="133449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81642" y="3768216"/>
            <a:ext cx="15009665" cy="4953000"/>
            <a:chOff x="839348" y="-2077938"/>
            <a:chExt cx="9679966" cy="3244059"/>
          </a:xfrm>
        </p:grpSpPr>
        <p:sp>
          <p:nvSpPr>
            <p:cNvPr id="25" name="Freeform 25"/>
            <p:cNvSpPr/>
            <p:nvPr/>
          </p:nvSpPr>
          <p:spPr>
            <a:xfrm>
              <a:off x="839348" y="-2077938"/>
              <a:ext cx="9679966" cy="3244059"/>
            </a:xfrm>
            <a:custGeom>
              <a:avLst/>
              <a:gdLst/>
              <a:ahLst/>
              <a:cxnLst/>
              <a:rect l="l" t="t" r="r" b="b"/>
              <a:pathLst>
                <a:path w="3905611" h="1413699">
                  <a:moveTo>
                    <a:pt x="3781151" y="1413699"/>
                  </a:moveTo>
                  <a:lnTo>
                    <a:pt x="124460" y="1413699"/>
                  </a:lnTo>
                  <a:cubicBezTo>
                    <a:pt x="55880" y="1413699"/>
                    <a:pt x="0" y="1357819"/>
                    <a:pt x="0" y="1289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1289239"/>
                  </a:lnTo>
                  <a:cubicBezTo>
                    <a:pt x="3905611" y="1357819"/>
                    <a:pt x="3849731" y="1413699"/>
                    <a:pt x="3781151" y="1413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"/>
          <p:cNvGrpSpPr/>
          <p:nvPr/>
        </p:nvGrpSpPr>
        <p:grpSpPr>
          <a:xfrm>
            <a:off x="14706600" y="7606247"/>
            <a:ext cx="5289316" cy="2590621"/>
            <a:chOff x="0" y="0"/>
            <a:chExt cx="8085530" cy="4809418"/>
          </a:xfrm>
        </p:grpSpPr>
        <p:pic>
          <p:nvPicPr>
            <p:cNvPr id="35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8085530" cy="3911506"/>
            </a:xfrm>
            <a:prstGeom prst="rect">
              <a:avLst/>
            </a:prstGeom>
          </p:spPr>
        </p:pic>
        <p:pic>
          <p:nvPicPr>
            <p:cNvPr id="36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79772" y="3013595"/>
              <a:ext cx="1684808" cy="1795822"/>
            </a:xfrm>
            <a:prstGeom prst="rect">
              <a:avLst/>
            </a:prstGeom>
          </p:spPr>
        </p:pic>
      </p:grpSp>
      <p:pic>
        <p:nvPicPr>
          <p:cNvPr id="37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593791" y="374552"/>
            <a:ext cx="1156324" cy="11470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56853" y="1352269"/>
            <a:ext cx="1303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Đoạn </a:t>
            </a:r>
            <a:r>
              <a:rPr lang="nl-NL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 giới thiệu những nhân vật nào của câu chuyện?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37753" y="4464679"/>
            <a:ext cx="1386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giới thiệu những nhân vật của câu chuyện: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 sơn và bông cúc trắng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762000" y="-723900"/>
            <a:ext cx="3886200" cy="3337787"/>
            <a:chOff x="0" y="0"/>
            <a:chExt cx="8977276" cy="870451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7276" cy="870451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2762" y="3959032"/>
              <a:ext cx="4471145" cy="133449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81642" y="3305600"/>
            <a:ext cx="15162065" cy="5838157"/>
            <a:chOff x="839348" y="-2077938"/>
            <a:chExt cx="9679966" cy="3244059"/>
          </a:xfrm>
        </p:grpSpPr>
        <p:sp>
          <p:nvSpPr>
            <p:cNvPr id="25" name="Freeform 25"/>
            <p:cNvSpPr/>
            <p:nvPr/>
          </p:nvSpPr>
          <p:spPr>
            <a:xfrm>
              <a:off x="839348" y="-2077938"/>
              <a:ext cx="9679966" cy="3244059"/>
            </a:xfrm>
            <a:custGeom>
              <a:avLst/>
              <a:gdLst/>
              <a:ahLst/>
              <a:cxnLst/>
              <a:rect l="l" t="t" r="r" b="b"/>
              <a:pathLst>
                <a:path w="3905611" h="1413699">
                  <a:moveTo>
                    <a:pt x="3781151" y="1413699"/>
                  </a:moveTo>
                  <a:lnTo>
                    <a:pt x="124460" y="1413699"/>
                  </a:lnTo>
                  <a:cubicBezTo>
                    <a:pt x="55880" y="1413699"/>
                    <a:pt x="0" y="1357819"/>
                    <a:pt x="0" y="1289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1289239"/>
                  </a:lnTo>
                  <a:cubicBezTo>
                    <a:pt x="3905611" y="1357819"/>
                    <a:pt x="3849731" y="1413699"/>
                    <a:pt x="3781151" y="1413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"/>
          <p:cNvGrpSpPr/>
          <p:nvPr/>
        </p:nvGrpSpPr>
        <p:grpSpPr>
          <a:xfrm>
            <a:off x="14706600" y="7606247"/>
            <a:ext cx="5289316" cy="2590621"/>
            <a:chOff x="0" y="0"/>
            <a:chExt cx="8085530" cy="4809418"/>
          </a:xfrm>
        </p:grpSpPr>
        <p:pic>
          <p:nvPicPr>
            <p:cNvPr id="35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8085530" cy="3911506"/>
            </a:xfrm>
            <a:prstGeom prst="rect">
              <a:avLst/>
            </a:prstGeom>
          </p:spPr>
        </p:pic>
        <p:pic>
          <p:nvPicPr>
            <p:cNvPr id="36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79772" y="3013595"/>
              <a:ext cx="1684808" cy="1795822"/>
            </a:xfrm>
            <a:prstGeom prst="rect">
              <a:avLst/>
            </a:prstGeom>
          </p:spPr>
        </p:pic>
      </p:grpSp>
      <p:pic>
        <p:nvPicPr>
          <p:cNvPr id="37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593791" y="374552"/>
            <a:ext cx="1156324" cy="11470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09253" y="1575775"/>
            <a:ext cx="13030200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Chuyện </a:t>
            </a:r>
            <a:r>
              <a:rPr lang="nl-NL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gì đã xảy ra vào ngày hôm sau?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752600" y="3503420"/>
            <a:ext cx="13868400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42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Chim </a:t>
            </a:r>
            <a:r>
              <a:rPr lang="vi-VN" sz="4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sơn ca: </a:t>
            </a:r>
            <a:r>
              <a:rPr lang="vi-VN" sz="4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Sơn ca bị bắt, bị cầm tù trong lồng, </a:t>
            </a:r>
            <a:r>
              <a:rPr lang="en-US" sz="42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42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tiếng </a:t>
            </a:r>
            <a:r>
              <a:rPr lang="vi-VN" sz="4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hót buồn thảm</a:t>
            </a:r>
            <a:r>
              <a:rPr lang="vi-VN" sz="42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i="1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4200" b="1" dirty="0" smtClean="0">
                <a:ea typeface="Calibri" panose="020F0502020204030204" pitchFamily="34" charset="0"/>
                <a:cs typeface="Arial" panose="020B0604020202020204" pitchFamily="34" charset="0"/>
              </a:rPr>
              <a:t>Bông </a:t>
            </a: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cúc trắng: 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Cắt bông cúc trắng bỏ vào lồng </a:t>
            </a:r>
            <a:r>
              <a:rPr lang="en-US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chim 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sơn ca. </a:t>
            </a:r>
            <a:endParaRPr lang="en-US" sz="4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762000" y="-723900"/>
            <a:ext cx="3886200" cy="3337787"/>
            <a:chOff x="0" y="0"/>
            <a:chExt cx="8977276" cy="870451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7276" cy="870451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2762" y="3959032"/>
              <a:ext cx="4471145" cy="133449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81642" y="3768216"/>
            <a:ext cx="15009665" cy="4953000"/>
            <a:chOff x="839348" y="-2077938"/>
            <a:chExt cx="9679966" cy="3244059"/>
          </a:xfrm>
        </p:grpSpPr>
        <p:sp>
          <p:nvSpPr>
            <p:cNvPr id="25" name="Freeform 25"/>
            <p:cNvSpPr/>
            <p:nvPr/>
          </p:nvSpPr>
          <p:spPr>
            <a:xfrm>
              <a:off x="839348" y="-2077938"/>
              <a:ext cx="9679966" cy="3244059"/>
            </a:xfrm>
            <a:custGeom>
              <a:avLst/>
              <a:gdLst/>
              <a:ahLst/>
              <a:cxnLst/>
              <a:rect l="l" t="t" r="r" b="b"/>
              <a:pathLst>
                <a:path w="3905611" h="1413699">
                  <a:moveTo>
                    <a:pt x="3781151" y="1413699"/>
                  </a:moveTo>
                  <a:lnTo>
                    <a:pt x="124460" y="1413699"/>
                  </a:lnTo>
                  <a:cubicBezTo>
                    <a:pt x="55880" y="1413699"/>
                    <a:pt x="0" y="1357819"/>
                    <a:pt x="0" y="1289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1289239"/>
                  </a:lnTo>
                  <a:cubicBezTo>
                    <a:pt x="3905611" y="1357819"/>
                    <a:pt x="3849731" y="1413699"/>
                    <a:pt x="3781151" y="1413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"/>
          <p:cNvGrpSpPr/>
          <p:nvPr/>
        </p:nvGrpSpPr>
        <p:grpSpPr>
          <a:xfrm>
            <a:off x="14706600" y="7606247"/>
            <a:ext cx="5289316" cy="2590621"/>
            <a:chOff x="0" y="0"/>
            <a:chExt cx="8085530" cy="4809418"/>
          </a:xfrm>
        </p:grpSpPr>
        <p:pic>
          <p:nvPicPr>
            <p:cNvPr id="35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8085530" cy="3911506"/>
            </a:xfrm>
            <a:prstGeom prst="rect">
              <a:avLst/>
            </a:prstGeom>
          </p:spPr>
        </p:pic>
        <p:pic>
          <p:nvPicPr>
            <p:cNvPr id="36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79772" y="3013595"/>
              <a:ext cx="1684808" cy="1795822"/>
            </a:xfrm>
            <a:prstGeom prst="rect">
              <a:avLst/>
            </a:prstGeom>
          </p:spPr>
        </p:pic>
      </p:grpSp>
      <p:pic>
        <p:nvPicPr>
          <p:cNvPr id="37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593791" y="374552"/>
            <a:ext cx="1156324" cy="11470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56853" y="1352269"/>
            <a:ext cx="13030200" cy="218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Hành động của hai cậu bé đã gây ra chuyện gì đau lòng?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61450" y="4384229"/>
            <a:ext cx="14450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Hành động của hai cậu bé đã gây ra chuyện đau lòng: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Sơn ca chết, bông cúc trắng héo tàn.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8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94692" y="3578484"/>
            <a:ext cx="6104642" cy="5890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03422" y="9258300"/>
            <a:ext cx="4580323" cy="1198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776" y="6523973"/>
            <a:ext cx="1235540" cy="151684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707477" y="3578484"/>
            <a:ext cx="8971700" cy="3465254"/>
            <a:chOff x="0" y="0"/>
            <a:chExt cx="3905611" cy="1090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05611" cy="1090985"/>
            </a:xfrm>
            <a:custGeom>
              <a:avLst/>
              <a:gdLst/>
              <a:ahLst/>
              <a:cxnLst/>
              <a:rect l="l" t="t" r="r" b="b"/>
              <a:pathLst>
                <a:path w="3905611" h="1090985">
                  <a:moveTo>
                    <a:pt x="3781151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966525"/>
                  </a:lnTo>
                  <a:cubicBezTo>
                    <a:pt x="3905611" y="1035105"/>
                    <a:pt x="3849731" y="1090985"/>
                    <a:pt x="3781151" y="10909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066289" y="4695559"/>
            <a:ext cx="62540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600" b="1" dirty="0" smtClean="0">
                <a:solidFill>
                  <a:srgbClr val="1A4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8600" b="1" dirty="0">
              <a:solidFill>
                <a:srgbClr val="1A4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95610" y="0"/>
            <a:ext cx="5569564" cy="54003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3080" y="4651359"/>
            <a:ext cx="1818130" cy="26257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66510" y="1028700"/>
            <a:ext cx="2679121" cy="34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383152" y="4616388"/>
            <a:ext cx="1053154" cy="1308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93728"/>
            <a:ext cx="3962408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6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078200" y="2337162"/>
            <a:ext cx="4252763" cy="3631475"/>
            <a:chOff x="0" y="0"/>
            <a:chExt cx="8324274" cy="77484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94768" y="0"/>
              <a:ext cx="8029506" cy="77484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481108"/>
              <a:ext cx="4669841" cy="126736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67311" y="284928"/>
              <a:ext cx="1535219" cy="1482184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007" y="95896"/>
            <a:ext cx="1703396" cy="209122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875013" y="218031"/>
            <a:ext cx="1492860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ca,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7335" y="7076427"/>
            <a:ext cx="1701717" cy="321057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17540" y="8520432"/>
            <a:ext cx="1813335" cy="879819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981200" y="3836318"/>
            <a:ext cx="14401800" cy="5726782"/>
            <a:chOff x="0" y="0"/>
            <a:chExt cx="3905611" cy="141369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905611" cy="1413699"/>
            </a:xfrm>
            <a:custGeom>
              <a:avLst/>
              <a:gdLst/>
              <a:ahLst/>
              <a:cxnLst/>
              <a:rect l="l" t="t" r="r" b="b"/>
              <a:pathLst>
                <a:path w="3905611" h="1413699">
                  <a:moveTo>
                    <a:pt x="3781151" y="1413699"/>
                  </a:moveTo>
                  <a:lnTo>
                    <a:pt x="124460" y="1413699"/>
                  </a:lnTo>
                  <a:cubicBezTo>
                    <a:pt x="55880" y="1413699"/>
                    <a:pt x="0" y="1357819"/>
                    <a:pt x="0" y="1289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1289239"/>
                  </a:lnTo>
                  <a:cubicBezTo>
                    <a:pt x="3905611" y="1357819"/>
                    <a:pt x="3849731" y="1413699"/>
                    <a:pt x="3781151" y="1413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8" name="TextBox 37"/>
          <p:cNvSpPr txBox="1"/>
          <p:nvPr/>
        </p:nvSpPr>
        <p:spPr>
          <a:xfrm>
            <a:off x="3361057" y="4068219"/>
            <a:ext cx="125193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do!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do,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078200" y="2337162"/>
            <a:ext cx="4252763" cy="3631475"/>
            <a:chOff x="0" y="0"/>
            <a:chExt cx="8324274" cy="77484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94768" y="0"/>
              <a:ext cx="8029506" cy="77484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481108"/>
              <a:ext cx="4669841" cy="126736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67311" y="284928"/>
              <a:ext cx="1535219" cy="1482184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007" y="95896"/>
            <a:ext cx="1703396" cy="209122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976326" y="396381"/>
            <a:ext cx="1328878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2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7335" y="7076427"/>
            <a:ext cx="1701717" cy="321057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17540" y="8520432"/>
            <a:ext cx="1813335" cy="879819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934508" y="3165354"/>
            <a:ext cx="14401800" cy="5726782"/>
            <a:chOff x="0" y="0"/>
            <a:chExt cx="3905611" cy="141369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905611" cy="1413699"/>
            </a:xfrm>
            <a:custGeom>
              <a:avLst/>
              <a:gdLst/>
              <a:ahLst/>
              <a:cxnLst/>
              <a:rect l="l" t="t" r="r" b="b"/>
              <a:pathLst>
                <a:path w="3905611" h="1413699">
                  <a:moveTo>
                    <a:pt x="3781151" y="1413699"/>
                  </a:moveTo>
                  <a:lnTo>
                    <a:pt x="124460" y="1413699"/>
                  </a:lnTo>
                  <a:cubicBezTo>
                    <a:pt x="55880" y="1413699"/>
                    <a:pt x="0" y="1357819"/>
                    <a:pt x="0" y="1289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1289239"/>
                  </a:lnTo>
                  <a:cubicBezTo>
                    <a:pt x="3905611" y="1357819"/>
                    <a:pt x="3849731" y="1413699"/>
                    <a:pt x="3781151" y="1413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2944467" y="3864050"/>
            <a:ext cx="12381881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</a:p>
          <a:p>
            <a:pPr marL="1028700" lvl="1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Cậu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 nói rất đúng. Hãy để sơn ca tự do.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ý với cậu. Thật tôi nghiệp sơn ca nếu cầm tù nó.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94692" y="3578484"/>
            <a:ext cx="6104642" cy="5890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03422" y="9258300"/>
            <a:ext cx="4580323" cy="1198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776" y="6523973"/>
            <a:ext cx="1235540" cy="151684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707476" y="803472"/>
            <a:ext cx="8971700" cy="1946016"/>
            <a:chOff x="0" y="0"/>
            <a:chExt cx="3905611" cy="1090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05611" cy="1090985"/>
            </a:xfrm>
            <a:custGeom>
              <a:avLst/>
              <a:gdLst/>
              <a:ahLst/>
              <a:cxnLst/>
              <a:rect l="l" t="t" r="r" b="b"/>
              <a:pathLst>
                <a:path w="3905611" h="1090985">
                  <a:moveTo>
                    <a:pt x="3781151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966525"/>
                  </a:lnTo>
                  <a:cubicBezTo>
                    <a:pt x="3905611" y="1035105"/>
                    <a:pt x="3849731" y="1090985"/>
                    <a:pt x="3781151" y="10909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192826" y="1160928"/>
            <a:ext cx="8001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400" b="1" dirty="0" smtClean="0">
                <a:solidFill>
                  <a:srgbClr val="1A4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1A4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95610" y="0"/>
            <a:ext cx="5569564" cy="54003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3080" y="4651359"/>
            <a:ext cx="1818130" cy="26257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66510" y="1028700"/>
            <a:ext cx="2679121" cy="34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383152" y="4616388"/>
            <a:ext cx="1053154" cy="13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46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715" y="5143500"/>
            <a:ext cx="723129" cy="701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447">
            <a:off x="-908855" y="680928"/>
            <a:ext cx="2118963" cy="39977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56155" y="6740942"/>
            <a:ext cx="3146783" cy="4041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4412">
            <a:off x="16197606" y="3099208"/>
            <a:ext cx="3997495" cy="19338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51956">
            <a:off x="-455201" y="6830329"/>
            <a:ext cx="1609111" cy="17353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25147">
            <a:off x="17372694" y="817151"/>
            <a:ext cx="1113706" cy="1201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27937" y="7659524"/>
            <a:ext cx="3417365" cy="3297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88700" y="7697987"/>
            <a:ext cx="584280" cy="5665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18071" y="639721"/>
            <a:ext cx="2606514" cy="7779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891573">
            <a:off x="5735724" y="-415759"/>
            <a:ext cx="2982483" cy="18934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56896">
            <a:off x="15375845" y="8696416"/>
            <a:ext cx="4509955" cy="12239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89280" y="-411433"/>
            <a:ext cx="2677315" cy="11064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746087" y="-411433"/>
            <a:ext cx="1423077" cy="15168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919011" y="2517678"/>
            <a:ext cx="1024909" cy="12582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725748" y="3537385"/>
            <a:ext cx="1343659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7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1999"/>
              </a:lnSpc>
            </a:pPr>
            <a:r>
              <a:rPr lang="en-US" sz="7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494454">
            <a:off x="9498672" y="8812574"/>
            <a:ext cx="2448992" cy="35368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3180865" y="7524517"/>
            <a:ext cx="978357" cy="121515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226965" y="9053073"/>
            <a:ext cx="526660" cy="5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9874" y="-1041113"/>
            <a:ext cx="6115932" cy="5413224"/>
            <a:chOff x="0" y="0"/>
            <a:chExt cx="8154576" cy="721763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67011">
              <a:off x="441774" y="385058"/>
              <a:ext cx="7481059" cy="474938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759751"/>
              <a:ext cx="4182303" cy="4457882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4505185" y="6182094"/>
            <a:ext cx="5581382" cy="4635607"/>
            <a:chOff x="0" y="0"/>
            <a:chExt cx="7441842" cy="618080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452677" y="401264"/>
              <a:ext cx="5989166" cy="577954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3138623"/>
              <a:ext cx="3672154" cy="1776464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55660" y="0"/>
              <a:ext cx="1116493" cy="1386727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017045" y="1139974"/>
            <a:ext cx="6199333" cy="170358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30811" y="140860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24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6617" y="3291144"/>
            <a:ext cx="4180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8009" y="4447099"/>
            <a:ext cx="12417402" cy="378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9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CHIM SƠN CA VÀ </a:t>
            </a:r>
          </a:p>
          <a:p>
            <a:pPr algn="ctr">
              <a:lnSpc>
                <a:spcPct val="135000"/>
              </a:lnSpc>
            </a:pPr>
            <a:r>
              <a:rPr lang="en-US" sz="9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BÔNG CÚC TRẮNG</a:t>
            </a:r>
            <a:endParaRPr lang="en-US" sz="9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94692" y="3578484"/>
            <a:ext cx="6104642" cy="5890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03422" y="9258300"/>
            <a:ext cx="4580323" cy="1198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776" y="6523973"/>
            <a:ext cx="1235540" cy="151684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707477" y="3578484"/>
            <a:ext cx="8971700" cy="3465254"/>
            <a:chOff x="0" y="0"/>
            <a:chExt cx="3905611" cy="1090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05611" cy="1090985"/>
            </a:xfrm>
            <a:custGeom>
              <a:avLst/>
              <a:gdLst/>
              <a:ahLst/>
              <a:cxnLst/>
              <a:rect l="l" t="t" r="r" b="b"/>
              <a:pathLst>
                <a:path w="3905611" h="1090985">
                  <a:moveTo>
                    <a:pt x="3781151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966525"/>
                  </a:lnTo>
                  <a:cubicBezTo>
                    <a:pt x="3905611" y="1035105"/>
                    <a:pt x="3849731" y="1090985"/>
                    <a:pt x="3781151" y="10909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814796" y="4616388"/>
            <a:ext cx="275706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600" b="1" dirty="0" smtClean="0">
                <a:solidFill>
                  <a:srgbClr val="1A4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8600" b="1" dirty="0">
              <a:solidFill>
                <a:srgbClr val="1A4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95610" y="0"/>
            <a:ext cx="5569564" cy="54003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3080" y="4651359"/>
            <a:ext cx="1818130" cy="26257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66510" y="1028700"/>
            <a:ext cx="2679121" cy="34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383152" y="4616388"/>
            <a:ext cx="1053154" cy="1308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93728"/>
            <a:ext cx="3962408" cy="2203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048000" y="741508"/>
            <a:ext cx="12831321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 VÀ BÔNG CÚC TRẮNG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39181" y="2244090"/>
            <a:ext cx="3065690" cy="12669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8368" y="-698500"/>
            <a:ext cx="2049491" cy="2545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686300"/>
            <a:ext cx="20726400" cy="62341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31460" y="1862968"/>
            <a:ext cx="14507721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048000" y="333242"/>
            <a:ext cx="12831321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 VÀ BÔNG CÚC TRẮNG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78200" y="876628"/>
            <a:ext cx="3065690" cy="12669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8368" y="-698500"/>
            <a:ext cx="2049491" cy="25455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13113" y="1455839"/>
            <a:ext cx="15284940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xòe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nhốt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98" y="5067300"/>
            <a:ext cx="1673061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048000" y="333242"/>
            <a:ext cx="12831321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 VÀ BÔNG CÚC TRẮNG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78200" y="876628"/>
            <a:ext cx="3065690" cy="12669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8368" y="-698500"/>
            <a:ext cx="2049491" cy="25455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32447" y="1714500"/>
            <a:ext cx="15284940" cy="635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ca.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048000" y="333242"/>
            <a:ext cx="12831321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 VÀ BÔNG CÚC TRẮNG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78200" y="876628"/>
            <a:ext cx="3065690" cy="12669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8368" y="-698500"/>
            <a:ext cx="2049491" cy="25455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32447" y="1714500"/>
            <a:ext cx="15284940" cy="728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4.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chôn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 AN-ĐÉC-XEN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560353" y="570221"/>
            <a:ext cx="7395892" cy="1848666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057400" y="3052531"/>
            <a:ext cx="14401799" cy="5855982"/>
            <a:chOff x="0" y="0"/>
            <a:chExt cx="3905611" cy="14136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905611" cy="1413699"/>
            </a:xfrm>
            <a:custGeom>
              <a:avLst/>
              <a:gdLst/>
              <a:ahLst/>
              <a:cxnLst/>
              <a:rect l="l" t="t" r="r" b="b"/>
              <a:pathLst>
                <a:path w="3905611" h="1413699">
                  <a:moveTo>
                    <a:pt x="3781151" y="1413699"/>
                  </a:moveTo>
                  <a:lnTo>
                    <a:pt x="124460" y="1413699"/>
                  </a:lnTo>
                  <a:cubicBezTo>
                    <a:pt x="55880" y="1413699"/>
                    <a:pt x="0" y="1357819"/>
                    <a:pt x="0" y="1289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1289239"/>
                  </a:lnTo>
                  <a:cubicBezTo>
                    <a:pt x="3905611" y="1357819"/>
                    <a:pt x="3849731" y="1413699"/>
                    <a:pt x="3781151" y="1413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7" name="Group 4"/>
          <p:cNvGrpSpPr/>
          <p:nvPr/>
        </p:nvGrpSpPr>
        <p:grpSpPr>
          <a:xfrm>
            <a:off x="-1219200" y="6354966"/>
            <a:ext cx="4419600" cy="3932034"/>
            <a:chOff x="0" y="0"/>
            <a:chExt cx="8524841" cy="8587048"/>
          </a:xfrm>
        </p:grpSpPr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77149" cy="7215448"/>
            </a:xfrm>
            <a:prstGeom prst="rect">
              <a:avLst/>
            </a:prstGeom>
          </p:spPr>
        </p:pic>
        <p:pic>
          <p:nvPicPr>
            <p:cNvPr id="39" name="Picture 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427201" y="1729048"/>
              <a:ext cx="2022461" cy="548883"/>
            </a:xfrm>
            <a:prstGeom prst="rect">
              <a:avLst/>
            </a:prstGeom>
          </p:spPr>
        </p:pic>
        <p:pic>
          <p:nvPicPr>
            <p:cNvPr id="40" name="Picture 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374483" y="7501199"/>
              <a:ext cx="4150358" cy="1085849"/>
            </a:xfrm>
            <a:prstGeom prst="rect">
              <a:avLst/>
            </a:prstGeom>
          </p:spPr>
        </p:pic>
      </p:grpSp>
      <p:grpSp>
        <p:nvGrpSpPr>
          <p:cNvPr id="45" name="Group 9"/>
          <p:cNvGrpSpPr/>
          <p:nvPr/>
        </p:nvGrpSpPr>
        <p:grpSpPr>
          <a:xfrm>
            <a:off x="14935200" y="479078"/>
            <a:ext cx="5151197" cy="3505200"/>
            <a:chOff x="0" y="0"/>
            <a:chExt cx="8903700" cy="6365741"/>
          </a:xfrm>
        </p:grpSpPr>
        <p:pic>
          <p:nvPicPr>
            <p:cNvPr id="46" name="Picture 1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2058432"/>
              <a:ext cx="8903700" cy="4307310"/>
            </a:xfrm>
            <a:prstGeom prst="rect">
              <a:avLst/>
            </a:prstGeom>
          </p:spPr>
        </p:pic>
        <p:pic>
          <p:nvPicPr>
            <p:cNvPr id="47" name="Picture 1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379342" y="0"/>
              <a:ext cx="4947125" cy="5273098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7391400" y="10175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71798" y="3620147"/>
            <a:ext cx="13339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Véo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von: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94692" y="3578484"/>
            <a:ext cx="6104642" cy="5890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03422" y="9258300"/>
            <a:ext cx="4580323" cy="1198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776" y="6523973"/>
            <a:ext cx="1235540" cy="151684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707477" y="3578484"/>
            <a:ext cx="8971700" cy="3465254"/>
            <a:chOff x="0" y="0"/>
            <a:chExt cx="3905611" cy="1090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05611" cy="1090985"/>
            </a:xfrm>
            <a:custGeom>
              <a:avLst/>
              <a:gdLst/>
              <a:ahLst/>
              <a:cxnLst/>
              <a:rect l="l" t="t" r="r" b="b"/>
              <a:pathLst>
                <a:path w="3905611" h="1090985">
                  <a:moveTo>
                    <a:pt x="3781151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1151" y="0"/>
                  </a:lnTo>
                  <a:cubicBezTo>
                    <a:pt x="3849731" y="0"/>
                    <a:pt x="3905611" y="55880"/>
                    <a:pt x="3905611" y="124460"/>
                  </a:cubicBezTo>
                  <a:lnTo>
                    <a:pt x="3905611" y="966525"/>
                  </a:lnTo>
                  <a:cubicBezTo>
                    <a:pt x="3905611" y="1035105"/>
                    <a:pt x="3849731" y="1090985"/>
                    <a:pt x="3781151" y="10909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395125" y="4609728"/>
            <a:ext cx="559640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600" b="1" dirty="0" smtClean="0">
                <a:solidFill>
                  <a:srgbClr val="1A4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8600" b="1" dirty="0">
              <a:solidFill>
                <a:srgbClr val="1A4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95610" y="0"/>
            <a:ext cx="5569564" cy="54003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3080" y="4651359"/>
            <a:ext cx="1818130" cy="26257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66510" y="1028700"/>
            <a:ext cx="2679121" cy="34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383152" y="4616388"/>
            <a:ext cx="1053154" cy="1308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93728"/>
            <a:ext cx="3962408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8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487</Words>
  <Application>Microsoft Office PowerPoint</Application>
  <PresentationFormat>Custom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Wingdings</vt:lpstr>
      <vt:lpstr>Calibri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8</cp:revision>
  <dcterms:created xsi:type="dcterms:W3CDTF">2006-08-16T00:00:00Z</dcterms:created>
  <dcterms:modified xsi:type="dcterms:W3CDTF">2021-10-30T09:46:01Z</dcterms:modified>
  <dc:identifier>DAEtyfwstvU</dc:identifier>
</cp:coreProperties>
</file>