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7"/>
  </p:notesMasterIdLst>
  <p:sldIdLst>
    <p:sldId id="310" r:id="rId3"/>
    <p:sldId id="422" r:id="rId4"/>
    <p:sldId id="429" r:id="rId5"/>
    <p:sldId id="423" r:id="rId6"/>
    <p:sldId id="416" r:id="rId7"/>
    <p:sldId id="424" r:id="rId8"/>
    <p:sldId id="418" r:id="rId9"/>
    <p:sldId id="425" r:id="rId10"/>
    <p:sldId id="426" r:id="rId11"/>
    <p:sldId id="419" r:id="rId12"/>
    <p:sldId id="428" r:id="rId13"/>
    <p:sldId id="420" r:id="rId14"/>
    <p:sldId id="421" r:id="rId15"/>
    <p:sldId id="261" r:id="rId16"/>
  </p:sldIdLst>
  <p:sldSz cx="9144000" cy="5143500" type="screen16x9"/>
  <p:notesSz cx="6858000" cy="9144000"/>
  <p:embeddedFontLst>
    <p:embeddedFont>
      <p:font typeface="Arial-Rounded" panose="020B0500000000000000" pitchFamily="34" charset="0"/>
      <p:regular r:id="rId18"/>
      <p:bold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ato" panose="020B0604020202020204" charset="0"/>
      <p:regular r:id="rId26"/>
      <p:bold r:id="rId27"/>
      <p:italic r:id="rId28"/>
      <p:boldItalic r:id="rId29"/>
    </p:embeddedFont>
    <p:embeddedFont>
      <p:font typeface="Quicksand Medium" panose="020B0604020202020204" charset="0"/>
      <p:regular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Arial Rounded MT Bold" panose="020F0704030504030204" pitchFamily="3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5C9"/>
    <a:srgbClr val="D50D8E"/>
    <a:srgbClr val="FFD1FF"/>
    <a:srgbClr val="F09106"/>
    <a:srgbClr val="8D3A96"/>
    <a:srgbClr val="0418AC"/>
    <a:srgbClr val="CD7115"/>
    <a:srgbClr val="CFB913"/>
    <a:srgbClr val="FEE7EF"/>
    <a:srgbClr val="3FA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0" autoAdjust="0"/>
    <p:restoredTop sz="95501" autoAdjust="0"/>
  </p:normalViewPr>
  <p:slideViewPr>
    <p:cSldViewPr snapToGrid="0">
      <p:cViewPr varScale="1">
        <p:scale>
          <a:sx n="96" d="100"/>
          <a:sy n="96" d="100"/>
        </p:scale>
        <p:origin x="48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17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93631" y="98572"/>
            <a:ext cx="7061258" cy="892552"/>
            <a:chOff x="628015" y="-12271"/>
            <a:chExt cx="8417785" cy="892552"/>
          </a:xfrm>
        </p:grpSpPr>
        <p:sp>
          <p:nvSpPr>
            <p:cNvPr id="6" name="TextBox 5"/>
            <p:cNvSpPr txBox="1"/>
            <p:nvPr/>
          </p:nvSpPr>
          <p:spPr>
            <a:xfrm>
              <a:off x="1002088" y="-12271"/>
              <a:ext cx="8043712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huống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lỗi</a:t>
              </a:r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28015" y="-12271"/>
              <a:ext cx="450497" cy="45100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791" y="1343778"/>
            <a:ext cx="1476375" cy="2381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018" y="729483"/>
            <a:ext cx="2238375" cy="2990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290" y="3546352"/>
            <a:ext cx="3381375" cy="933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955" y="3608265"/>
            <a:ext cx="40195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3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87972" y="476944"/>
            <a:ext cx="7683062" cy="892552"/>
            <a:chOff x="511806" y="-12271"/>
            <a:chExt cx="8533994" cy="892552"/>
          </a:xfrm>
        </p:grpSpPr>
        <p:sp>
          <p:nvSpPr>
            <p:cNvPr id="6" name="TextBox 5"/>
            <p:cNvSpPr txBox="1"/>
            <p:nvPr/>
          </p:nvSpPr>
          <p:spPr>
            <a:xfrm>
              <a:off x="1002088" y="-12271"/>
              <a:ext cx="8043712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11806" y="78343"/>
              <a:ext cx="490282" cy="42041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72965" y="1427917"/>
            <a:ext cx="7724383" cy="2360311"/>
            <a:chOff x="194040" y="1650177"/>
            <a:chExt cx="8894224" cy="274229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40" y="224514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49794" y="2701929"/>
              <a:ext cx="8338470" cy="607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Em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łn wĀ lƟ cảm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Ω δ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i đư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ϑ 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wgưƟ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δ</a:t>
              </a:r>
              <a:r>
                <a:rPr lang="vi-VN" sz="2800" b="1" dirty="0" smtClean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ác</a:t>
              </a:r>
              <a:endParaRPr lang="en-US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4788" y="1650177"/>
              <a:ext cx="1277421" cy="536379"/>
            </a:xfrm>
            <a:prstGeom prst="rect">
              <a:avLst/>
            </a:prstGeom>
            <a:solidFill>
              <a:srgbClr val="00924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bg1"/>
                  </a:solidFill>
                </a:rPr>
                <a:t>   Viết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872965" y="2906817"/>
            <a:ext cx="724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giúp đỡ .</a:t>
            </a:r>
            <a:endParaRPr lang="en-US" sz="2800" b="1" dirty="0">
              <a:solidFill>
                <a:srgbClr val="002F8E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23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6294" y="58707"/>
            <a:ext cx="2444093" cy="461653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4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24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rộng</a:t>
            </a:r>
            <a:endParaRPr lang="en-US" sz="24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74428" y="79326"/>
            <a:ext cx="441396" cy="42041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0576" y="2617777"/>
            <a:ext cx="3817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Nói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dung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235" y="986930"/>
            <a:ext cx="3888109" cy="34956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0576" y="809684"/>
            <a:ext cx="5468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cuốn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cuộc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hằng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7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áo Dục Mầm Non - Không Đi Theo Hay Nhận Quà Của Người L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8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353290" y="-10982"/>
            <a:ext cx="8790709" cy="140915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/>
            <a:endParaRPr lang="en-US" sz="1050"/>
          </a:p>
        </p:txBody>
      </p:sp>
      <p:sp>
        <p:nvSpPr>
          <p:cNvPr id="5" name="Flowchart: Document 17"/>
          <p:cNvSpPr/>
          <p:nvPr/>
        </p:nvSpPr>
        <p:spPr>
          <a:xfrm>
            <a:off x="-1" y="0"/>
            <a:ext cx="9144000" cy="142239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/>
            <a:endParaRPr lang="en-US" sz="1050"/>
          </a:p>
        </p:txBody>
      </p:sp>
      <p:grpSp>
        <p:nvGrpSpPr>
          <p:cNvPr id="6" name="Group 5"/>
          <p:cNvGrpSpPr/>
          <p:nvPr/>
        </p:nvGrpSpPr>
        <p:grpSpPr>
          <a:xfrm>
            <a:off x="-15583" y="-500963"/>
            <a:ext cx="1852225" cy="1722548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08805" y="57771"/>
            <a:ext cx="7053005" cy="807877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/>
            <a:r>
              <a:rPr lang="en-US" sz="4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EM CẦN BIẾT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012" y="10583"/>
            <a:ext cx="1006148" cy="1084876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5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850086" y="2390675"/>
            <a:ext cx="5811724" cy="1085714"/>
            <a:chOff x="9590210" y="966823"/>
            <a:chExt cx="5422018" cy="695802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90210" y="971722"/>
              <a:ext cx="5195199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/>
              <a:endParaRPr lang="en-US" sz="1050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834900" y="1041206"/>
              <a:ext cx="4705817" cy="488933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6" name="Rectangle 20"/>
          <p:cNvSpPr/>
          <p:nvPr/>
        </p:nvSpPr>
        <p:spPr>
          <a:xfrm rot="356518">
            <a:off x="1658102" y="2850416"/>
            <a:ext cx="1177575" cy="855968"/>
          </a:xfrm>
          <a:custGeom>
            <a:avLst/>
            <a:gdLst>
              <a:gd name="connsiteX0" fmla="*/ 0 w 1558758"/>
              <a:gd name="connsiteY0" fmla="*/ 0 h 990600"/>
              <a:gd name="connsiteX1" fmla="*/ 1558758 w 1558758"/>
              <a:gd name="connsiteY1" fmla="*/ 0 h 990600"/>
              <a:gd name="connsiteX2" fmla="*/ 1558758 w 1558758"/>
              <a:gd name="connsiteY2" fmla="*/ 990600 h 990600"/>
              <a:gd name="connsiteX3" fmla="*/ 0 w 1558758"/>
              <a:gd name="connsiteY3" fmla="*/ 990600 h 990600"/>
              <a:gd name="connsiteX4" fmla="*/ 0 w 1558758"/>
              <a:gd name="connsiteY4" fmla="*/ 0 h 990600"/>
              <a:gd name="connsiteX0" fmla="*/ 0 w 1558758"/>
              <a:gd name="connsiteY0" fmla="*/ 83128 h 990600"/>
              <a:gd name="connsiteX1" fmla="*/ 1558758 w 1558758"/>
              <a:gd name="connsiteY1" fmla="*/ 0 h 990600"/>
              <a:gd name="connsiteX2" fmla="*/ 1558758 w 1558758"/>
              <a:gd name="connsiteY2" fmla="*/ 990600 h 990600"/>
              <a:gd name="connsiteX3" fmla="*/ 0 w 1558758"/>
              <a:gd name="connsiteY3" fmla="*/ 990600 h 990600"/>
              <a:gd name="connsiteX4" fmla="*/ 0 w 1558758"/>
              <a:gd name="connsiteY4" fmla="*/ 83128 h 990600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  <a:gd name="connsiteX0" fmla="*/ 11342 w 1570100"/>
              <a:gd name="connsiteY0" fmla="*/ 0 h 1018309"/>
              <a:gd name="connsiteX1" fmla="*/ 1570100 w 1570100"/>
              <a:gd name="connsiteY1" fmla="*/ 27709 h 1018309"/>
              <a:gd name="connsiteX2" fmla="*/ 1570100 w 1570100"/>
              <a:gd name="connsiteY2" fmla="*/ 1018309 h 1018309"/>
              <a:gd name="connsiteX3" fmla="*/ 11342 w 1570100"/>
              <a:gd name="connsiteY3" fmla="*/ 1018309 h 1018309"/>
              <a:gd name="connsiteX4" fmla="*/ 593652 w 1570100"/>
              <a:gd name="connsiteY4" fmla="*/ 464420 h 1018309"/>
              <a:gd name="connsiteX5" fmla="*/ 11342 w 1570100"/>
              <a:gd name="connsiteY5" fmla="*/ 0 h 101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0100" h="1018309">
                <a:moveTo>
                  <a:pt x="11342" y="0"/>
                </a:moveTo>
                <a:lnTo>
                  <a:pt x="1570100" y="27709"/>
                </a:lnTo>
                <a:lnTo>
                  <a:pt x="1570100" y="1018309"/>
                </a:lnTo>
                <a:lnTo>
                  <a:pt x="11342" y="1018309"/>
                </a:lnTo>
                <a:cubicBezTo>
                  <a:pt x="-95981" y="930612"/>
                  <a:pt x="593652" y="634138"/>
                  <a:pt x="593652" y="464420"/>
                </a:cubicBezTo>
                <a:cubicBezTo>
                  <a:pt x="593652" y="294702"/>
                  <a:pt x="-95981" y="77403"/>
                  <a:pt x="11342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20"/>
          <p:cNvSpPr/>
          <p:nvPr/>
        </p:nvSpPr>
        <p:spPr>
          <a:xfrm rot="309287">
            <a:off x="1868764" y="2916939"/>
            <a:ext cx="894676" cy="755306"/>
          </a:xfrm>
          <a:custGeom>
            <a:avLst/>
            <a:gdLst>
              <a:gd name="connsiteX0" fmla="*/ 0 w 1558758"/>
              <a:gd name="connsiteY0" fmla="*/ 0 h 990600"/>
              <a:gd name="connsiteX1" fmla="*/ 1558758 w 1558758"/>
              <a:gd name="connsiteY1" fmla="*/ 0 h 990600"/>
              <a:gd name="connsiteX2" fmla="*/ 1558758 w 1558758"/>
              <a:gd name="connsiteY2" fmla="*/ 990600 h 990600"/>
              <a:gd name="connsiteX3" fmla="*/ 0 w 1558758"/>
              <a:gd name="connsiteY3" fmla="*/ 990600 h 990600"/>
              <a:gd name="connsiteX4" fmla="*/ 0 w 1558758"/>
              <a:gd name="connsiteY4" fmla="*/ 0 h 990600"/>
              <a:gd name="connsiteX0" fmla="*/ 0 w 1558758"/>
              <a:gd name="connsiteY0" fmla="*/ 83128 h 990600"/>
              <a:gd name="connsiteX1" fmla="*/ 1558758 w 1558758"/>
              <a:gd name="connsiteY1" fmla="*/ 0 h 990600"/>
              <a:gd name="connsiteX2" fmla="*/ 1558758 w 1558758"/>
              <a:gd name="connsiteY2" fmla="*/ 990600 h 990600"/>
              <a:gd name="connsiteX3" fmla="*/ 0 w 1558758"/>
              <a:gd name="connsiteY3" fmla="*/ 990600 h 990600"/>
              <a:gd name="connsiteX4" fmla="*/ 0 w 1558758"/>
              <a:gd name="connsiteY4" fmla="*/ 83128 h 990600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  <a:gd name="connsiteX0" fmla="*/ 10971 w 1569729"/>
              <a:gd name="connsiteY0" fmla="*/ 0 h 1018309"/>
              <a:gd name="connsiteX1" fmla="*/ 1569729 w 1569729"/>
              <a:gd name="connsiteY1" fmla="*/ 27709 h 1018309"/>
              <a:gd name="connsiteX2" fmla="*/ 1569729 w 1569729"/>
              <a:gd name="connsiteY2" fmla="*/ 1018309 h 1018309"/>
              <a:gd name="connsiteX3" fmla="*/ 10971 w 1569729"/>
              <a:gd name="connsiteY3" fmla="*/ 1018309 h 1018309"/>
              <a:gd name="connsiteX4" fmla="*/ 589653 w 1569729"/>
              <a:gd name="connsiteY4" fmla="*/ 463118 h 1018309"/>
              <a:gd name="connsiteX5" fmla="*/ 10971 w 1569729"/>
              <a:gd name="connsiteY5" fmla="*/ 0 h 101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9729" h="1018309">
                <a:moveTo>
                  <a:pt x="10971" y="0"/>
                </a:moveTo>
                <a:lnTo>
                  <a:pt x="1569729" y="27709"/>
                </a:lnTo>
                <a:lnTo>
                  <a:pt x="1569729" y="1018309"/>
                </a:lnTo>
                <a:lnTo>
                  <a:pt x="10971" y="1018309"/>
                </a:lnTo>
                <a:cubicBezTo>
                  <a:pt x="-94058" y="929131"/>
                  <a:pt x="589653" y="632836"/>
                  <a:pt x="589653" y="463118"/>
                </a:cubicBezTo>
                <a:cubicBezTo>
                  <a:pt x="589653" y="293400"/>
                  <a:pt x="-94058" y="75922"/>
                  <a:pt x="1097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TextBox 21"/>
          <p:cNvSpPr txBox="1"/>
          <p:nvPr/>
        </p:nvSpPr>
        <p:spPr>
          <a:xfrm>
            <a:off x="2801615" y="2525073"/>
            <a:ext cx="4839775" cy="577045"/>
          </a:xfrm>
          <a:prstGeom prst="rect">
            <a:avLst/>
          </a:prstGeom>
          <a:solidFill>
            <a:schemeClr val="bg1"/>
          </a:solidFill>
        </p:spPr>
        <p:txBody>
          <a:bodyPr wrap="square" lIns="68543" tIns="34272" rIns="68543" bIns="34272" rtlCol="0">
            <a:spAutoFit/>
          </a:bodyPr>
          <a:lstStyle/>
          <a:p>
            <a:pPr algn="ctr"/>
            <a:r>
              <a:rPr lang="en-US" sz="33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  <a:endParaRPr lang="en-US" sz="33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016205" y="2349115"/>
            <a:ext cx="1042955" cy="992045"/>
            <a:chOff x="1212828" y="1077394"/>
            <a:chExt cx="992332" cy="1009145"/>
          </a:xfrm>
          <a:solidFill>
            <a:srgbClr val="7030A0"/>
          </a:solidFill>
        </p:grpSpPr>
        <p:sp>
          <p:nvSpPr>
            <p:cNvPr id="24" name="Oval 23"/>
            <p:cNvSpPr/>
            <p:nvPr/>
          </p:nvSpPr>
          <p:spPr>
            <a:xfrm>
              <a:off x="1212828" y="1094207"/>
              <a:ext cx="992332" cy="99233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5" name="Oval 24"/>
            <p:cNvSpPr/>
            <p:nvPr/>
          </p:nvSpPr>
          <p:spPr>
            <a:xfrm>
              <a:off x="1251794" y="1077394"/>
              <a:ext cx="914400" cy="9364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165449" y="2595573"/>
            <a:ext cx="742950" cy="392379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/>
            <a:r>
              <a:rPr lang="en-US" sz="2100" b="1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1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32" y="1700150"/>
            <a:ext cx="1401031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5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08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38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350811" y="-1946"/>
            <a:ext cx="8414065" cy="5101715"/>
            <a:chOff x="350811" y="-1946"/>
            <a:chExt cx="8414065" cy="5101715"/>
          </a:xfrm>
        </p:grpSpPr>
        <p:sp>
          <p:nvSpPr>
            <p:cNvPr id="3" name="TextBox 2"/>
            <p:cNvSpPr txBox="1"/>
            <p:nvPr/>
          </p:nvSpPr>
          <p:spPr>
            <a:xfrm>
              <a:off x="628015" y="-1946"/>
              <a:ext cx="804371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Tìm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từ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ngữ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có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tiếng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chứa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vần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</a:rPr>
                <a:t>oanh</a:t>
              </a:r>
              <a:r>
                <a:rPr lang="en-US" sz="2800" dirty="0" smtClean="0">
                  <a:solidFill>
                    <a:srgbClr val="FF0000"/>
                  </a:solidFill>
                </a:rPr>
                <a:t>, </a:t>
              </a:r>
              <a:r>
                <a:rPr lang="en-US" sz="2800" dirty="0" err="1" smtClean="0">
                  <a:solidFill>
                    <a:srgbClr val="FF0000"/>
                  </a:solidFill>
                </a:rPr>
                <a:t>uyt</a:t>
              </a:r>
              <a:r>
                <a:rPr lang="en-US" sz="2800" dirty="0" smtClean="0">
                  <a:solidFill>
                    <a:srgbClr val="FF0000"/>
                  </a:solidFill>
                </a:rPr>
                <a:t>, </a:t>
              </a:r>
              <a:r>
                <a:rPr lang="en-US" sz="2800" dirty="0" err="1" smtClean="0">
                  <a:solidFill>
                    <a:srgbClr val="FF0000"/>
                  </a:solidFill>
                </a:rPr>
                <a:t>iêu</a:t>
              </a:r>
              <a:r>
                <a:rPr lang="en-US" sz="2800" dirty="0" smtClean="0">
                  <a:solidFill>
                    <a:srgbClr val="FF0000"/>
                  </a:solidFill>
                </a:rPr>
                <a:t>, </a:t>
              </a:r>
              <a:r>
                <a:rPr lang="en-US" sz="2800" dirty="0" err="1" smtClean="0">
                  <a:solidFill>
                    <a:srgbClr val="FF0000"/>
                  </a:solidFill>
                </a:rPr>
                <a:t>iêm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1668" y="4640818"/>
              <a:ext cx="2081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Chia 2 nhóm để tìm 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flipH="1">
              <a:off x="3621479" y="922561"/>
              <a:ext cx="1951074" cy="4177208"/>
            </a:xfrm>
            <a:custGeom>
              <a:avLst/>
              <a:gdLst>
                <a:gd name="connsiteX0" fmla="*/ 3100567 w 3100567"/>
                <a:gd name="connsiteY0" fmla="*/ 0 h 4177208"/>
                <a:gd name="connsiteX1" fmla="*/ 378632 w 3100567"/>
                <a:gd name="connsiteY1" fmla="*/ 1796903 h 4177208"/>
                <a:gd name="connsiteX2" fmla="*/ 187246 w 3100567"/>
                <a:gd name="connsiteY2" fmla="*/ 2424224 h 4177208"/>
                <a:gd name="connsiteX3" fmla="*/ 1941618 w 3100567"/>
                <a:gd name="connsiteY3" fmla="*/ 3955312 h 4177208"/>
                <a:gd name="connsiteX4" fmla="*/ 2186167 w 3100567"/>
                <a:gd name="connsiteY4" fmla="*/ 4136065 h 417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0567" h="4177208">
                  <a:moveTo>
                    <a:pt x="3100567" y="0"/>
                  </a:moveTo>
                  <a:cubicBezTo>
                    <a:pt x="1982376" y="696433"/>
                    <a:pt x="864185" y="1392866"/>
                    <a:pt x="378632" y="1796903"/>
                  </a:cubicBezTo>
                  <a:cubicBezTo>
                    <a:pt x="-106921" y="2200940"/>
                    <a:pt x="-73252" y="2064489"/>
                    <a:pt x="187246" y="2424224"/>
                  </a:cubicBezTo>
                  <a:cubicBezTo>
                    <a:pt x="447744" y="2783959"/>
                    <a:pt x="1608465" y="3670005"/>
                    <a:pt x="1941618" y="3955312"/>
                  </a:cubicBezTo>
                  <a:cubicBezTo>
                    <a:pt x="2274771" y="4240619"/>
                    <a:pt x="2230469" y="4188342"/>
                    <a:pt x="2186167" y="4136065"/>
                  </a:cubicBezTo>
                </a:path>
              </a:pathLst>
            </a:cu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6695" y="1189117"/>
              <a:ext cx="1082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Nhóm 1</a:t>
              </a:r>
              <a:endPara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82528" y="1189117"/>
              <a:ext cx="1082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Nhóm 2</a:t>
              </a:r>
              <a:endPara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50811" y="33943"/>
              <a:ext cx="450497" cy="45100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712687" y="3011165"/>
              <a:ext cx="2055236" cy="1304543"/>
              <a:chOff x="3343369" y="3029656"/>
              <a:chExt cx="2055236" cy="1304543"/>
            </a:xfrm>
          </p:grpSpPr>
          <p:sp>
            <p:nvSpPr>
              <p:cNvPr id="2" name="Cloud 1"/>
              <p:cNvSpPr/>
              <p:nvPr/>
            </p:nvSpPr>
            <p:spPr>
              <a:xfrm>
                <a:off x="3343369" y="3029656"/>
                <a:ext cx="2055236" cy="1304543"/>
              </a:xfrm>
              <a:prstGeom prst="cloud">
                <a:avLst/>
              </a:prstGeom>
              <a:noFill/>
              <a:ln>
                <a:solidFill>
                  <a:srgbClr val="F775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924276" y="3303683"/>
                <a:ext cx="1246778" cy="7078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8" tIns="45714" rIns="91428" bIns="45714" rtlCol="0">
                <a:spAutoFit/>
              </a:bodyPr>
              <a:lstStyle/>
              <a:p>
                <a:pPr algn="just"/>
                <a:r>
                  <a:rPr lang="en-US" sz="4000" b="1" dirty="0" err="1" smtClean="0">
                    <a:solidFill>
                      <a:srgbClr val="0070C0"/>
                    </a:solidFill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iêm</a:t>
                </a:r>
                <a:endParaRPr lang="en-US" sz="4000" b="1" i="1" dirty="0">
                  <a:solidFill>
                    <a:srgbClr val="0070C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184831" y="1086954"/>
              <a:ext cx="2055236" cy="1304543"/>
              <a:chOff x="3343369" y="3029656"/>
              <a:chExt cx="2055236" cy="1304543"/>
            </a:xfrm>
          </p:grpSpPr>
          <p:sp>
            <p:nvSpPr>
              <p:cNvPr id="25" name="Cloud 24"/>
              <p:cNvSpPr/>
              <p:nvPr/>
            </p:nvSpPr>
            <p:spPr>
              <a:xfrm>
                <a:off x="3343369" y="3029656"/>
                <a:ext cx="2055236" cy="1304543"/>
              </a:xfrm>
              <a:prstGeom prst="cloud">
                <a:avLst/>
              </a:prstGeom>
              <a:noFill/>
              <a:ln>
                <a:solidFill>
                  <a:srgbClr val="F775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924276" y="3303683"/>
                <a:ext cx="1246778" cy="7078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8" tIns="45714" rIns="91428" bIns="45714" rtlCol="0">
                <a:spAutoFit/>
              </a:bodyPr>
              <a:lstStyle/>
              <a:p>
                <a:pPr algn="just"/>
                <a:r>
                  <a:rPr lang="en-US" sz="4000" b="1" dirty="0" err="1" smtClean="0">
                    <a:solidFill>
                      <a:srgbClr val="0070C0"/>
                    </a:solidFill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uyt</a:t>
                </a:r>
                <a:endParaRPr lang="en-US" sz="4000" b="1" i="1" dirty="0">
                  <a:solidFill>
                    <a:srgbClr val="0070C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732940" y="1296927"/>
              <a:ext cx="2114093" cy="1180581"/>
              <a:chOff x="350811" y="1769165"/>
              <a:chExt cx="2114093" cy="1180581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350811" y="1769165"/>
                <a:ext cx="2114093" cy="1180581"/>
              </a:xfrm>
              <a:custGeom>
                <a:avLst/>
                <a:gdLst>
                  <a:gd name="connsiteX0" fmla="*/ 177741 w 1936967"/>
                  <a:gd name="connsiteY0" fmla="*/ 983974 h 1025203"/>
                  <a:gd name="connsiteX1" fmla="*/ 8776 w 1936967"/>
                  <a:gd name="connsiteY1" fmla="*/ 715618 h 1025203"/>
                  <a:gd name="connsiteX2" fmla="*/ 28654 w 1936967"/>
                  <a:gd name="connsiteY2" fmla="*/ 596348 h 1025203"/>
                  <a:gd name="connsiteX3" fmla="*/ 68411 w 1936967"/>
                  <a:gd name="connsiteY3" fmla="*/ 526774 h 1025203"/>
                  <a:gd name="connsiteX4" fmla="*/ 147924 w 1936967"/>
                  <a:gd name="connsiteY4" fmla="*/ 427383 h 1025203"/>
                  <a:gd name="connsiteX5" fmla="*/ 297011 w 1936967"/>
                  <a:gd name="connsiteY5" fmla="*/ 377687 h 1025203"/>
                  <a:gd name="connsiteX6" fmla="*/ 446098 w 1936967"/>
                  <a:gd name="connsiteY6" fmla="*/ 367748 h 1025203"/>
                  <a:gd name="connsiteX7" fmla="*/ 535550 w 1936967"/>
                  <a:gd name="connsiteY7" fmla="*/ 427383 h 1025203"/>
                  <a:gd name="connsiteX8" fmla="*/ 565367 w 1936967"/>
                  <a:gd name="connsiteY8" fmla="*/ 298174 h 1025203"/>
                  <a:gd name="connsiteX9" fmla="*/ 555428 w 1936967"/>
                  <a:gd name="connsiteY9" fmla="*/ 268357 h 1025203"/>
                  <a:gd name="connsiteX10" fmla="*/ 565367 w 1936967"/>
                  <a:gd name="connsiteY10" fmla="*/ 198783 h 1025203"/>
                  <a:gd name="connsiteX11" fmla="*/ 585246 w 1936967"/>
                  <a:gd name="connsiteY11" fmla="*/ 168965 h 1025203"/>
                  <a:gd name="connsiteX12" fmla="*/ 625002 w 1936967"/>
                  <a:gd name="connsiteY12" fmla="*/ 129209 h 1025203"/>
                  <a:gd name="connsiteX13" fmla="*/ 684637 w 1936967"/>
                  <a:gd name="connsiteY13" fmla="*/ 69574 h 1025203"/>
                  <a:gd name="connsiteX14" fmla="*/ 754211 w 1936967"/>
                  <a:gd name="connsiteY14" fmla="*/ 39757 h 1025203"/>
                  <a:gd name="connsiteX15" fmla="*/ 803906 w 1936967"/>
                  <a:gd name="connsiteY15" fmla="*/ 29818 h 1025203"/>
                  <a:gd name="connsiteX16" fmla="*/ 873480 w 1936967"/>
                  <a:gd name="connsiteY16" fmla="*/ 0 h 1025203"/>
                  <a:gd name="connsiteX17" fmla="*/ 1002689 w 1936967"/>
                  <a:gd name="connsiteY17" fmla="*/ 29818 h 1025203"/>
                  <a:gd name="connsiteX18" fmla="*/ 1131898 w 1936967"/>
                  <a:gd name="connsiteY18" fmla="*/ 129209 h 1025203"/>
                  <a:gd name="connsiteX19" fmla="*/ 1181593 w 1936967"/>
                  <a:gd name="connsiteY19" fmla="*/ 178905 h 1025203"/>
                  <a:gd name="connsiteX20" fmla="*/ 1201472 w 1936967"/>
                  <a:gd name="connsiteY20" fmla="*/ 208722 h 1025203"/>
                  <a:gd name="connsiteX21" fmla="*/ 1241228 w 1936967"/>
                  <a:gd name="connsiteY21" fmla="*/ 198783 h 1025203"/>
                  <a:gd name="connsiteX22" fmla="*/ 1320741 w 1936967"/>
                  <a:gd name="connsiteY22" fmla="*/ 188844 h 1025203"/>
                  <a:gd name="connsiteX23" fmla="*/ 1400254 w 1936967"/>
                  <a:gd name="connsiteY23" fmla="*/ 188844 h 1025203"/>
                  <a:gd name="connsiteX24" fmla="*/ 1449950 w 1936967"/>
                  <a:gd name="connsiteY24" fmla="*/ 228600 h 1025203"/>
                  <a:gd name="connsiteX25" fmla="*/ 1489706 w 1936967"/>
                  <a:gd name="connsiteY25" fmla="*/ 298174 h 1025203"/>
                  <a:gd name="connsiteX26" fmla="*/ 1529463 w 1936967"/>
                  <a:gd name="connsiteY26" fmla="*/ 357809 h 1025203"/>
                  <a:gd name="connsiteX27" fmla="*/ 1569220 w 1936967"/>
                  <a:gd name="connsiteY27" fmla="*/ 546652 h 1025203"/>
                  <a:gd name="connsiteX28" fmla="*/ 1539402 w 1936967"/>
                  <a:gd name="connsiteY28" fmla="*/ 636105 h 1025203"/>
                  <a:gd name="connsiteX29" fmla="*/ 1698428 w 1936967"/>
                  <a:gd name="connsiteY29" fmla="*/ 685800 h 1025203"/>
                  <a:gd name="connsiteX30" fmla="*/ 1817698 w 1936967"/>
                  <a:gd name="connsiteY30" fmla="*/ 755374 h 1025203"/>
                  <a:gd name="connsiteX31" fmla="*/ 1917089 w 1936967"/>
                  <a:gd name="connsiteY31" fmla="*/ 854765 h 1025203"/>
                  <a:gd name="connsiteX32" fmla="*/ 1936967 w 1936967"/>
                  <a:gd name="connsiteY32" fmla="*/ 974035 h 1025203"/>
                  <a:gd name="connsiteX33" fmla="*/ 1907150 w 1936967"/>
                  <a:gd name="connsiteY33" fmla="*/ 1003852 h 1025203"/>
                  <a:gd name="connsiteX34" fmla="*/ 1787880 w 1936967"/>
                  <a:gd name="connsiteY34" fmla="*/ 1023731 h 1025203"/>
                  <a:gd name="connsiteX35" fmla="*/ 1658672 w 1936967"/>
                  <a:gd name="connsiteY35" fmla="*/ 1023731 h 1025203"/>
                  <a:gd name="connsiteX36" fmla="*/ 177741 w 1936967"/>
                  <a:gd name="connsiteY36" fmla="*/ 983974 h 102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936967" h="1025203">
                    <a:moveTo>
                      <a:pt x="177741" y="983974"/>
                    </a:moveTo>
                    <a:cubicBezTo>
                      <a:pt x="105682" y="882098"/>
                      <a:pt x="33624" y="780222"/>
                      <a:pt x="8776" y="715618"/>
                    </a:cubicBezTo>
                    <a:cubicBezTo>
                      <a:pt x="-16072" y="651014"/>
                      <a:pt x="18715" y="627822"/>
                      <a:pt x="28654" y="596348"/>
                    </a:cubicBezTo>
                    <a:cubicBezTo>
                      <a:pt x="38593" y="564874"/>
                      <a:pt x="48533" y="554935"/>
                      <a:pt x="68411" y="526774"/>
                    </a:cubicBezTo>
                    <a:cubicBezTo>
                      <a:pt x="88289" y="498613"/>
                      <a:pt x="109824" y="452231"/>
                      <a:pt x="147924" y="427383"/>
                    </a:cubicBezTo>
                    <a:cubicBezTo>
                      <a:pt x="186024" y="402535"/>
                      <a:pt x="247315" y="387626"/>
                      <a:pt x="297011" y="377687"/>
                    </a:cubicBezTo>
                    <a:cubicBezTo>
                      <a:pt x="346707" y="367748"/>
                      <a:pt x="406341" y="359465"/>
                      <a:pt x="446098" y="367748"/>
                    </a:cubicBezTo>
                    <a:cubicBezTo>
                      <a:pt x="485855" y="376031"/>
                      <a:pt x="515672" y="438979"/>
                      <a:pt x="535550" y="427383"/>
                    </a:cubicBezTo>
                    <a:cubicBezTo>
                      <a:pt x="555428" y="415787"/>
                      <a:pt x="565367" y="298174"/>
                      <a:pt x="565367" y="298174"/>
                    </a:cubicBezTo>
                    <a:cubicBezTo>
                      <a:pt x="568680" y="271670"/>
                      <a:pt x="555428" y="284922"/>
                      <a:pt x="555428" y="268357"/>
                    </a:cubicBezTo>
                    <a:cubicBezTo>
                      <a:pt x="555428" y="251792"/>
                      <a:pt x="565367" y="198783"/>
                      <a:pt x="565367" y="198783"/>
                    </a:cubicBezTo>
                    <a:cubicBezTo>
                      <a:pt x="570337" y="182218"/>
                      <a:pt x="585246" y="168965"/>
                      <a:pt x="585246" y="168965"/>
                    </a:cubicBezTo>
                    <a:cubicBezTo>
                      <a:pt x="595185" y="157369"/>
                      <a:pt x="625002" y="129209"/>
                      <a:pt x="625002" y="129209"/>
                    </a:cubicBezTo>
                    <a:cubicBezTo>
                      <a:pt x="641567" y="112644"/>
                      <a:pt x="663102" y="84483"/>
                      <a:pt x="684637" y="69574"/>
                    </a:cubicBezTo>
                    <a:cubicBezTo>
                      <a:pt x="706172" y="54665"/>
                      <a:pt x="734333" y="46383"/>
                      <a:pt x="754211" y="39757"/>
                    </a:cubicBezTo>
                    <a:cubicBezTo>
                      <a:pt x="774089" y="33131"/>
                      <a:pt x="784028" y="36444"/>
                      <a:pt x="803906" y="29818"/>
                    </a:cubicBezTo>
                    <a:cubicBezTo>
                      <a:pt x="823784" y="23192"/>
                      <a:pt x="840350" y="0"/>
                      <a:pt x="873480" y="0"/>
                    </a:cubicBezTo>
                    <a:cubicBezTo>
                      <a:pt x="906610" y="0"/>
                      <a:pt x="959619" y="8283"/>
                      <a:pt x="1002689" y="29818"/>
                    </a:cubicBezTo>
                    <a:cubicBezTo>
                      <a:pt x="1045759" y="51353"/>
                      <a:pt x="1102081" y="104361"/>
                      <a:pt x="1131898" y="129209"/>
                    </a:cubicBezTo>
                    <a:cubicBezTo>
                      <a:pt x="1161715" y="154057"/>
                      <a:pt x="1181593" y="178905"/>
                      <a:pt x="1181593" y="178905"/>
                    </a:cubicBezTo>
                    <a:cubicBezTo>
                      <a:pt x="1193189" y="192157"/>
                      <a:pt x="1201472" y="208722"/>
                      <a:pt x="1201472" y="208722"/>
                    </a:cubicBezTo>
                    <a:cubicBezTo>
                      <a:pt x="1211411" y="212035"/>
                      <a:pt x="1221350" y="202096"/>
                      <a:pt x="1241228" y="198783"/>
                    </a:cubicBezTo>
                    <a:cubicBezTo>
                      <a:pt x="1261106" y="195470"/>
                      <a:pt x="1294237" y="190500"/>
                      <a:pt x="1320741" y="188844"/>
                    </a:cubicBezTo>
                    <a:cubicBezTo>
                      <a:pt x="1347245" y="187187"/>
                      <a:pt x="1378719" y="182218"/>
                      <a:pt x="1400254" y="188844"/>
                    </a:cubicBezTo>
                    <a:cubicBezTo>
                      <a:pt x="1421789" y="195470"/>
                      <a:pt x="1435041" y="210378"/>
                      <a:pt x="1449950" y="228600"/>
                    </a:cubicBezTo>
                    <a:cubicBezTo>
                      <a:pt x="1464859" y="246822"/>
                      <a:pt x="1476454" y="276639"/>
                      <a:pt x="1489706" y="298174"/>
                    </a:cubicBezTo>
                    <a:cubicBezTo>
                      <a:pt x="1502958" y="319709"/>
                      <a:pt x="1516211" y="316396"/>
                      <a:pt x="1529463" y="357809"/>
                    </a:cubicBezTo>
                    <a:cubicBezTo>
                      <a:pt x="1542715" y="399222"/>
                      <a:pt x="1567564" y="500269"/>
                      <a:pt x="1569220" y="546652"/>
                    </a:cubicBezTo>
                    <a:cubicBezTo>
                      <a:pt x="1570876" y="593035"/>
                      <a:pt x="1517867" y="612914"/>
                      <a:pt x="1539402" y="636105"/>
                    </a:cubicBezTo>
                    <a:cubicBezTo>
                      <a:pt x="1560937" y="659296"/>
                      <a:pt x="1652045" y="665922"/>
                      <a:pt x="1698428" y="685800"/>
                    </a:cubicBezTo>
                    <a:cubicBezTo>
                      <a:pt x="1744811" y="705678"/>
                      <a:pt x="1781254" y="727213"/>
                      <a:pt x="1817698" y="755374"/>
                    </a:cubicBezTo>
                    <a:cubicBezTo>
                      <a:pt x="1854142" y="783535"/>
                      <a:pt x="1897211" y="818322"/>
                      <a:pt x="1917089" y="854765"/>
                    </a:cubicBezTo>
                    <a:cubicBezTo>
                      <a:pt x="1936967" y="891208"/>
                      <a:pt x="1936967" y="974035"/>
                      <a:pt x="1936967" y="974035"/>
                    </a:cubicBezTo>
                    <a:cubicBezTo>
                      <a:pt x="1935311" y="998883"/>
                      <a:pt x="1931998" y="995569"/>
                      <a:pt x="1907150" y="1003852"/>
                    </a:cubicBezTo>
                    <a:cubicBezTo>
                      <a:pt x="1882302" y="1012135"/>
                      <a:pt x="1829293" y="1020418"/>
                      <a:pt x="1787880" y="1023731"/>
                    </a:cubicBezTo>
                    <a:cubicBezTo>
                      <a:pt x="1746467" y="1027044"/>
                      <a:pt x="1658672" y="1023731"/>
                      <a:pt x="1658672" y="1023731"/>
                    </a:cubicBezTo>
                    <a:lnTo>
                      <a:pt x="177741" y="983974"/>
                    </a:lnTo>
                    <a:close/>
                  </a:path>
                </a:pathLst>
              </a:custGeom>
              <a:noFill/>
              <a:ln>
                <a:solidFill>
                  <a:srgbClr val="F775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48102" y="2095387"/>
                <a:ext cx="1246778" cy="7078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8" tIns="45714" rIns="91428" bIns="45714" rtlCol="0">
                <a:spAutoFit/>
              </a:bodyPr>
              <a:lstStyle/>
              <a:p>
                <a:pPr algn="just"/>
                <a:r>
                  <a:rPr lang="en-US" sz="4000" b="1" dirty="0" err="1" smtClean="0">
                    <a:solidFill>
                      <a:srgbClr val="0070C0"/>
                    </a:solidFill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iêu</a:t>
                </a:r>
                <a:endParaRPr lang="en-US" sz="4000" b="1" i="1" dirty="0">
                  <a:solidFill>
                    <a:srgbClr val="0070C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6171238" y="2812485"/>
              <a:ext cx="2114093" cy="1180581"/>
              <a:chOff x="350811" y="1769165"/>
              <a:chExt cx="2114093" cy="1180581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350811" y="1769165"/>
                <a:ext cx="2114093" cy="1180581"/>
              </a:xfrm>
              <a:custGeom>
                <a:avLst/>
                <a:gdLst>
                  <a:gd name="connsiteX0" fmla="*/ 177741 w 1936967"/>
                  <a:gd name="connsiteY0" fmla="*/ 983974 h 1025203"/>
                  <a:gd name="connsiteX1" fmla="*/ 8776 w 1936967"/>
                  <a:gd name="connsiteY1" fmla="*/ 715618 h 1025203"/>
                  <a:gd name="connsiteX2" fmla="*/ 28654 w 1936967"/>
                  <a:gd name="connsiteY2" fmla="*/ 596348 h 1025203"/>
                  <a:gd name="connsiteX3" fmla="*/ 68411 w 1936967"/>
                  <a:gd name="connsiteY3" fmla="*/ 526774 h 1025203"/>
                  <a:gd name="connsiteX4" fmla="*/ 147924 w 1936967"/>
                  <a:gd name="connsiteY4" fmla="*/ 427383 h 1025203"/>
                  <a:gd name="connsiteX5" fmla="*/ 297011 w 1936967"/>
                  <a:gd name="connsiteY5" fmla="*/ 377687 h 1025203"/>
                  <a:gd name="connsiteX6" fmla="*/ 446098 w 1936967"/>
                  <a:gd name="connsiteY6" fmla="*/ 367748 h 1025203"/>
                  <a:gd name="connsiteX7" fmla="*/ 535550 w 1936967"/>
                  <a:gd name="connsiteY7" fmla="*/ 427383 h 1025203"/>
                  <a:gd name="connsiteX8" fmla="*/ 565367 w 1936967"/>
                  <a:gd name="connsiteY8" fmla="*/ 298174 h 1025203"/>
                  <a:gd name="connsiteX9" fmla="*/ 555428 w 1936967"/>
                  <a:gd name="connsiteY9" fmla="*/ 268357 h 1025203"/>
                  <a:gd name="connsiteX10" fmla="*/ 565367 w 1936967"/>
                  <a:gd name="connsiteY10" fmla="*/ 198783 h 1025203"/>
                  <a:gd name="connsiteX11" fmla="*/ 585246 w 1936967"/>
                  <a:gd name="connsiteY11" fmla="*/ 168965 h 1025203"/>
                  <a:gd name="connsiteX12" fmla="*/ 625002 w 1936967"/>
                  <a:gd name="connsiteY12" fmla="*/ 129209 h 1025203"/>
                  <a:gd name="connsiteX13" fmla="*/ 684637 w 1936967"/>
                  <a:gd name="connsiteY13" fmla="*/ 69574 h 1025203"/>
                  <a:gd name="connsiteX14" fmla="*/ 754211 w 1936967"/>
                  <a:gd name="connsiteY14" fmla="*/ 39757 h 1025203"/>
                  <a:gd name="connsiteX15" fmla="*/ 803906 w 1936967"/>
                  <a:gd name="connsiteY15" fmla="*/ 29818 h 1025203"/>
                  <a:gd name="connsiteX16" fmla="*/ 873480 w 1936967"/>
                  <a:gd name="connsiteY16" fmla="*/ 0 h 1025203"/>
                  <a:gd name="connsiteX17" fmla="*/ 1002689 w 1936967"/>
                  <a:gd name="connsiteY17" fmla="*/ 29818 h 1025203"/>
                  <a:gd name="connsiteX18" fmla="*/ 1131898 w 1936967"/>
                  <a:gd name="connsiteY18" fmla="*/ 129209 h 1025203"/>
                  <a:gd name="connsiteX19" fmla="*/ 1181593 w 1936967"/>
                  <a:gd name="connsiteY19" fmla="*/ 178905 h 1025203"/>
                  <a:gd name="connsiteX20" fmla="*/ 1201472 w 1936967"/>
                  <a:gd name="connsiteY20" fmla="*/ 208722 h 1025203"/>
                  <a:gd name="connsiteX21" fmla="*/ 1241228 w 1936967"/>
                  <a:gd name="connsiteY21" fmla="*/ 198783 h 1025203"/>
                  <a:gd name="connsiteX22" fmla="*/ 1320741 w 1936967"/>
                  <a:gd name="connsiteY22" fmla="*/ 188844 h 1025203"/>
                  <a:gd name="connsiteX23" fmla="*/ 1400254 w 1936967"/>
                  <a:gd name="connsiteY23" fmla="*/ 188844 h 1025203"/>
                  <a:gd name="connsiteX24" fmla="*/ 1449950 w 1936967"/>
                  <a:gd name="connsiteY24" fmla="*/ 228600 h 1025203"/>
                  <a:gd name="connsiteX25" fmla="*/ 1489706 w 1936967"/>
                  <a:gd name="connsiteY25" fmla="*/ 298174 h 1025203"/>
                  <a:gd name="connsiteX26" fmla="*/ 1529463 w 1936967"/>
                  <a:gd name="connsiteY26" fmla="*/ 357809 h 1025203"/>
                  <a:gd name="connsiteX27" fmla="*/ 1569220 w 1936967"/>
                  <a:gd name="connsiteY27" fmla="*/ 546652 h 1025203"/>
                  <a:gd name="connsiteX28" fmla="*/ 1539402 w 1936967"/>
                  <a:gd name="connsiteY28" fmla="*/ 636105 h 1025203"/>
                  <a:gd name="connsiteX29" fmla="*/ 1698428 w 1936967"/>
                  <a:gd name="connsiteY29" fmla="*/ 685800 h 1025203"/>
                  <a:gd name="connsiteX30" fmla="*/ 1817698 w 1936967"/>
                  <a:gd name="connsiteY30" fmla="*/ 755374 h 1025203"/>
                  <a:gd name="connsiteX31" fmla="*/ 1917089 w 1936967"/>
                  <a:gd name="connsiteY31" fmla="*/ 854765 h 1025203"/>
                  <a:gd name="connsiteX32" fmla="*/ 1936967 w 1936967"/>
                  <a:gd name="connsiteY32" fmla="*/ 974035 h 1025203"/>
                  <a:gd name="connsiteX33" fmla="*/ 1907150 w 1936967"/>
                  <a:gd name="connsiteY33" fmla="*/ 1003852 h 1025203"/>
                  <a:gd name="connsiteX34" fmla="*/ 1787880 w 1936967"/>
                  <a:gd name="connsiteY34" fmla="*/ 1023731 h 1025203"/>
                  <a:gd name="connsiteX35" fmla="*/ 1658672 w 1936967"/>
                  <a:gd name="connsiteY35" fmla="*/ 1023731 h 1025203"/>
                  <a:gd name="connsiteX36" fmla="*/ 177741 w 1936967"/>
                  <a:gd name="connsiteY36" fmla="*/ 983974 h 102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936967" h="1025203">
                    <a:moveTo>
                      <a:pt x="177741" y="983974"/>
                    </a:moveTo>
                    <a:cubicBezTo>
                      <a:pt x="105682" y="882098"/>
                      <a:pt x="33624" y="780222"/>
                      <a:pt x="8776" y="715618"/>
                    </a:cubicBezTo>
                    <a:cubicBezTo>
                      <a:pt x="-16072" y="651014"/>
                      <a:pt x="18715" y="627822"/>
                      <a:pt x="28654" y="596348"/>
                    </a:cubicBezTo>
                    <a:cubicBezTo>
                      <a:pt x="38593" y="564874"/>
                      <a:pt x="48533" y="554935"/>
                      <a:pt x="68411" y="526774"/>
                    </a:cubicBezTo>
                    <a:cubicBezTo>
                      <a:pt x="88289" y="498613"/>
                      <a:pt x="109824" y="452231"/>
                      <a:pt x="147924" y="427383"/>
                    </a:cubicBezTo>
                    <a:cubicBezTo>
                      <a:pt x="186024" y="402535"/>
                      <a:pt x="247315" y="387626"/>
                      <a:pt x="297011" y="377687"/>
                    </a:cubicBezTo>
                    <a:cubicBezTo>
                      <a:pt x="346707" y="367748"/>
                      <a:pt x="406341" y="359465"/>
                      <a:pt x="446098" y="367748"/>
                    </a:cubicBezTo>
                    <a:cubicBezTo>
                      <a:pt x="485855" y="376031"/>
                      <a:pt x="515672" y="438979"/>
                      <a:pt x="535550" y="427383"/>
                    </a:cubicBezTo>
                    <a:cubicBezTo>
                      <a:pt x="555428" y="415787"/>
                      <a:pt x="565367" y="298174"/>
                      <a:pt x="565367" y="298174"/>
                    </a:cubicBezTo>
                    <a:cubicBezTo>
                      <a:pt x="568680" y="271670"/>
                      <a:pt x="555428" y="284922"/>
                      <a:pt x="555428" y="268357"/>
                    </a:cubicBezTo>
                    <a:cubicBezTo>
                      <a:pt x="555428" y="251792"/>
                      <a:pt x="565367" y="198783"/>
                      <a:pt x="565367" y="198783"/>
                    </a:cubicBezTo>
                    <a:cubicBezTo>
                      <a:pt x="570337" y="182218"/>
                      <a:pt x="585246" y="168965"/>
                      <a:pt x="585246" y="168965"/>
                    </a:cubicBezTo>
                    <a:cubicBezTo>
                      <a:pt x="595185" y="157369"/>
                      <a:pt x="625002" y="129209"/>
                      <a:pt x="625002" y="129209"/>
                    </a:cubicBezTo>
                    <a:cubicBezTo>
                      <a:pt x="641567" y="112644"/>
                      <a:pt x="663102" y="84483"/>
                      <a:pt x="684637" y="69574"/>
                    </a:cubicBezTo>
                    <a:cubicBezTo>
                      <a:pt x="706172" y="54665"/>
                      <a:pt x="734333" y="46383"/>
                      <a:pt x="754211" y="39757"/>
                    </a:cubicBezTo>
                    <a:cubicBezTo>
                      <a:pt x="774089" y="33131"/>
                      <a:pt x="784028" y="36444"/>
                      <a:pt x="803906" y="29818"/>
                    </a:cubicBezTo>
                    <a:cubicBezTo>
                      <a:pt x="823784" y="23192"/>
                      <a:pt x="840350" y="0"/>
                      <a:pt x="873480" y="0"/>
                    </a:cubicBezTo>
                    <a:cubicBezTo>
                      <a:pt x="906610" y="0"/>
                      <a:pt x="959619" y="8283"/>
                      <a:pt x="1002689" y="29818"/>
                    </a:cubicBezTo>
                    <a:cubicBezTo>
                      <a:pt x="1045759" y="51353"/>
                      <a:pt x="1102081" y="104361"/>
                      <a:pt x="1131898" y="129209"/>
                    </a:cubicBezTo>
                    <a:cubicBezTo>
                      <a:pt x="1161715" y="154057"/>
                      <a:pt x="1181593" y="178905"/>
                      <a:pt x="1181593" y="178905"/>
                    </a:cubicBezTo>
                    <a:cubicBezTo>
                      <a:pt x="1193189" y="192157"/>
                      <a:pt x="1201472" y="208722"/>
                      <a:pt x="1201472" y="208722"/>
                    </a:cubicBezTo>
                    <a:cubicBezTo>
                      <a:pt x="1211411" y="212035"/>
                      <a:pt x="1221350" y="202096"/>
                      <a:pt x="1241228" y="198783"/>
                    </a:cubicBezTo>
                    <a:cubicBezTo>
                      <a:pt x="1261106" y="195470"/>
                      <a:pt x="1294237" y="190500"/>
                      <a:pt x="1320741" y="188844"/>
                    </a:cubicBezTo>
                    <a:cubicBezTo>
                      <a:pt x="1347245" y="187187"/>
                      <a:pt x="1378719" y="182218"/>
                      <a:pt x="1400254" y="188844"/>
                    </a:cubicBezTo>
                    <a:cubicBezTo>
                      <a:pt x="1421789" y="195470"/>
                      <a:pt x="1435041" y="210378"/>
                      <a:pt x="1449950" y="228600"/>
                    </a:cubicBezTo>
                    <a:cubicBezTo>
                      <a:pt x="1464859" y="246822"/>
                      <a:pt x="1476454" y="276639"/>
                      <a:pt x="1489706" y="298174"/>
                    </a:cubicBezTo>
                    <a:cubicBezTo>
                      <a:pt x="1502958" y="319709"/>
                      <a:pt x="1516211" y="316396"/>
                      <a:pt x="1529463" y="357809"/>
                    </a:cubicBezTo>
                    <a:cubicBezTo>
                      <a:pt x="1542715" y="399222"/>
                      <a:pt x="1567564" y="500269"/>
                      <a:pt x="1569220" y="546652"/>
                    </a:cubicBezTo>
                    <a:cubicBezTo>
                      <a:pt x="1570876" y="593035"/>
                      <a:pt x="1517867" y="612914"/>
                      <a:pt x="1539402" y="636105"/>
                    </a:cubicBezTo>
                    <a:cubicBezTo>
                      <a:pt x="1560937" y="659296"/>
                      <a:pt x="1652045" y="665922"/>
                      <a:pt x="1698428" y="685800"/>
                    </a:cubicBezTo>
                    <a:cubicBezTo>
                      <a:pt x="1744811" y="705678"/>
                      <a:pt x="1781254" y="727213"/>
                      <a:pt x="1817698" y="755374"/>
                    </a:cubicBezTo>
                    <a:cubicBezTo>
                      <a:pt x="1854142" y="783535"/>
                      <a:pt x="1897211" y="818322"/>
                      <a:pt x="1917089" y="854765"/>
                    </a:cubicBezTo>
                    <a:cubicBezTo>
                      <a:pt x="1936967" y="891208"/>
                      <a:pt x="1936967" y="974035"/>
                      <a:pt x="1936967" y="974035"/>
                    </a:cubicBezTo>
                    <a:cubicBezTo>
                      <a:pt x="1935311" y="998883"/>
                      <a:pt x="1931998" y="995569"/>
                      <a:pt x="1907150" y="1003852"/>
                    </a:cubicBezTo>
                    <a:cubicBezTo>
                      <a:pt x="1882302" y="1012135"/>
                      <a:pt x="1829293" y="1020418"/>
                      <a:pt x="1787880" y="1023731"/>
                    </a:cubicBezTo>
                    <a:cubicBezTo>
                      <a:pt x="1746467" y="1027044"/>
                      <a:pt x="1658672" y="1023731"/>
                      <a:pt x="1658672" y="1023731"/>
                    </a:cubicBezTo>
                    <a:lnTo>
                      <a:pt x="177741" y="983974"/>
                    </a:lnTo>
                    <a:close/>
                  </a:path>
                </a:pathLst>
              </a:custGeom>
              <a:noFill/>
              <a:ln>
                <a:solidFill>
                  <a:srgbClr val="F775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90790" y="2118224"/>
                <a:ext cx="1531594" cy="7078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8" tIns="45714" rIns="91428" bIns="45714" rtlCol="0">
                <a:spAutoFit/>
              </a:bodyPr>
              <a:lstStyle/>
              <a:p>
                <a:pPr algn="just"/>
                <a:r>
                  <a:rPr lang="en-US" sz="4000" b="1" dirty="0" err="1" smtClean="0">
                    <a:solidFill>
                      <a:srgbClr val="0070C0"/>
                    </a:solidFill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oanh</a:t>
                </a:r>
                <a:endParaRPr lang="en-US" sz="4000" b="1" i="1" dirty="0">
                  <a:solidFill>
                    <a:srgbClr val="0070C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83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15" y="-1946"/>
            <a:ext cx="80437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Tìm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từ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ngữ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tiếng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chứa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vần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oanh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uyt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iêu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iêm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7875" y="3242486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en-US" sz="2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14806" y="3121057"/>
            <a:ext cx="725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oanh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doanh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trại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toanh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hoành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tráng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xoành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xoạch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doanh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endParaRPr lang="en-US" sz="2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0811" y="33943"/>
            <a:ext cx="450497" cy="45100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1145" y="2423966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</a:t>
            </a:r>
            <a:r>
              <a:rPr lang="en-US" sz="2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33157" y="2418126"/>
            <a:ext cx="7251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huýt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buýt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lườm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nguýt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suýt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tuýt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còi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2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86110" y="1042295"/>
            <a:ext cx="7251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niêu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hay,…. </a:t>
            </a:r>
            <a:endParaRPr lang="en-US" sz="2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95948" y="1715195"/>
            <a:ext cx="7251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viêm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họng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liềm</a:t>
            </a:r>
            <a:r>
              <a:rPr lang="en-US" sz="2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 </a:t>
            </a:r>
            <a:endParaRPr lang="en-US" sz="2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3873" y="1020434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r>
              <a:rPr lang="en-US" sz="2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7875" y="1681825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lang="en-US" sz="2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13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0" grpId="0"/>
      <p:bldP spid="21" grpId="0"/>
      <p:bldP spid="22" grpId="0"/>
      <p:bldP spid="25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9119" y="560719"/>
            <a:ext cx="2317173" cy="4572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95557" y="558091"/>
            <a:ext cx="2317173" cy="457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89125" y="0"/>
            <a:ext cx="7061258" cy="523220"/>
            <a:chOff x="628015" y="-12271"/>
            <a:chExt cx="8417785" cy="523220"/>
          </a:xfrm>
        </p:grpSpPr>
        <p:sp>
          <p:nvSpPr>
            <p:cNvPr id="2" name="TextBox 1"/>
            <p:cNvSpPr txBox="1"/>
            <p:nvPr/>
          </p:nvSpPr>
          <p:spPr>
            <a:xfrm>
              <a:off x="1002088" y="-12271"/>
              <a:ext cx="804371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28015" y="-12271"/>
              <a:ext cx="450497" cy="45100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189124" y="1347905"/>
            <a:ext cx="2317173" cy="457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23764" y="1170032"/>
            <a:ext cx="3360364" cy="59107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89121" y="2138812"/>
            <a:ext cx="2317173" cy="457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89120" y="2820821"/>
            <a:ext cx="2317173" cy="457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75469" y="3552222"/>
            <a:ext cx="2530823" cy="457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89121" y="4283623"/>
            <a:ext cx="2317173" cy="457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23764" y="1915850"/>
            <a:ext cx="3360364" cy="59107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23764" y="2686944"/>
            <a:ext cx="3360364" cy="59107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gỡ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23764" y="3458038"/>
            <a:ext cx="3661700" cy="59107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723764" y="4283622"/>
            <a:ext cx="3360364" cy="59107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Arrow Connector 4"/>
          <p:cNvCxnSpPr>
            <a:stCxn id="20" idx="3"/>
            <a:endCxn id="32" idx="1"/>
          </p:cNvCxnSpPr>
          <p:nvPr/>
        </p:nvCxnSpPr>
        <p:spPr>
          <a:xfrm>
            <a:off x="3506297" y="1576505"/>
            <a:ext cx="1217467" cy="6348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8" idx="3"/>
          </p:cNvCxnSpPr>
          <p:nvPr/>
        </p:nvCxnSpPr>
        <p:spPr>
          <a:xfrm>
            <a:off x="3506294" y="2367412"/>
            <a:ext cx="1217469" cy="6826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26" idx="1"/>
          </p:cNvCxnSpPr>
          <p:nvPr/>
        </p:nvCxnSpPr>
        <p:spPr>
          <a:xfrm flipV="1">
            <a:off x="3506292" y="1465571"/>
            <a:ext cx="1217472" cy="14717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3" idx="3"/>
          </p:cNvCxnSpPr>
          <p:nvPr/>
        </p:nvCxnSpPr>
        <p:spPr>
          <a:xfrm>
            <a:off x="3506292" y="3780822"/>
            <a:ext cx="1198480" cy="6249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34" idx="1"/>
          </p:cNvCxnSpPr>
          <p:nvPr/>
        </p:nvCxnSpPr>
        <p:spPr>
          <a:xfrm flipV="1">
            <a:off x="3506292" y="3753577"/>
            <a:ext cx="1217472" cy="6744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96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8015" y="2096376"/>
            <a:ext cx="15199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</a:rPr>
              <a:t>Gợi ý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7609" y="506177"/>
            <a:ext cx="761045" cy="4572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56266" y="480322"/>
            <a:ext cx="785697" cy="457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4434" y="-17043"/>
            <a:ext cx="7061258" cy="523220"/>
            <a:chOff x="628015" y="-12271"/>
            <a:chExt cx="8417785" cy="523220"/>
          </a:xfrm>
        </p:grpSpPr>
        <p:sp>
          <p:nvSpPr>
            <p:cNvPr id="2" name="TextBox 1"/>
            <p:cNvSpPr txBox="1"/>
            <p:nvPr/>
          </p:nvSpPr>
          <p:spPr>
            <a:xfrm>
              <a:off x="1002088" y="-12271"/>
              <a:ext cx="804371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B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huống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A</a:t>
              </a:r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28015" y="-12271"/>
              <a:ext cx="450497" cy="45100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189124" y="983884"/>
            <a:ext cx="3061218" cy="653257"/>
          </a:xfrm>
          <a:prstGeom prst="round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882027" y="1123824"/>
            <a:ext cx="1547474" cy="373376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ảm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882027" y="1948661"/>
            <a:ext cx="1547474" cy="373376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882027" y="2735781"/>
            <a:ext cx="1547474" cy="373376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iới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882027" y="3564737"/>
            <a:ext cx="1547474" cy="373376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húc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882027" y="4406911"/>
            <a:ext cx="1547474" cy="373376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89124" y="1860438"/>
            <a:ext cx="3061218" cy="461600"/>
          </a:xfrm>
          <a:prstGeom prst="round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89124" y="2455900"/>
            <a:ext cx="3061218" cy="653257"/>
          </a:xfrm>
          <a:prstGeom prst="round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89124" y="3331198"/>
            <a:ext cx="3061218" cy="653257"/>
          </a:xfrm>
          <a:prstGeom prst="round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189124" y="4206496"/>
            <a:ext cx="3061218" cy="653257"/>
          </a:xfrm>
          <a:prstGeom prst="round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Arrow Connector 29"/>
          <p:cNvCxnSpPr>
            <a:endCxn id="20" idx="1"/>
          </p:cNvCxnSpPr>
          <p:nvPr/>
        </p:nvCxnSpPr>
        <p:spPr>
          <a:xfrm>
            <a:off x="4250342" y="1512528"/>
            <a:ext cx="1631685" cy="14099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33" idx="1"/>
          </p:cNvCxnSpPr>
          <p:nvPr/>
        </p:nvCxnSpPr>
        <p:spPr>
          <a:xfrm flipV="1">
            <a:off x="4250342" y="1310512"/>
            <a:ext cx="1631685" cy="7938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19" idx="1"/>
          </p:cNvCxnSpPr>
          <p:nvPr/>
        </p:nvCxnSpPr>
        <p:spPr>
          <a:xfrm flipV="1">
            <a:off x="4243994" y="2135349"/>
            <a:ext cx="1638033" cy="6419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24" idx="1"/>
          </p:cNvCxnSpPr>
          <p:nvPr/>
        </p:nvCxnSpPr>
        <p:spPr>
          <a:xfrm>
            <a:off x="4243994" y="3657826"/>
            <a:ext cx="1638033" cy="9357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2" idx="1"/>
          </p:cNvCxnSpPr>
          <p:nvPr/>
        </p:nvCxnSpPr>
        <p:spPr>
          <a:xfrm flipV="1">
            <a:off x="4243994" y="3751425"/>
            <a:ext cx="1638033" cy="7169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71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5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07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4507</TotalTime>
  <Words>395</Words>
  <PresentationFormat>On-screen Show (16:9)</PresentationFormat>
  <Paragraphs>71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Arial-Rounded</vt:lpstr>
      <vt:lpstr>Calibri Light</vt:lpstr>
      <vt:lpstr>Calibri</vt:lpstr>
      <vt:lpstr>Lato</vt:lpstr>
      <vt:lpstr>Quicksand Medium</vt:lpstr>
      <vt:lpstr>Times New Roman</vt:lpstr>
      <vt:lpstr>HP001 4 hàng</vt:lpstr>
      <vt:lpstr>Arial Rounded MT Bold</vt:lpstr>
      <vt:lpstr>Arial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2021-03-17T06:39:01Z</dcterms:modified>
</cp:coreProperties>
</file>