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9" r:id="rId3"/>
    <p:sldId id="258" r:id="rId4"/>
    <p:sldId id="290" r:id="rId5"/>
    <p:sldId id="257" r:id="rId6"/>
    <p:sldId id="291" r:id="rId7"/>
    <p:sldId id="274" r:id="rId8"/>
    <p:sldId id="273" r:id="rId9"/>
    <p:sldId id="265" r:id="rId10"/>
    <p:sldId id="266" r:id="rId11"/>
    <p:sldId id="269" r:id="rId12"/>
    <p:sldId id="270" r:id="rId13"/>
    <p:sldId id="282" r:id="rId14"/>
    <p:sldId id="287" r:id="rId15"/>
    <p:sldId id="288" r:id="rId16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elcome Slide" id="{343C7C79-4AFE-4D31-AEAB-CD75D4D152D4}">
          <p14:sldIdLst>
            <p14:sldId id="256"/>
          </p14:sldIdLst>
        </p14:section>
        <p14:section name="About Us" id="{874427B8-AB57-4458-94FC-DFA6C0878FF8}">
          <p14:sldIdLst>
            <p14:sldId id="289"/>
            <p14:sldId id="258"/>
            <p14:sldId id="290"/>
            <p14:sldId id="257"/>
            <p14:sldId id="291"/>
            <p14:sldId id="274"/>
          </p14:sldIdLst>
        </p14:section>
        <p14:section name="Break Slide" id="{2EA0C376-B6E8-432E-80E3-2411116EEAC6}">
          <p14:sldIdLst>
            <p14:sldId id="273"/>
          </p14:sldIdLst>
        </p14:section>
        <p14:section name="Team" id="{11EBEEF2-79F5-49A4-B480-916C85D25B99}">
          <p14:sldIdLst>
            <p14:sldId id="265"/>
            <p14:sldId id="266"/>
          </p14:sldIdLst>
        </p14:section>
        <p14:section name="Services" id="{E9D311F4-510E-40F4-8AF2-8B2056BF68CE}">
          <p14:sldIdLst>
            <p14:sldId id="269"/>
            <p14:sldId id="270"/>
            <p14:sldId id="282"/>
          </p14:sldIdLst>
        </p14:section>
        <p14:section name="Contact Us" id="{8042B0E5-CB25-41D5-8DE6-20A674394E0C}">
          <p14:sldIdLst>
            <p14:sldId id="287"/>
          </p14:sldIdLst>
        </p14:section>
        <p14:section name="Ending Slide" id="{174DB361-C3BB-4515-953B-24A862C95E48}">
          <p14:sldIdLst>
            <p14:sldId id="28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  <a:srgbClr val="0066FF"/>
    <a:srgbClr val="8FAA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50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64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90936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BAEB34EB-4F54-4B14-B917-357114B49DB7}"/>
              </a:ext>
            </a:extLst>
          </p:cNvPr>
          <p:cNvSpPr/>
          <p:nvPr userDrawn="1"/>
        </p:nvSpPr>
        <p:spPr>
          <a:xfrm rot="10800000">
            <a:off x="9530687" y="4565366"/>
            <a:ext cx="1924334" cy="1924334"/>
          </a:xfrm>
          <a:prstGeom prst="ellipse">
            <a:avLst/>
          </a:prstGeom>
          <a:solidFill>
            <a:srgbClr val="00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D39F727-2969-45DC-BB90-72F88E848A2E}"/>
              </a:ext>
            </a:extLst>
          </p:cNvPr>
          <p:cNvSpPr/>
          <p:nvPr userDrawn="1"/>
        </p:nvSpPr>
        <p:spPr>
          <a:xfrm rot="10800000">
            <a:off x="7347043" y="3896627"/>
            <a:ext cx="1924334" cy="1924334"/>
          </a:xfrm>
          <a:prstGeom prst="ellipse">
            <a:avLst/>
          </a:prstGeom>
          <a:solidFill>
            <a:srgbClr val="00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2276FC1-08EB-4625-A81D-0EFEB72672FD}"/>
              </a:ext>
            </a:extLst>
          </p:cNvPr>
          <p:cNvSpPr/>
          <p:nvPr userDrawn="1"/>
        </p:nvSpPr>
        <p:spPr>
          <a:xfrm rot="10800000">
            <a:off x="5133833" y="2934460"/>
            <a:ext cx="1924334" cy="1924334"/>
          </a:xfrm>
          <a:prstGeom prst="ellipse">
            <a:avLst/>
          </a:prstGeom>
          <a:solidFill>
            <a:srgbClr val="00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1475957D-4132-40F2-8915-1518021E6BBC}"/>
              </a:ext>
            </a:extLst>
          </p:cNvPr>
          <p:cNvSpPr/>
          <p:nvPr userDrawn="1"/>
        </p:nvSpPr>
        <p:spPr>
          <a:xfrm rot="10800000">
            <a:off x="2920623" y="3896627"/>
            <a:ext cx="1924334" cy="1924334"/>
          </a:xfrm>
          <a:prstGeom prst="ellipse">
            <a:avLst/>
          </a:prstGeom>
          <a:solidFill>
            <a:srgbClr val="00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0BCD69F-EC54-45C5-896A-BEFE335F5DA8}"/>
              </a:ext>
            </a:extLst>
          </p:cNvPr>
          <p:cNvSpPr/>
          <p:nvPr userDrawn="1"/>
        </p:nvSpPr>
        <p:spPr>
          <a:xfrm rot="10800000">
            <a:off x="736979" y="4565366"/>
            <a:ext cx="1924334" cy="1924334"/>
          </a:xfrm>
          <a:prstGeom prst="ellipse">
            <a:avLst/>
          </a:prstGeom>
          <a:solidFill>
            <a:srgbClr val="00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4D6C3014-4B21-4838-AB13-9D9E4580CDFE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714209" y="4748888"/>
            <a:ext cx="1557290" cy="1557290"/>
          </a:xfrm>
          <a:custGeom>
            <a:avLst/>
            <a:gdLst>
              <a:gd name="connsiteX0" fmla="*/ 778645 w 1557290"/>
              <a:gd name="connsiteY0" fmla="*/ 0 h 1557290"/>
              <a:gd name="connsiteX1" fmla="*/ 1557290 w 1557290"/>
              <a:gd name="connsiteY1" fmla="*/ 778645 h 1557290"/>
              <a:gd name="connsiteX2" fmla="*/ 778645 w 1557290"/>
              <a:gd name="connsiteY2" fmla="*/ 1557290 h 1557290"/>
              <a:gd name="connsiteX3" fmla="*/ 0 w 1557290"/>
              <a:gd name="connsiteY3" fmla="*/ 778645 h 1557290"/>
              <a:gd name="connsiteX4" fmla="*/ 778645 w 1557290"/>
              <a:gd name="connsiteY4" fmla="*/ 0 h 15572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57290" h="1557290">
                <a:moveTo>
                  <a:pt x="778645" y="0"/>
                </a:moveTo>
                <a:cubicBezTo>
                  <a:pt x="1208679" y="0"/>
                  <a:pt x="1557290" y="348611"/>
                  <a:pt x="1557290" y="778645"/>
                </a:cubicBezTo>
                <a:cubicBezTo>
                  <a:pt x="1557290" y="1208679"/>
                  <a:pt x="1208679" y="1557290"/>
                  <a:pt x="778645" y="1557290"/>
                </a:cubicBezTo>
                <a:cubicBezTo>
                  <a:pt x="348611" y="1557290"/>
                  <a:pt x="0" y="1208679"/>
                  <a:pt x="0" y="778645"/>
                </a:cubicBezTo>
                <a:cubicBezTo>
                  <a:pt x="0" y="348611"/>
                  <a:pt x="348611" y="0"/>
                  <a:pt x="778645" y="0"/>
                </a:cubicBezTo>
                <a:close/>
              </a:path>
            </a:pathLst>
          </a:custGeom>
          <a:pattFill prst="pct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A0DDDF9C-BF64-4DF5-A1C8-49CF530CE45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532545" y="4080149"/>
            <a:ext cx="1557290" cy="1557290"/>
          </a:xfrm>
          <a:custGeom>
            <a:avLst/>
            <a:gdLst>
              <a:gd name="connsiteX0" fmla="*/ 778645 w 1557290"/>
              <a:gd name="connsiteY0" fmla="*/ 0 h 1557290"/>
              <a:gd name="connsiteX1" fmla="*/ 1557290 w 1557290"/>
              <a:gd name="connsiteY1" fmla="*/ 778645 h 1557290"/>
              <a:gd name="connsiteX2" fmla="*/ 778645 w 1557290"/>
              <a:gd name="connsiteY2" fmla="*/ 1557290 h 1557290"/>
              <a:gd name="connsiteX3" fmla="*/ 0 w 1557290"/>
              <a:gd name="connsiteY3" fmla="*/ 778645 h 1557290"/>
              <a:gd name="connsiteX4" fmla="*/ 778645 w 1557290"/>
              <a:gd name="connsiteY4" fmla="*/ 0 h 15572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57290" h="1557290">
                <a:moveTo>
                  <a:pt x="778645" y="0"/>
                </a:moveTo>
                <a:cubicBezTo>
                  <a:pt x="1208679" y="0"/>
                  <a:pt x="1557290" y="348611"/>
                  <a:pt x="1557290" y="778645"/>
                </a:cubicBezTo>
                <a:cubicBezTo>
                  <a:pt x="1557290" y="1208679"/>
                  <a:pt x="1208679" y="1557290"/>
                  <a:pt x="778645" y="1557290"/>
                </a:cubicBezTo>
                <a:cubicBezTo>
                  <a:pt x="348611" y="1557290"/>
                  <a:pt x="0" y="1208679"/>
                  <a:pt x="0" y="778645"/>
                </a:cubicBezTo>
                <a:cubicBezTo>
                  <a:pt x="0" y="348611"/>
                  <a:pt x="348611" y="0"/>
                  <a:pt x="778645" y="0"/>
                </a:cubicBezTo>
                <a:close/>
              </a:path>
            </a:pathLst>
          </a:custGeom>
          <a:pattFill prst="pct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5EBE453E-B9BC-4FCD-896A-1654BCD8F59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317354" y="3117982"/>
            <a:ext cx="1557290" cy="1557290"/>
          </a:xfrm>
          <a:custGeom>
            <a:avLst/>
            <a:gdLst>
              <a:gd name="connsiteX0" fmla="*/ 778645 w 1557290"/>
              <a:gd name="connsiteY0" fmla="*/ 0 h 1557290"/>
              <a:gd name="connsiteX1" fmla="*/ 1557290 w 1557290"/>
              <a:gd name="connsiteY1" fmla="*/ 778645 h 1557290"/>
              <a:gd name="connsiteX2" fmla="*/ 778645 w 1557290"/>
              <a:gd name="connsiteY2" fmla="*/ 1557290 h 1557290"/>
              <a:gd name="connsiteX3" fmla="*/ 0 w 1557290"/>
              <a:gd name="connsiteY3" fmla="*/ 778645 h 1557290"/>
              <a:gd name="connsiteX4" fmla="*/ 778645 w 1557290"/>
              <a:gd name="connsiteY4" fmla="*/ 0 h 15572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57290" h="1557290">
                <a:moveTo>
                  <a:pt x="778645" y="0"/>
                </a:moveTo>
                <a:cubicBezTo>
                  <a:pt x="1208679" y="0"/>
                  <a:pt x="1557290" y="348611"/>
                  <a:pt x="1557290" y="778645"/>
                </a:cubicBezTo>
                <a:cubicBezTo>
                  <a:pt x="1557290" y="1208679"/>
                  <a:pt x="1208679" y="1557290"/>
                  <a:pt x="778645" y="1557290"/>
                </a:cubicBezTo>
                <a:cubicBezTo>
                  <a:pt x="348611" y="1557290"/>
                  <a:pt x="0" y="1208679"/>
                  <a:pt x="0" y="778645"/>
                </a:cubicBezTo>
                <a:cubicBezTo>
                  <a:pt x="0" y="348611"/>
                  <a:pt x="348611" y="0"/>
                  <a:pt x="778645" y="0"/>
                </a:cubicBezTo>
                <a:close/>
              </a:path>
            </a:pathLst>
          </a:custGeom>
          <a:pattFill prst="pct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1DA05316-3CCF-4950-BD50-629136F70C3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109842" y="4080149"/>
            <a:ext cx="1557290" cy="1557290"/>
          </a:xfrm>
          <a:custGeom>
            <a:avLst/>
            <a:gdLst>
              <a:gd name="connsiteX0" fmla="*/ 778645 w 1557290"/>
              <a:gd name="connsiteY0" fmla="*/ 0 h 1557290"/>
              <a:gd name="connsiteX1" fmla="*/ 1557290 w 1557290"/>
              <a:gd name="connsiteY1" fmla="*/ 778645 h 1557290"/>
              <a:gd name="connsiteX2" fmla="*/ 778645 w 1557290"/>
              <a:gd name="connsiteY2" fmla="*/ 1557290 h 1557290"/>
              <a:gd name="connsiteX3" fmla="*/ 0 w 1557290"/>
              <a:gd name="connsiteY3" fmla="*/ 778645 h 1557290"/>
              <a:gd name="connsiteX4" fmla="*/ 778645 w 1557290"/>
              <a:gd name="connsiteY4" fmla="*/ 0 h 15572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57290" h="1557290">
                <a:moveTo>
                  <a:pt x="778645" y="0"/>
                </a:moveTo>
                <a:cubicBezTo>
                  <a:pt x="1208679" y="0"/>
                  <a:pt x="1557290" y="348611"/>
                  <a:pt x="1557290" y="778645"/>
                </a:cubicBezTo>
                <a:cubicBezTo>
                  <a:pt x="1557290" y="1208679"/>
                  <a:pt x="1208679" y="1557290"/>
                  <a:pt x="778645" y="1557290"/>
                </a:cubicBezTo>
                <a:cubicBezTo>
                  <a:pt x="348611" y="1557290"/>
                  <a:pt x="0" y="1208679"/>
                  <a:pt x="0" y="778645"/>
                </a:cubicBezTo>
                <a:cubicBezTo>
                  <a:pt x="0" y="348611"/>
                  <a:pt x="348611" y="0"/>
                  <a:pt x="778645" y="0"/>
                </a:cubicBezTo>
                <a:close/>
              </a:path>
            </a:pathLst>
          </a:custGeom>
          <a:pattFill prst="pct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F5824868-0FDF-4313-9381-5E0DC50C0140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920501" y="4748888"/>
            <a:ext cx="1557290" cy="1557290"/>
          </a:xfrm>
          <a:custGeom>
            <a:avLst/>
            <a:gdLst>
              <a:gd name="connsiteX0" fmla="*/ 778645 w 1557290"/>
              <a:gd name="connsiteY0" fmla="*/ 0 h 1557290"/>
              <a:gd name="connsiteX1" fmla="*/ 1557290 w 1557290"/>
              <a:gd name="connsiteY1" fmla="*/ 778645 h 1557290"/>
              <a:gd name="connsiteX2" fmla="*/ 778645 w 1557290"/>
              <a:gd name="connsiteY2" fmla="*/ 1557290 h 1557290"/>
              <a:gd name="connsiteX3" fmla="*/ 0 w 1557290"/>
              <a:gd name="connsiteY3" fmla="*/ 778645 h 1557290"/>
              <a:gd name="connsiteX4" fmla="*/ 778645 w 1557290"/>
              <a:gd name="connsiteY4" fmla="*/ 0 h 15572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57290" h="1557290">
                <a:moveTo>
                  <a:pt x="778645" y="0"/>
                </a:moveTo>
                <a:cubicBezTo>
                  <a:pt x="1208679" y="0"/>
                  <a:pt x="1557290" y="348611"/>
                  <a:pt x="1557290" y="778645"/>
                </a:cubicBezTo>
                <a:cubicBezTo>
                  <a:pt x="1557290" y="1208679"/>
                  <a:pt x="1208679" y="1557290"/>
                  <a:pt x="778645" y="1557290"/>
                </a:cubicBezTo>
                <a:cubicBezTo>
                  <a:pt x="348611" y="1557290"/>
                  <a:pt x="0" y="1208679"/>
                  <a:pt x="0" y="778645"/>
                </a:cubicBezTo>
                <a:cubicBezTo>
                  <a:pt x="0" y="348611"/>
                  <a:pt x="348611" y="0"/>
                  <a:pt x="778645" y="0"/>
                </a:cubicBezTo>
                <a:close/>
              </a:path>
            </a:pathLst>
          </a:custGeom>
          <a:pattFill prst="pct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915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AC7ED747-D542-442F-B426-BFD69C307F7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731098" y="4656787"/>
            <a:ext cx="1790164" cy="1790164"/>
          </a:xfrm>
          <a:custGeom>
            <a:avLst/>
            <a:gdLst>
              <a:gd name="connsiteX0" fmla="*/ 895082 w 1790164"/>
              <a:gd name="connsiteY0" fmla="*/ 0 h 1790164"/>
              <a:gd name="connsiteX1" fmla="*/ 1790164 w 1790164"/>
              <a:gd name="connsiteY1" fmla="*/ 895082 h 1790164"/>
              <a:gd name="connsiteX2" fmla="*/ 895082 w 1790164"/>
              <a:gd name="connsiteY2" fmla="*/ 1790164 h 1790164"/>
              <a:gd name="connsiteX3" fmla="*/ 0 w 1790164"/>
              <a:gd name="connsiteY3" fmla="*/ 895082 h 1790164"/>
              <a:gd name="connsiteX4" fmla="*/ 895082 w 1790164"/>
              <a:gd name="connsiteY4" fmla="*/ 0 h 1790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90164" h="1790164">
                <a:moveTo>
                  <a:pt x="895082" y="0"/>
                </a:moveTo>
                <a:cubicBezTo>
                  <a:pt x="1389422" y="0"/>
                  <a:pt x="1790164" y="400742"/>
                  <a:pt x="1790164" y="895082"/>
                </a:cubicBezTo>
                <a:cubicBezTo>
                  <a:pt x="1790164" y="1389422"/>
                  <a:pt x="1389422" y="1790164"/>
                  <a:pt x="895082" y="1790164"/>
                </a:cubicBezTo>
                <a:cubicBezTo>
                  <a:pt x="400742" y="1790164"/>
                  <a:pt x="0" y="1389422"/>
                  <a:pt x="0" y="895082"/>
                </a:cubicBezTo>
                <a:cubicBezTo>
                  <a:pt x="0" y="400742"/>
                  <a:pt x="400742" y="0"/>
                  <a:pt x="895082" y="0"/>
                </a:cubicBezTo>
                <a:close/>
              </a:path>
            </a:pathLst>
          </a:custGeom>
          <a:pattFill prst="pct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AE75291D-4C84-4D1C-AAD9-F208B001CBA6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626179" y="2533919"/>
            <a:ext cx="1790164" cy="1790164"/>
          </a:xfrm>
          <a:custGeom>
            <a:avLst/>
            <a:gdLst>
              <a:gd name="connsiteX0" fmla="*/ 895082 w 1790164"/>
              <a:gd name="connsiteY0" fmla="*/ 0 h 1790164"/>
              <a:gd name="connsiteX1" fmla="*/ 1790164 w 1790164"/>
              <a:gd name="connsiteY1" fmla="*/ 895082 h 1790164"/>
              <a:gd name="connsiteX2" fmla="*/ 895082 w 1790164"/>
              <a:gd name="connsiteY2" fmla="*/ 1790164 h 1790164"/>
              <a:gd name="connsiteX3" fmla="*/ 0 w 1790164"/>
              <a:gd name="connsiteY3" fmla="*/ 895082 h 1790164"/>
              <a:gd name="connsiteX4" fmla="*/ 895082 w 1790164"/>
              <a:gd name="connsiteY4" fmla="*/ 0 h 1790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90164" h="1790164">
                <a:moveTo>
                  <a:pt x="895082" y="0"/>
                </a:moveTo>
                <a:cubicBezTo>
                  <a:pt x="1389422" y="0"/>
                  <a:pt x="1790164" y="400742"/>
                  <a:pt x="1790164" y="895082"/>
                </a:cubicBezTo>
                <a:cubicBezTo>
                  <a:pt x="1790164" y="1389422"/>
                  <a:pt x="1389422" y="1790164"/>
                  <a:pt x="895082" y="1790164"/>
                </a:cubicBezTo>
                <a:cubicBezTo>
                  <a:pt x="400742" y="1790164"/>
                  <a:pt x="0" y="1389422"/>
                  <a:pt x="0" y="895082"/>
                </a:cubicBezTo>
                <a:cubicBezTo>
                  <a:pt x="0" y="400742"/>
                  <a:pt x="400742" y="0"/>
                  <a:pt x="895082" y="0"/>
                </a:cubicBezTo>
                <a:close/>
              </a:path>
            </a:pathLst>
          </a:custGeom>
          <a:pattFill prst="pct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F6F1B767-BCE4-4DC3-9A2A-F43E60915BD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731099" y="411051"/>
            <a:ext cx="1790164" cy="1790164"/>
          </a:xfrm>
          <a:custGeom>
            <a:avLst/>
            <a:gdLst>
              <a:gd name="connsiteX0" fmla="*/ 895082 w 1790164"/>
              <a:gd name="connsiteY0" fmla="*/ 0 h 1790164"/>
              <a:gd name="connsiteX1" fmla="*/ 1790164 w 1790164"/>
              <a:gd name="connsiteY1" fmla="*/ 895082 h 1790164"/>
              <a:gd name="connsiteX2" fmla="*/ 895082 w 1790164"/>
              <a:gd name="connsiteY2" fmla="*/ 1790164 h 1790164"/>
              <a:gd name="connsiteX3" fmla="*/ 0 w 1790164"/>
              <a:gd name="connsiteY3" fmla="*/ 895082 h 1790164"/>
              <a:gd name="connsiteX4" fmla="*/ 895082 w 1790164"/>
              <a:gd name="connsiteY4" fmla="*/ 0 h 1790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90164" h="1790164">
                <a:moveTo>
                  <a:pt x="895082" y="0"/>
                </a:moveTo>
                <a:cubicBezTo>
                  <a:pt x="1389422" y="0"/>
                  <a:pt x="1790164" y="400742"/>
                  <a:pt x="1790164" y="895082"/>
                </a:cubicBezTo>
                <a:cubicBezTo>
                  <a:pt x="1790164" y="1389422"/>
                  <a:pt x="1389422" y="1790164"/>
                  <a:pt x="895082" y="1790164"/>
                </a:cubicBezTo>
                <a:cubicBezTo>
                  <a:pt x="400742" y="1790164"/>
                  <a:pt x="0" y="1389422"/>
                  <a:pt x="0" y="895082"/>
                </a:cubicBezTo>
                <a:cubicBezTo>
                  <a:pt x="0" y="400742"/>
                  <a:pt x="400742" y="0"/>
                  <a:pt x="895082" y="0"/>
                </a:cubicBezTo>
                <a:close/>
              </a:path>
            </a:pathLst>
          </a:custGeom>
          <a:pattFill prst="pct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0265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7E27CA21-CEF6-44E4-97CA-1EEEA5EA8B3D}"/>
              </a:ext>
            </a:extLst>
          </p:cNvPr>
          <p:cNvSpPr/>
          <p:nvPr userDrawn="1"/>
        </p:nvSpPr>
        <p:spPr>
          <a:xfrm>
            <a:off x="9729036" y="1040237"/>
            <a:ext cx="2462964" cy="5817763"/>
          </a:xfrm>
          <a:prstGeom prst="rect">
            <a:avLst/>
          </a:prstGeom>
          <a:solidFill>
            <a:srgbClr val="00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340B6652-8B6B-4FE7-AAAE-5B9E8296B91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062022" y="0"/>
            <a:ext cx="3721993" cy="6215270"/>
          </a:xfrm>
          <a:custGeom>
            <a:avLst/>
            <a:gdLst>
              <a:gd name="connsiteX0" fmla="*/ 0 w 3721993"/>
              <a:gd name="connsiteY0" fmla="*/ 0 h 6215270"/>
              <a:gd name="connsiteX1" fmla="*/ 3721993 w 3721993"/>
              <a:gd name="connsiteY1" fmla="*/ 0 h 6215270"/>
              <a:gd name="connsiteX2" fmla="*/ 3721993 w 3721993"/>
              <a:gd name="connsiteY2" fmla="*/ 6110086 h 6215270"/>
              <a:gd name="connsiteX3" fmla="*/ 3616809 w 3721993"/>
              <a:gd name="connsiteY3" fmla="*/ 6215270 h 6215270"/>
              <a:gd name="connsiteX4" fmla="*/ 105184 w 3721993"/>
              <a:gd name="connsiteY4" fmla="*/ 6215270 h 6215270"/>
              <a:gd name="connsiteX5" fmla="*/ 0 w 3721993"/>
              <a:gd name="connsiteY5" fmla="*/ 6110086 h 62152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721993" h="6215270">
                <a:moveTo>
                  <a:pt x="0" y="0"/>
                </a:moveTo>
                <a:lnTo>
                  <a:pt x="3721993" y="0"/>
                </a:lnTo>
                <a:lnTo>
                  <a:pt x="3721993" y="6110086"/>
                </a:lnTo>
                <a:cubicBezTo>
                  <a:pt x="3721993" y="6168178"/>
                  <a:pt x="3674901" y="6215270"/>
                  <a:pt x="3616809" y="6215270"/>
                </a:cubicBezTo>
                <a:lnTo>
                  <a:pt x="105184" y="6215270"/>
                </a:lnTo>
                <a:cubicBezTo>
                  <a:pt x="47091" y="6215270"/>
                  <a:pt x="0" y="6168178"/>
                  <a:pt x="0" y="6110086"/>
                </a:cubicBezTo>
                <a:close/>
              </a:path>
            </a:pathLst>
          </a:custGeom>
          <a:pattFill prst="pct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5101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28716D83-7702-464E-8D1C-7D1B7C97F4D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457952" y="3200400"/>
            <a:ext cx="5326062" cy="2528887"/>
          </a:xfrm>
          <a:custGeom>
            <a:avLst/>
            <a:gdLst>
              <a:gd name="connsiteX0" fmla="*/ 0 w 5326062"/>
              <a:gd name="connsiteY0" fmla="*/ 0 h 2528887"/>
              <a:gd name="connsiteX1" fmla="*/ 5326062 w 5326062"/>
              <a:gd name="connsiteY1" fmla="*/ 0 h 2528887"/>
              <a:gd name="connsiteX2" fmla="*/ 5326062 w 5326062"/>
              <a:gd name="connsiteY2" fmla="*/ 2528887 h 2528887"/>
              <a:gd name="connsiteX3" fmla="*/ 0 w 5326062"/>
              <a:gd name="connsiteY3" fmla="*/ 2528887 h 2528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26062" h="2528887">
                <a:moveTo>
                  <a:pt x="0" y="0"/>
                </a:moveTo>
                <a:lnTo>
                  <a:pt x="5326062" y="0"/>
                </a:lnTo>
                <a:lnTo>
                  <a:pt x="5326062" y="2528887"/>
                </a:lnTo>
                <a:lnTo>
                  <a:pt x="0" y="2528887"/>
                </a:lnTo>
                <a:close/>
              </a:path>
            </a:pathLst>
          </a:custGeom>
          <a:pattFill prst="pct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A7579D9-606A-4EBD-8249-414A9817A3C0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07988" y="3200400"/>
            <a:ext cx="5326062" cy="2528887"/>
          </a:xfrm>
          <a:custGeom>
            <a:avLst/>
            <a:gdLst>
              <a:gd name="connsiteX0" fmla="*/ 0 w 5326062"/>
              <a:gd name="connsiteY0" fmla="*/ 0 h 2528887"/>
              <a:gd name="connsiteX1" fmla="*/ 5326062 w 5326062"/>
              <a:gd name="connsiteY1" fmla="*/ 0 h 2528887"/>
              <a:gd name="connsiteX2" fmla="*/ 5326062 w 5326062"/>
              <a:gd name="connsiteY2" fmla="*/ 2528887 h 2528887"/>
              <a:gd name="connsiteX3" fmla="*/ 0 w 5326062"/>
              <a:gd name="connsiteY3" fmla="*/ 2528887 h 2528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26062" h="2528887">
                <a:moveTo>
                  <a:pt x="0" y="0"/>
                </a:moveTo>
                <a:lnTo>
                  <a:pt x="5326062" y="0"/>
                </a:lnTo>
                <a:lnTo>
                  <a:pt x="5326062" y="2528887"/>
                </a:lnTo>
                <a:lnTo>
                  <a:pt x="0" y="2528887"/>
                </a:lnTo>
                <a:close/>
              </a:path>
            </a:pathLst>
          </a:custGeom>
          <a:pattFill prst="pct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2800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8BBD14EE-669D-4703-B64E-B93AC463F16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009881" y="4679348"/>
            <a:ext cx="3000778" cy="1810353"/>
          </a:xfrm>
          <a:custGeom>
            <a:avLst/>
            <a:gdLst>
              <a:gd name="connsiteX0" fmla="*/ 0 w 3000778"/>
              <a:gd name="connsiteY0" fmla="*/ 0 h 1810353"/>
              <a:gd name="connsiteX1" fmla="*/ 3000778 w 3000778"/>
              <a:gd name="connsiteY1" fmla="*/ 0 h 1810353"/>
              <a:gd name="connsiteX2" fmla="*/ 3000778 w 3000778"/>
              <a:gd name="connsiteY2" fmla="*/ 1810353 h 1810353"/>
              <a:gd name="connsiteX3" fmla="*/ 0 w 3000778"/>
              <a:gd name="connsiteY3" fmla="*/ 1810353 h 1810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00778" h="1810353">
                <a:moveTo>
                  <a:pt x="0" y="0"/>
                </a:moveTo>
                <a:lnTo>
                  <a:pt x="3000778" y="0"/>
                </a:lnTo>
                <a:lnTo>
                  <a:pt x="3000778" y="1810353"/>
                </a:lnTo>
                <a:lnTo>
                  <a:pt x="0" y="1810353"/>
                </a:lnTo>
                <a:close/>
              </a:path>
            </a:pathLst>
          </a:custGeom>
          <a:pattFill prst="pct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5163AFB9-A7A6-4829-8A74-81C77BA4EC5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009881" y="2542080"/>
            <a:ext cx="3000778" cy="1810354"/>
          </a:xfrm>
          <a:custGeom>
            <a:avLst/>
            <a:gdLst>
              <a:gd name="connsiteX0" fmla="*/ 0 w 3000778"/>
              <a:gd name="connsiteY0" fmla="*/ 0 h 1810354"/>
              <a:gd name="connsiteX1" fmla="*/ 3000778 w 3000778"/>
              <a:gd name="connsiteY1" fmla="*/ 0 h 1810354"/>
              <a:gd name="connsiteX2" fmla="*/ 3000778 w 3000778"/>
              <a:gd name="connsiteY2" fmla="*/ 1810354 h 1810354"/>
              <a:gd name="connsiteX3" fmla="*/ 0 w 3000778"/>
              <a:gd name="connsiteY3" fmla="*/ 1810354 h 18103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00778" h="1810354">
                <a:moveTo>
                  <a:pt x="0" y="0"/>
                </a:moveTo>
                <a:lnTo>
                  <a:pt x="3000778" y="0"/>
                </a:lnTo>
                <a:lnTo>
                  <a:pt x="3000778" y="1810354"/>
                </a:lnTo>
                <a:lnTo>
                  <a:pt x="0" y="1810354"/>
                </a:lnTo>
                <a:close/>
              </a:path>
            </a:pathLst>
          </a:custGeom>
          <a:pattFill prst="pct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C5F298EA-1ADD-4A29-9F9B-A3574A2BB8C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009882" y="404814"/>
            <a:ext cx="3000778" cy="1810353"/>
          </a:xfrm>
          <a:custGeom>
            <a:avLst/>
            <a:gdLst>
              <a:gd name="connsiteX0" fmla="*/ 0 w 3000778"/>
              <a:gd name="connsiteY0" fmla="*/ 0 h 1810353"/>
              <a:gd name="connsiteX1" fmla="*/ 3000778 w 3000778"/>
              <a:gd name="connsiteY1" fmla="*/ 0 h 1810353"/>
              <a:gd name="connsiteX2" fmla="*/ 3000778 w 3000778"/>
              <a:gd name="connsiteY2" fmla="*/ 1810353 h 1810353"/>
              <a:gd name="connsiteX3" fmla="*/ 0 w 3000778"/>
              <a:gd name="connsiteY3" fmla="*/ 1810353 h 1810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00778" h="1810353">
                <a:moveTo>
                  <a:pt x="0" y="0"/>
                </a:moveTo>
                <a:lnTo>
                  <a:pt x="3000778" y="0"/>
                </a:lnTo>
                <a:lnTo>
                  <a:pt x="3000778" y="1810353"/>
                </a:lnTo>
                <a:lnTo>
                  <a:pt x="0" y="1810353"/>
                </a:lnTo>
                <a:close/>
              </a:path>
            </a:pathLst>
          </a:custGeom>
          <a:pattFill prst="pct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679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8047AB5C-5EB4-4560-8C0C-0A69F2E650F8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pattFill prst="pct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6324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6551E6B5-DDD2-4A20-B076-1EB4B3F2BAE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" y="0"/>
            <a:ext cx="6510773" cy="6858000"/>
          </a:xfrm>
          <a:custGeom>
            <a:avLst/>
            <a:gdLst>
              <a:gd name="connsiteX0" fmla="*/ 0 w 6510773"/>
              <a:gd name="connsiteY0" fmla="*/ 0 h 6858000"/>
              <a:gd name="connsiteX1" fmla="*/ 1163564 w 6510773"/>
              <a:gd name="connsiteY1" fmla="*/ 0 h 6858000"/>
              <a:gd name="connsiteX2" fmla="*/ 1397199 w 6510773"/>
              <a:gd name="connsiteY2" fmla="*/ 125425 h 6858000"/>
              <a:gd name="connsiteX3" fmla="*/ 4090496 w 6510773"/>
              <a:gd name="connsiteY3" fmla="*/ 3570872 h 6858000"/>
              <a:gd name="connsiteX4" fmla="*/ 6378959 w 6510773"/>
              <a:gd name="connsiteY4" fmla="*/ 6784816 h 6858000"/>
              <a:gd name="connsiteX5" fmla="*/ 6510773 w 6510773"/>
              <a:gd name="connsiteY5" fmla="*/ 6858000 h 6858000"/>
              <a:gd name="connsiteX6" fmla="*/ 0 w 6510773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510773" h="6858000">
                <a:moveTo>
                  <a:pt x="0" y="0"/>
                </a:moveTo>
                <a:lnTo>
                  <a:pt x="1163564" y="0"/>
                </a:lnTo>
                <a:lnTo>
                  <a:pt x="1397199" y="125425"/>
                </a:lnTo>
                <a:cubicBezTo>
                  <a:pt x="2610527" y="766472"/>
                  <a:pt x="3865785" y="1382336"/>
                  <a:pt x="4090496" y="3570872"/>
                </a:cubicBezTo>
                <a:cubicBezTo>
                  <a:pt x="4274351" y="5361492"/>
                  <a:pt x="5261253" y="6145253"/>
                  <a:pt x="6378959" y="6784816"/>
                </a:cubicBezTo>
                <a:lnTo>
                  <a:pt x="6510773" y="6858000"/>
                </a:lnTo>
                <a:lnTo>
                  <a:pt x="0" y="6858000"/>
                </a:lnTo>
                <a:close/>
              </a:path>
            </a:pathLst>
          </a:custGeom>
          <a:pattFill prst="pct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25B4FD6C-D264-4A53-91F8-B937D01CEDB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2571750" y="1666875"/>
            <a:ext cx="3524250" cy="3524250"/>
          </a:xfrm>
          <a:custGeom>
            <a:avLst/>
            <a:gdLst>
              <a:gd name="connsiteX0" fmla="*/ 1762125 w 3524250"/>
              <a:gd name="connsiteY0" fmla="*/ 0 h 3524250"/>
              <a:gd name="connsiteX1" fmla="*/ 3524250 w 3524250"/>
              <a:gd name="connsiteY1" fmla="*/ 1762125 h 3524250"/>
              <a:gd name="connsiteX2" fmla="*/ 1762125 w 3524250"/>
              <a:gd name="connsiteY2" fmla="*/ 3524250 h 3524250"/>
              <a:gd name="connsiteX3" fmla="*/ 0 w 3524250"/>
              <a:gd name="connsiteY3" fmla="*/ 1762125 h 3524250"/>
              <a:gd name="connsiteX4" fmla="*/ 1762125 w 3524250"/>
              <a:gd name="connsiteY4" fmla="*/ 0 h 3524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24250" h="3524250">
                <a:moveTo>
                  <a:pt x="1762125" y="0"/>
                </a:moveTo>
                <a:cubicBezTo>
                  <a:pt x="2735320" y="0"/>
                  <a:pt x="3524250" y="788930"/>
                  <a:pt x="3524250" y="1762125"/>
                </a:cubicBezTo>
                <a:cubicBezTo>
                  <a:pt x="3524250" y="2735320"/>
                  <a:pt x="2735320" y="3524250"/>
                  <a:pt x="1762125" y="3524250"/>
                </a:cubicBezTo>
                <a:cubicBezTo>
                  <a:pt x="788930" y="3524250"/>
                  <a:pt x="0" y="2735320"/>
                  <a:pt x="0" y="1762125"/>
                </a:cubicBezTo>
                <a:cubicBezTo>
                  <a:pt x="0" y="788930"/>
                  <a:pt x="788930" y="0"/>
                  <a:pt x="1762125" y="0"/>
                </a:cubicBezTo>
                <a:close/>
              </a:path>
            </a:pathLst>
          </a:custGeom>
          <a:pattFill prst="pct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226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055AF1B0-E9AA-493E-9414-5E7310D031A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994400" y="0"/>
            <a:ext cx="6197600" cy="6857998"/>
          </a:xfrm>
          <a:custGeom>
            <a:avLst/>
            <a:gdLst>
              <a:gd name="connsiteX0" fmla="*/ 0 w 6197600"/>
              <a:gd name="connsiteY0" fmla="*/ 0 h 6868804"/>
              <a:gd name="connsiteX1" fmla="*/ 6197600 w 6197600"/>
              <a:gd name="connsiteY1" fmla="*/ 10805 h 6868804"/>
              <a:gd name="connsiteX2" fmla="*/ 6197600 w 6197600"/>
              <a:gd name="connsiteY2" fmla="*/ 6868804 h 6868804"/>
              <a:gd name="connsiteX3" fmla="*/ 3420958 w 6197600"/>
              <a:gd name="connsiteY3" fmla="*/ 2694362 h 6868804"/>
              <a:gd name="connsiteX4" fmla="*/ 0 w 6197600"/>
              <a:gd name="connsiteY4" fmla="*/ 0 h 68688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97600" h="6868804">
                <a:moveTo>
                  <a:pt x="0" y="0"/>
                </a:moveTo>
                <a:lnTo>
                  <a:pt x="6197600" y="10805"/>
                </a:lnTo>
                <a:lnTo>
                  <a:pt x="6197600" y="6868804"/>
                </a:lnTo>
                <a:cubicBezTo>
                  <a:pt x="4369482" y="5100481"/>
                  <a:pt x="5834802" y="3385589"/>
                  <a:pt x="3420958" y="2694362"/>
                </a:cubicBezTo>
                <a:cubicBezTo>
                  <a:pt x="1007115" y="2003135"/>
                  <a:pt x="556384" y="517677"/>
                  <a:pt x="0" y="0"/>
                </a:cubicBezTo>
                <a:close/>
              </a:path>
            </a:pathLst>
          </a:custGeom>
          <a:pattFill prst="pct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C078F0B4-1152-4E6C-B385-E6BCE86659C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1405" y="2212325"/>
            <a:ext cx="2433347" cy="2433348"/>
          </a:xfrm>
          <a:custGeom>
            <a:avLst/>
            <a:gdLst>
              <a:gd name="connsiteX0" fmla="*/ 1216674 w 2433347"/>
              <a:gd name="connsiteY0" fmla="*/ 0 h 2433348"/>
              <a:gd name="connsiteX1" fmla="*/ 2433347 w 2433347"/>
              <a:gd name="connsiteY1" fmla="*/ 1216674 h 2433348"/>
              <a:gd name="connsiteX2" fmla="*/ 1216674 w 2433347"/>
              <a:gd name="connsiteY2" fmla="*/ 2433348 h 2433348"/>
              <a:gd name="connsiteX3" fmla="*/ 0 w 2433347"/>
              <a:gd name="connsiteY3" fmla="*/ 1216674 h 2433348"/>
              <a:gd name="connsiteX4" fmla="*/ 1216674 w 2433347"/>
              <a:gd name="connsiteY4" fmla="*/ 0 h 24333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33347" h="2433348">
                <a:moveTo>
                  <a:pt x="1216674" y="0"/>
                </a:moveTo>
                <a:cubicBezTo>
                  <a:pt x="1888624" y="0"/>
                  <a:pt x="2433347" y="544724"/>
                  <a:pt x="2433347" y="1216674"/>
                </a:cubicBezTo>
                <a:cubicBezTo>
                  <a:pt x="2433347" y="1888624"/>
                  <a:pt x="1888624" y="2433348"/>
                  <a:pt x="1216674" y="2433348"/>
                </a:cubicBezTo>
                <a:cubicBezTo>
                  <a:pt x="544723" y="2433348"/>
                  <a:pt x="0" y="1888624"/>
                  <a:pt x="0" y="1216674"/>
                </a:cubicBezTo>
                <a:cubicBezTo>
                  <a:pt x="0" y="544724"/>
                  <a:pt x="544723" y="0"/>
                  <a:pt x="1216674" y="0"/>
                </a:cubicBezTo>
                <a:close/>
              </a:path>
            </a:pathLst>
          </a:custGeom>
          <a:pattFill prst="pct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67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B2DB180E-FC8B-4EC3-9147-BA35E3AB2A53}"/>
              </a:ext>
            </a:extLst>
          </p:cNvPr>
          <p:cNvSpPr/>
          <p:nvPr userDrawn="1"/>
        </p:nvSpPr>
        <p:spPr>
          <a:xfrm>
            <a:off x="0" y="-133350"/>
            <a:ext cx="12192000" cy="6991350"/>
          </a:xfrm>
          <a:custGeom>
            <a:avLst/>
            <a:gdLst>
              <a:gd name="connsiteX0" fmla="*/ 0 w 12192000"/>
              <a:gd name="connsiteY0" fmla="*/ 0 h 6991350"/>
              <a:gd name="connsiteX1" fmla="*/ 12192000 w 12192000"/>
              <a:gd name="connsiteY1" fmla="*/ 0 h 6991350"/>
              <a:gd name="connsiteX2" fmla="*/ 12192000 w 12192000"/>
              <a:gd name="connsiteY2" fmla="*/ 6991350 h 6991350"/>
              <a:gd name="connsiteX3" fmla="*/ 11519590 w 12192000"/>
              <a:gd name="connsiteY3" fmla="*/ 6991350 h 6991350"/>
              <a:gd name="connsiteX4" fmla="*/ 11464424 w 12192000"/>
              <a:gd name="connsiteY4" fmla="*/ 6953788 h 6991350"/>
              <a:gd name="connsiteX5" fmla="*/ 5682268 w 12192000"/>
              <a:gd name="connsiteY5" fmla="*/ 3971346 h 6991350"/>
              <a:gd name="connsiteX6" fmla="*/ 57070 w 12192000"/>
              <a:gd name="connsiteY6" fmla="*/ 1054679 h 6991350"/>
              <a:gd name="connsiteX7" fmla="*/ 0 w 12192000"/>
              <a:gd name="connsiteY7" fmla="*/ 973710 h 6991350"/>
              <a:gd name="connsiteX8" fmla="*/ 0 w 12192000"/>
              <a:gd name="connsiteY8" fmla="*/ 0 h 6991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92000" h="6991350">
                <a:moveTo>
                  <a:pt x="0" y="0"/>
                </a:moveTo>
                <a:lnTo>
                  <a:pt x="12192000" y="0"/>
                </a:lnTo>
                <a:lnTo>
                  <a:pt x="12192000" y="6991350"/>
                </a:lnTo>
                <a:lnTo>
                  <a:pt x="11519590" y="6991350"/>
                </a:lnTo>
                <a:lnTo>
                  <a:pt x="11464424" y="6953788"/>
                </a:lnTo>
                <a:cubicBezTo>
                  <a:pt x="9498510" y="5559643"/>
                  <a:pt x="10852012" y="4880380"/>
                  <a:pt x="5682268" y="3971346"/>
                </a:cubicBezTo>
                <a:cubicBezTo>
                  <a:pt x="1760393" y="3281734"/>
                  <a:pt x="741221" y="2021257"/>
                  <a:pt x="57070" y="1054679"/>
                </a:cubicBezTo>
                <a:lnTo>
                  <a:pt x="0" y="973710"/>
                </a:lnTo>
                <a:lnTo>
                  <a:pt x="0" y="0"/>
                </a:lnTo>
                <a:close/>
              </a:path>
            </a:pathLst>
          </a:custGeom>
          <a:solidFill>
            <a:srgbClr val="00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9" name="Picture Placeholder 38">
            <a:extLst>
              <a:ext uri="{FF2B5EF4-FFF2-40B4-BE49-F238E27FC236}">
                <a16:creationId xmlns:a16="http://schemas.microsoft.com/office/drawing/2014/main" id="{BA43BDC5-18A7-4F4A-9C8C-B9397D16FDE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-133350"/>
            <a:ext cx="12191999" cy="6991350"/>
          </a:xfrm>
          <a:custGeom>
            <a:avLst/>
            <a:gdLst>
              <a:gd name="connsiteX0" fmla="*/ 0 w 12191999"/>
              <a:gd name="connsiteY0" fmla="*/ 0 h 6991350"/>
              <a:gd name="connsiteX1" fmla="*/ 12191999 w 12191999"/>
              <a:gd name="connsiteY1" fmla="*/ 0 h 6991350"/>
              <a:gd name="connsiteX2" fmla="*/ 12191999 w 12191999"/>
              <a:gd name="connsiteY2" fmla="*/ 6991350 h 6991350"/>
              <a:gd name="connsiteX3" fmla="*/ 11975837 w 12191999"/>
              <a:gd name="connsiteY3" fmla="*/ 6991350 h 6991350"/>
              <a:gd name="connsiteX4" fmla="*/ 11929783 w 12191999"/>
              <a:gd name="connsiteY4" fmla="*/ 6962397 h 6991350"/>
              <a:gd name="connsiteX5" fmla="*/ 5924867 w 12191999"/>
              <a:gd name="connsiteY5" fmla="*/ 3828472 h 6991350"/>
              <a:gd name="connsiteX6" fmla="*/ 119459 w 12191999"/>
              <a:gd name="connsiteY6" fmla="*/ 656129 h 6991350"/>
              <a:gd name="connsiteX7" fmla="*/ 0 w 12191999"/>
              <a:gd name="connsiteY7" fmla="*/ 494367 h 6991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1999" h="6991350">
                <a:moveTo>
                  <a:pt x="0" y="0"/>
                </a:moveTo>
                <a:lnTo>
                  <a:pt x="12191999" y="0"/>
                </a:lnTo>
                <a:lnTo>
                  <a:pt x="12191999" y="6991350"/>
                </a:lnTo>
                <a:lnTo>
                  <a:pt x="11975837" y="6991350"/>
                </a:lnTo>
                <a:lnTo>
                  <a:pt x="11929783" y="6962397"/>
                </a:lnTo>
                <a:cubicBezTo>
                  <a:pt x="9636596" y="5464789"/>
                  <a:pt x="11278447" y="4769831"/>
                  <a:pt x="5924867" y="3828472"/>
                </a:cubicBezTo>
                <a:cubicBezTo>
                  <a:pt x="1646457" y="3076168"/>
                  <a:pt x="822505" y="1644488"/>
                  <a:pt x="119459" y="656129"/>
                </a:cubicBezTo>
                <a:lnTo>
                  <a:pt x="0" y="494367"/>
                </a:lnTo>
                <a:close/>
              </a:path>
            </a:pathLst>
          </a:custGeom>
          <a:pattFill prst="pct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436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521C7D0C-996D-4E8E-AD89-3A820AE2064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07988" y="404814"/>
            <a:ext cx="11376025" cy="4891087"/>
          </a:xfrm>
          <a:custGeom>
            <a:avLst/>
            <a:gdLst>
              <a:gd name="connsiteX0" fmla="*/ 0 w 11376025"/>
              <a:gd name="connsiteY0" fmla="*/ 0 h 4891087"/>
              <a:gd name="connsiteX1" fmla="*/ 11376025 w 11376025"/>
              <a:gd name="connsiteY1" fmla="*/ 0 h 4891087"/>
              <a:gd name="connsiteX2" fmla="*/ 11376025 w 11376025"/>
              <a:gd name="connsiteY2" fmla="*/ 4891087 h 4891087"/>
              <a:gd name="connsiteX3" fmla="*/ 0 w 11376025"/>
              <a:gd name="connsiteY3" fmla="*/ 4891087 h 48910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376025" h="4891087">
                <a:moveTo>
                  <a:pt x="0" y="0"/>
                </a:moveTo>
                <a:lnTo>
                  <a:pt x="11376025" y="0"/>
                </a:lnTo>
                <a:lnTo>
                  <a:pt x="11376025" y="4891087"/>
                </a:lnTo>
                <a:lnTo>
                  <a:pt x="0" y="4891087"/>
                </a:lnTo>
                <a:close/>
              </a:path>
            </a:pathLst>
          </a:custGeom>
          <a:pattFill prst="pct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227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360C1EEA-2A1A-4F0D-BBA4-D79A8C49DBA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666327" y="404814"/>
            <a:ext cx="3117685" cy="6084886"/>
          </a:xfrm>
          <a:custGeom>
            <a:avLst/>
            <a:gdLst>
              <a:gd name="connsiteX0" fmla="*/ 0 w 3117685"/>
              <a:gd name="connsiteY0" fmla="*/ 0 h 6084886"/>
              <a:gd name="connsiteX1" fmla="*/ 3117685 w 3117685"/>
              <a:gd name="connsiteY1" fmla="*/ 0 h 6084886"/>
              <a:gd name="connsiteX2" fmla="*/ 3117685 w 3117685"/>
              <a:gd name="connsiteY2" fmla="*/ 6084886 h 6084886"/>
              <a:gd name="connsiteX3" fmla="*/ 0 w 3117685"/>
              <a:gd name="connsiteY3" fmla="*/ 6084886 h 6084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17685" h="6084886">
                <a:moveTo>
                  <a:pt x="0" y="0"/>
                </a:moveTo>
                <a:lnTo>
                  <a:pt x="3117685" y="0"/>
                </a:lnTo>
                <a:lnTo>
                  <a:pt x="3117685" y="6084886"/>
                </a:lnTo>
                <a:lnTo>
                  <a:pt x="0" y="6084886"/>
                </a:lnTo>
                <a:close/>
              </a:path>
            </a:pathLst>
          </a:custGeom>
          <a:pattFill prst="pct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879F491D-8291-4E25-AB96-9A7F1B795EE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243014" y="404813"/>
            <a:ext cx="3117685" cy="6084888"/>
          </a:xfrm>
          <a:custGeom>
            <a:avLst/>
            <a:gdLst>
              <a:gd name="connsiteX0" fmla="*/ 0 w 3117685"/>
              <a:gd name="connsiteY0" fmla="*/ 0 h 6084888"/>
              <a:gd name="connsiteX1" fmla="*/ 3117685 w 3117685"/>
              <a:gd name="connsiteY1" fmla="*/ 0 h 6084888"/>
              <a:gd name="connsiteX2" fmla="*/ 3117685 w 3117685"/>
              <a:gd name="connsiteY2" fmla="*/ 6084888 h 6084888"/>
              <a:gd name="connsiteX3" fmla="*/ 0 w 3117685"/>
              <a:gd name="connsiteY3" fmla="*/ 6084888 h 6084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17685" h="6084888">
                <a:moveTo>
                  <a:pt x="0" y="0"/>
                </a:moveTo>
                <a:lnTo>
                  <a:pt x="3117685" y="0"/>
                </a:lnTo>
                <a:lnTo>
                  <a:pt x="3117685" y="6084888"/>
                </a:lnTo>
                <a:lnTo>
                  <a:pt x="0" y="6084888"/>
                </a:lnTo>
                <a:close/>
              </a:path>
            </a:pathLst>
          </a:custGeom>
          <a:pattFill prst="pct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259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7CC2EB03-2100-47BC-B754-AA473BB4B3E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981156" y="2258894"/>
            <a:ext cx="3770312" cy="2115403"/>
          </a:xfrm>
          <a:custGeom>
            <a:avLst/>
            <a:gdLst>
              <a:gd name="connsiteX0" fmla="*/ 0 w 3770312"/>
              <a:gd name="connsiteY0" fmla="*/ 0 h 2115403"/>
              <a:gd name="connsiteX1" fmla="*/ 3770312 w 3770312"/>
              <a:gd name="connsiteY1" fmla="*/ 0 h 2115403"/>
              <a:gd name="connsiteX2" fmla="*/ 3770312 w 3770312"/>
              <a:gd name="connsiteY2" fmla="*/ 2115403 h 2115403"/>
              <a:gd name="connsiteX3" fmla="*/ 0 w 3770312"/>
              <a:gd name="connsiteY3" fmla="*/ 2115403 h 21154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70312" h="2115403">
                <a:moveTo>
                  <a:pt x="0" y="0"/>
                </a:moveTo>
                <a:lnTo>
                  <a:pt x="3770312" y="0"/>
                </a:lnTo>
                <a:lnTo>
                  <a:pt x="3770312" y="2115403"/>
                </a:lnTo>
                <a:lnTo>
                  <a:pt x="0" y="2115403"/>
                </a:lnTo>
                <a:close/>
              </a:path>
            </a:pathLst>
          </a:custGeom>
          <a:pattFill prst="pct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7E609252-CE85-4D24-9046-0B91E485C05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210844" y="4374297"/>
            <a:ext cx="3770312" cy="2115403"/>
          </a:xfrm>
          <a:custGeom>
            <a:avLst/>
            <a:gdLst>
              <a:gd name="connsiteX0" fmla="*/ 0 w 3770312"/>
              <a:gd name="connsiteY0" fmla="*/ 0 h 2115403"/>
              <a:gd name="connsiteX1" fmla="*/ 3770312 w 3770312"/>
              <a:gd name="connsiteY1" fmla="*/ 0 h 2115403"/>
              <a:gd name="connsiteX2" fmla="*/ 3770312 w 3770312"/>
              <a:gd name="connsiteY2" fmla="*/ 2115403 h 2115403"/>
              <a:gd name="connsiteX3" fmla="*/ 0 w 3770312"/>
              <a:gd name="connsiteY3" fmla="*/ 2115403 h 21154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70312" h="2115403">
                <a:moveTo>
                  <a:pt x="0" y="0"/>
                </a:moveTo>
                <a:lnTo>
                  <a:pt x="3770312" y="0"/>
                </a:lnTo>
                <a:lnTo>
                  <a:pt x="3770312" y="2115403"/>
                </a:lnTo>
                <a:lnTo>
                  <a:pt x="0" y="2115403"/>
                </a:lnTo>
                <a:close/>
              </a:path>
            </a:pathLst>
          </a:custGeom>
          <a:pattFill prst="pct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6C3CA2A1-09D0-4695-8349-E1F8EECAA43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40532" y="2238233"/>
            <a:ext cx="3770312" cy="2115403"/>
          </a:xfrm>
          <a:custGeom>
            <a:avLst/>
            <a:gdLst>
              <a:gd name="connsiteX0" fmla="*/ 0 w 3770312"/>
              <a:gd name="connsiteY0" fmla="*/ 0 h 2115403"/>
              <a:gd name="connsiteX1" fmla="*/ 3770312 w 3770312"/>
              <a:gd name="connsiteY1" fmla="*/ 0 h 2115403"/>
              <a:gd name="connsiteX2" fmla="*/ 3770312 w 3770312"/>
              <a:gd name="connsiteY2" fmla="*/ 2115403 h 2115403"/>
              <a:gd name="connsiteX3" fmla="*/ 0 w 3770312"/>
              <a:gd name="connsiteY3" fmla="*/ 2115403 h 21154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70312" h="2115403">
                <a:moveTo>
                  <a:pt x="0" y="0"/>
                </a:moveTo>
                <a:lnTo>
                  <a:pt x="3770312" y="0"/>
                </a:lnTo>
                <a:lnTo>
                  <a:pt x="3770312" y="2115403"/>
                </a:lnTo>
                <a:lnTo>
                  <a:pt x="0" y="2115403"/>
                </a:lnTo>
                <a:close/>
              </a:path>
            </a:pathLst>
          </a:custGeom>
          <a:pattFill prst="pct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824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653C906C-43EA-4837-B157-1F9F8988103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" y="1"/>
            <a:ext cx="5464507" cy="5829301"/>
          </a:xfrm>
          <a:custGeom>
            <a:avLst/>
            <a:gdLst>
              <a:gd name="connsiteX0" fmla="*/ 0 w 5464507"/>
              <a:gd name="connsiteY0" fmla="*/ 0 h 5829301"/>
              <a:gd name="connsiteX1" fmla="*/ 4601672 w 5464507"/>
              <a:gd name="connsiteY1" fmla="*/ 0 h 5829301"/>
              <a:gd name="connsiteX2" fmla="*/ 4659837 w 5464507"/>
              <a:gd name="connsiteY2" fmla="*/ 63998 h 5829301"/>
              <a:gd name="connsiteX3" fmla="*/ 5464507 w 5464507"/>
              <a:gd name="connsiteY3" fmla="*/ 2305477 h 5829301"/>
              <a:gd name="connsiteX4" fmla="*/ 1940683 w 5464507"/>
              <a:gd name="connsiteY4" fmla="*/ 5829301 h 5829301"/>
              <a:gd name="connsiteX5" fmla="*/ 261019 w 5464507"/>
              <a:gd name="connsiteY5" fmla="*/ 5403994 h 5829301"/>
              <a:gd name="connsiteX6" fmla="*/ 0 w 5464507"/>
              <a:gd name="connsiteY6" fmla="*/ 5245421 h 5829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64507" h="5829301">
                <a:moveTo>
                  <a:pt x="0" y="0"/>
                </a:moveTo>
                <a:lnTo>
                  <a:pt x="4601672" y="0"/>
                </a:lnTo>
                <a:lnTo>
                  <a:pt x="4659837" y="63998"/>
                </a:lnTo>
                <a:cubicBezTo>
                  <a:pt x="5162531" y="673122"/>
                  <a:pt x="5464507" y="1454035"/>
                  <a:pt x="5464507" y="2305477"/>
                </a:cubicBezTo>
                <a:cubicBezTo>
                  <a:pt x="5464507" y="4251631"/>
                  <a:pt x="3886837" y="5829301"/>
                  <a:pt x="1940683" y="5829301"/>
                </a:cubicBezTo>
                <a:cubicBezTo>
                  <a:pt x="1332510" y="5829301"/>
                  <a:pt x="760322" y="5675232"/>
                  <a:pt x="261019" y="5403994"/>
                </a:cubicBezTo>
                <a:lnTo>
                  <a:pt x="0" y="5245421"/>
                </a:lnTo>
                <a:close/>
              </a:path>
            </a:pathLst>
          </a:custGeom>
          <a:pattFill prst="pct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640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AE8C0D87-9E91-4737-881D-045EF4047A29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382002" y="908957"/>
            <a:ext cx="3402012" cy="4667250"/>
          </a:xfrm>
          <a:custGeom>
            <a:avLst/>
            <a:gdLst>
              <a:gd name="connsiteX0" fmla="*/ 0 w 3402012"/>
              <a:gd name="connsiteY0" fmla="*/ 0 h 4667250"/>
              <a:gd name="connsiteX1" fmla="*/ 3402012 w 3402012"/>
              <a:gd name="connsiteY1" fmla="*/ 0 h 4667250"/>
              <a:gd name="connsiteX2" fmla="*/ 3402012 w 3402012"/>
              <a:gd name="connsiteY2" fmla="*/ 4667250 h 4667250"/>
              <a:gd name="connsiteX3" fmla="*/ 0 w 3402012"/>
              <a:gd name="connsiteY3" fmla="*/ 4667250 h 4667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02012" h="4667250">
                <a:moveTo>
                  <a:pt x="0" y="0"/>
                </a:moveTo>
                <a:lnTo>
                  <a:pt x="3402012" y="0"/>
                </a:lnTo>
                <a:lnTo>
                  <a:pt x="3402012" y="4667250"/>
                </a:lnTo>
                <a:lnTo>
                  <a:pt x="0" y="4667250"/>
                </a:lnTo>
                <a:close/>
              </a:path>
            </a:pathLst>
          </a:custGeom>
          <a:pattFill prst="pct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CEAE3888-6B76-4E97-8658-8A0BAABCE4D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07988" y="908957"/>
            <a:ext cx="3402012" cy="4667250"/>
          </a:xfrm>
          <a:custGeom>
            <a:avLst/>
            <a:gdLst>
              <a:gd name="connsiteX0" fmla="*/ 0 w 3402012"/>
              <a:gd name="connsiteY0" fmla="*/ 0 h 4667250"/>
              <a:gd name="connsiteX1" fmla="*/ 3402012 w 3402012"/>
              <a:gd name="connsiteY1" fmla="*/ 0 h 4667250"/>
              <a:gd name="connsiteX2" fmla="*/ 3402012 w 3402012"/>
              <a:gd name="connsiteY2" fmla="*/ 4667250 h 4667250"/>
              <a:gd name="connsiteX3" fmla="*/ 0 w 3402012"/>
              <a:gd name="connsiteY3" fmla="*/ 4667250 h 4667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02012" h="4667250">
                <a:moveTo>
                  <a:pt x="0" y="0"/>
                </a:moveTo>
                <a:lnTo>
                  <a:pt x="3402012" y="0"/>
                </a:lnTo>
                <a:lnTo>
                  <a:pt x="3402012" y="4667250"/>
                </a:lnTo>
                <a:lnTo>
                  <a:pt x="0" y="4667250"/>
                </a:lnTo>
                <a:close/>
              </a:path>
            </a:pathLst>
          </a:custGeom>
          <a:pattFill prst="pct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866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8D9FDFE9-A816-41D0-98C5-9F82E36A91D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061952" y="394952"/>
            <a:ext cx="6068096" cy="6068096"/>
          </a:xfrm>
          <a:custGeom>
            <a:avLst/>
            <a:gdLst>
              <a:gd name="connsiteX0" fmla="*/ 3034048 w 6068096"/>
              <a:gd name="connsiteY0" fmla="*/ 0 h 6068096"/>
              <a:gd name="connsiteX1" fmla="*/ 6068096 w 6068096"/>
              <a:gd name="connsiteY1" fmla="*/ 3034048 h 6068096"/>
              <a:gd name="connsiteX2" fmla="*/ 3034048 w 6068096"/>
              <a:gd name="connsiteY2" fmla="*/ 6068096 h 6068096"/>
              <a:gd name="connsiteX3" fmla="*/ 0 w 6068096"/>
              <a:gd name="connsiteY3" fmla="*/ 3034048 h 6068096"/>
              <a:gd name="connsiteX4" fmla="*/ 3034048 w 6068096"/>
              <a:gd name="connsiteY4" fmla="*/ 0 h 6068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68096" h="6068096">
                <a:moveTo>
                  <a:pt x="3034048" y="0"/>
                </a:moveTo>
                <a:cubicBezTo>
                  <a:pt x="4709706" y="0"/>
                  <a:pt x="6068096" y="1358390"/>
                  <a:pt x="6068096" y="3034048"/>
                </a:cubicBezTo>
                <a:cubicBezTo>
                  <a:pt x="6068096" y="4709706"/>
                  <a:pt x="4709706" y="6068096"/>
                  <a:pt x="3034048" y="6068096"/>
                </a:cubicBezTo>
                <a:cubicBezTo>
                  <a:pt x="1358390" y="6068096"/>
                  <a:pt x="0" y="4709706"/>
                  <a:pt x="0" y="3034048"/>
                </a:cubicBezTo>
                <a:cubicBezTo>
                  <a:pt x="0" y="1358390"/>
                  <a:pt x="1358390" y="0"/>
                  <a:pt x="3034048" y="0"/>
                </a:cubicBezTo>
                <a:close/>
              </a:path>
            </a:pathLst>
          </a:custGeom>
          <a:pattFill prst="pct5">
            <a:fgClr>
              <a:schemeClr val="tx1"/>
            </a:fgClr>
            <a:bgClr>
              <a:schemeClr val="bg1"/>
            </a:bgClr>
          </a:patt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518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DBDC58-5FB3-4CE4-B3F5-F030306D15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85B260-A214-4677-B767-46C0285692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1730BD-78B9-4C00-B1FD-6C22311A81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E08C59-4547-454B-8F37-F9837B141703}" type="datetimeFigureOut">
              <a:rPr lang="id-ID" smtClean="0"/>
              <a:t>17/07/2021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A65B67-7F3F-4E09-9B70-3F9E710EC9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1E2B89-0F37-43D3-9349-68155F5A5A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23DC09-7975-407D-8388-2D7F5895CBE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49782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51" r:id="rId9"/>
    <p:sldLayoutId id="2147483654" r:id="rId10"/>
    <p:sldLayoutId id="2147483655" r:id="rId11"/>
    <p:sldLayoutId id="2147483662" r:id="rId12"/>
    <p:sldLayoutId id="2147483663" r:id="rId13"/>
    <p:sldLayoutId id="2147483664" r:id="rId14"/>
    <p:sldLayoutId id="2147483653" r:id="rId15"/>
    <p:sldLayoutId id="2147483652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57" userDrawn="1">
          <p15:clr>
            <a:srgbClr val="F26B43"/>
          </p15:clr>
        </p15:guide>
        <p15:guide id="2" pos="7423" userDrawn="1">
          <p15:clr>
            <a:srgbClr val="F26B43"/>
          </p15:clr>
        </p15:guide>
        <p15:guide id="3" orient="horz" pos="255" userDrawn="1">
          <p15:clr>
            <a:srgbClr val="F26B43"/>
          </p15:clr>
        </p15:guide>
        <p15:guide id="4" orient="horz" pos="408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9.png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4.svg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FE399897-8941-42C1-86BF-AB939D4B97F0}"/>
              </a:ext>
            </a:extLst>
          </p:cNvPr>
          <p:cNvSpPr/>
          <p:nvPr/>
        </p:nvSpPr>
        <p:spPr>
          <a:xfrm>
            <a:off x="407988" y="2008911"/>
            <a:ext cx="2840179" cy="2840179"/>
          </a:xfrm>
          <a:prstGeom prst="ellipse">
            <a:avLst/>
          </a:prstGeom>
          <a:solidFill>
            <a:srgbClr val="00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EFD64E3F-DC04-4CBA-A0A2-EB49DE05D99A}"/>
              </a:ext>
            </a:extLst>
          </p:cNvPr>
          <p:cNvSpPr/>
          <p:nvPr/>
        </p:nvSpPr>
        <p:spPr>
          <a:xfrm>
            <a:off x="5790983" y="-57150"/>
            <a:ext cx="6401017" cy="6925952"/>
          </a:xfrm>
          <a:custGeom>
            <a:avLst/>
            <a:gdLst>
              <a:gd name="connsiteX0" fmla="*/ 6197600 w 6401017"/>
              <a:gd name="connsiteY0" fmla="*/ 0 h 6879610"/>
              <a:gd name="connsiteX1" fmla="*/ 6401017 w 6401017"/>
              <a:gd name="connsiteY1" fmla="*/ 0 h 6879610"/>
              <a:gd name="connsiteX2" fmla="*/ 6401017 w 6401017"/>
              <a:gd name="connsiteY2" fmla="*/ 6868805 h 6879610"/>
              <a:gd name="connsiteX3" fmla="*/ 6197600 w 6401017"/>
              <a:gd name="connsiteY3" fmla="*/ 6868805 h 6879610"/>
              <a:gd name="connsiteX4" fmla="*/ 6197600 w 6401017"/>
              <a:gd name="connsiteY4" fmla="*/ 6879610 h 6879610"/>
              <a:gd name="connsiteX5" fmla="*/ 3420958 w 6401017"/>
              <a:gd name="connsiteY5" fmla="*/ 2705168 h 6879610"/>
              <a:gd name="connsiteX6" fmla="*/ 0 w 6401017"/>
              <a:gd name="connsiteY6" fmla="*/ 10806 h 6879610"/>
              <a:gd name="connsiteX7" fmla="*/ 6197600 w 6401017"/>
              <a:gd name="connsiteY7" fmla="*/ 21611 h 6879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401017" h="6879610">
                <a:moveTo>
                  <a:pt x="6197600" y="0"/>
                </a:moveTo>
                <a:lnTo>
                  <a:pt x="6401017" y="0"/>
                </a:lnTo>
                <a:lnTo>
                  <a:pt x="6401017" y="6868805"/>
                </a:lnTo>
                <a:lnTo>
                  <a:pt x="6197600" y="6868805"/>
                </a:lnTo>
                <a:lnTo>
                  <a:pt x="6197600" y="6879610"/>
                </a:lnTo>
                <a:cubicBezTo>
                  <a:pt x="4369483" y="5111287"/>
                  <a:pt x="5834802" y="3396395"/>
                  <a:pt x="3420958" y="2705168"/>
                </a:cubicBezTo>
                <a:cubicBezTo>
                  <a:pt x="1007114" y="2013941"/>
                  <a:pt x="556383" y="528483"/>
                  <a:pt x="0" y="10806"/>
                </a:cubicBezTo>
                <a:lnTo>
                  <a:pt x="6197600" y="21611"/>
                </a:lnTo>
                <a:close/>
              </a:path>
            </a:pathLst>
          </a:custGeom>
          <a:solidFill>
            <a:srgbClr val="00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8515A64-CEA9-4805-88A9-11263E583C25}"/>
              </a:ext>
            </a:extLst>
          </p:cNvPr>
          <p:cNvSpPr txBox="1"/>
          <p:nvPr/>
        </p:nvSpPr>
        <p:spPr>
          <a:xfrm>
            <a:off x="3643953" y="2700483"/>
            <a:ext cx="5102679" cy="12464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5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Liron</a:t>
            </a:r>
            <a:r>
              <a:rPr lang="en-US" sz="7500" b="1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7500" b="1" dirty="0">
                <a:solidFill>
                  <a:srgbClr val="009999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Labs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FE84916-892C-40D7-91A4-64AFA74EE673}"/>
              </a:ext>
            </a:extLst>
          </p:cNvPr>
          <p:cNvSpPr txBox="1"/>
          <p:nvPr/>
        </p:nvSpPr>
        <p:spPr>
          <a:xfrm>
            <a:off x="3643953" y="3946978"/>
            <a:ext cx="43652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spc="200" dirty="0">
                <a:solidFill>
                  <a:schemeClr val="tx1">
                    <a:lumMod val="65000"/>
                    <a:lumOff val="3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LABORATORY AND SCIENCE PRESENTATION</a:t>
            </a:r>
          </a:p>
        </p:txBody>
      </p:sp>
      <p:pic>
        <p:nvPicPr>
          <p:cNvPr id="21" name="Graphic 20">
            <a:extLst>
              <a:ext uri="{FF2B5EF4-FFF2-40B4-BE49-F238E27FC236}">
                <a16:creationId xmlns:a16="http://schemas.microsoft.com/office/drawing/2014/main" id="{8EB2C466-B258-42C2-B19B-06F4E46D6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69215" y="415126"/>
            <a:ext cx="393165" cy="393165"/>
          </a:xfrm>
          <a:prstGeom prst="rect">
            <a:avLst/>
          </a:prstGeom>
        </p:spPr>
      </p:pic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6E2AF899-2488-42D4-9184-7A70B5803BE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38EAD1AE-6412-49AD-8ECA-A518E8B15C9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5441070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951465A-3F01-4159-918A-19E0DB5CF32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FA3F420B-85CC-4560-94C8-7023D5A85C6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CA8CB7D8-C806-4F6E-AFE2-0FC3FE8A17D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40796B6-4E59-4581-8497-D975828A9C3A}"/>
              </a:ext>
            </a:extLst>
          </p:cNvPr>
          <p:cNvSpPr txBox="1"/>
          <p:nvPr/>
        </p:nvSpPr>
        <p:spPr>
          <a:xfrm>
            <a:off x="306818" y="2579420"/>
            <a:ext cx="3688830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Meet</a:t>
            </a:r>
            <a:r>
              <a:rPr lang="en-US" sz="3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3500" b="1" dirty="0">
                <a:solidFill>
                  <a:srgbClr val="009999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Our</a:t>
            </a:r>
            <a:r>
              <a:rPr lang="en-US" sz="3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35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Team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F3514B8-D627-4B89-A6AE-16DB7DB3B2D8}"/>
              </a:ext>
            </a:extLst>
          </p:cNvPr>
          <p:cNvSpPr txBox="1"/>
          <p:nvPr/>
        </p:nvSpPr>
        <p:spPr>
          <a:xfrm>
            <a:off x="332576" y="3275210"/>
            <a:ext cx="4899037" cy="11638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0"/>
                <a:ea typeface="Karla" pitchFamily="2" charset="0"/>
              </a:rPr>
              <a:t>A wonderful serenity has taken possession of my entire soul, like these sweet mornings of spring which I enjoy with my whole heart. I am alone, and feel the charm of existence in this spot, which was created for the bliss of souls like mine. I am so happy, my dear friend.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AE100C0-7C3B-44DF-8A11-896C9B5B4C6D}"/>
              </a:ext>
            </a:extLst>
          </p:cNvPr>
          <p:cNvSpPr txBox="1"/>
          <p:nvPr/>
        </p:nvSpPr>
        <p:spPr>
          <a:xfrm>
            <a:off x="332576" y="2210199"/>
            <a:ext cx="18966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spc="200" dirty="0">
                <a:solidFill>
                  <a:schemeClr val="bg1">
                    <a:lumMod val="6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OUR RESEARCHER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F785535-0BB6-4CA5-93CE-7504C0D1F29F}"/>
              </a:ext>
            </a:extLst>
          </p:cNvPr>
          <p:cNvSpPr txBox="1"/>
          <p:nvPr/>
        </p:nvSpPr>
        <p:spPr>
          <a:xfrm>
            <a:off x="8020746" y="702787"/>
            <a:ext cx="21563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spc="200" dirty="0">
                <a:solidFill>
                  <a:srgbClr val="009999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ANDREA MARAMORE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2A41F38-7C04-40A9-B66A-E4F3CA1A7960}"/>
              </a:ext>
            </a:extLst>
          </p:cNvPr>
          <p:cNvSpPr txBox="1"/>
          <p:nvPr/>
        </p:nvSpPr>
        <p:spPr>
          <a:xfrm>
            <a:off x="8020747" y="1067545"/>
            <a:ext cx="2802898" cy="8868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0"/>
                <a:ea typeface="Karla" pitchFamily="2" charset="0"/>
              </a:rPr>
              <a:t>A wonderful serenity has taken possession of my entire soul, like these sweet mornings of spring which I enjoy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B36E7CC-75CC-4943-977E-BABC8171C0DD}"/>
              </a:ext>
            </a:extLst>
          </p:cNvPr>
          <p:cNvSpPr txBox="1"/>
          <p:nvPr/>
        </p:nvSpPr>
        <p:spPr>
          <a:xfrm>
            <a:off x="8788088" y="2842657"/>
            <a:ext cx="11737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spc="200" dirty="0">
                <a:solidFill>
                  <a:srgbClr val="009999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JOHN DOE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7D8CAD9-0798-4AA8-972A-48850FE5EE9D}"/>
              </a:ext>
            </a:extLst>
          </p:cNvPr>
          <p:cNvSpPr txBox="1"/>
          <p:nvPr/>
        </p:nvSpPr>
        <p:spPr>
          <a:xfrm>
            <a:off x="8788089" y="3207415"/>
            <a:ext cx="2802898" cy="8868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0"/>
                <a:ea typeface="Karla" pitchFamily="2" charset="0"/>
              </a:rPr>
              <a:t>A wonderful serenity has taken possession of my entire soul, like these sweet mornings of spring which I enjoy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6F2E34C-4DF8-4E3C-BC9A-0482474EB656}"/>
              </a:ext>
            </a:extLst>
          </p:cNvPr>
          <p:cNvSpPr txBox="1"/>
          <p:nvPr/>
        </p:nvSpPr>
        <p:spPr>
          <a:xfrm>
            <a:off x="8020746" y="4982528"/>
            <a:ext cx="13211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spc="200" dirty="0">
                <a:solidFill>
                  <a:srgbClr val="009999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MIYA MAYA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11DD80D-6563-420B-8624-FC58E4AC3FD7}"/>
              </a:ext>
            </a:extLst>
          </p:cNvPr>
          <p:cNvSpPr txBox="1"/>
          <p:nvPr/>
        </p:nvSpPr>
        <p:spPr>
          <a:xfrm>
            <a:off x="8020747" y="5347286"/>
            <a:ext cx="2802898" cy="8868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0"/>
                <a:ea typeface="Karla" pitchFamily="2" charset="0"/>
              </a:rPr>
              <a:t>A wonderful serenity has taken possession of my entire soul, like these sweet mornings of spring which I enjoy 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001E6E65-DBBC-4CDC-873D-55AFDF781EA4}"/>
              </a:ext>
            </a:extLst>
          </p:cNvPr>
          <p:cNvSpPr/>
          <p:nvPr/>
        </p:nvSpPr>
        <p:spPr>
          <a:xfrm>
            <a:off x="5433811" y="1008845"/>
            <a:ext cx="594574" cy="594574"/>
          </a:xfrm>
          <a:prstGeom prst="ellipse">
            <a:avLst/>
          </a:prstGeom>
          <a:solidFill>
            <a:srgbClr val="00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76892FB7-5A4F-4169-9299-529675F6D838}"/>
              </a:ext>
            </a:extLst>
          </p:cNvPr>
          <p:cNvSpPr/>
          <p:nvPr/>
        </p:nvSpPr>
        <p:spPr>
          <a:xfrm>
            <a:off x="6328892" y="3131713"/>
            <a:ext cx="594574" cy="594574"/>
          </a:xfrm>
          <a:prstGeom prst="ellipse">
            <a:avLst/>
          </a:prstGeom>
          <a:solidFill>
            <a:srgbClr val="00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E911F0FD-A8A3-4095-A756-06CDE78A3D56}"/>
              </a:ext>
            </a:extLst>
          </p:cNvPr>
          <p:cNvSpPr/>
          <p:nvPr/>
        </p:nvSpPr>
        <p:spPr>
          <a:xfrm>
            <a:off x="5433811" y="5254581"/>
            <a:ext cx="594574" cy="594574"/>
          </a:xfrm>
          <a:prstGeom prst="ellipse">
            <a:avLst/>
          </a:prstGeom>
          <a:solidFill>
            <a:srgbClr val="00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E4537ED-900B-4D9A-98BB-50E10D8AB024}"/>
              </a:ext>
            </a:extLst>
          </p:cNvPr>
          <p:cNvSpPr txBox="1"/>
          <p:nvPr/>
        </p:nvSpPr>
        <p:spPr>
          <a:xfrm>
            <a:off x="5533768" y="1167632"/>
            <a:ext cx="3946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spc="20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01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020A7EB-361D-447E-9E86-3DF1D442E11A}"/>
              </a:ext>
            </a:extLst>
          </p:cNvPr>
          <p:cNvSpPr txBox="1"/>
          <p:nvPr/>
        </p:nvSpPr>
        <p:spPr>
          <a:xfrm>
            <a:off x="6413620" y="3290500"/>
            <a:ext cx="4251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spc="20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02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CD7430D-441D-4E05-A888-120585799DA9}"/>
              </a:ext>
            </a:extLst>
          </p:cNvPr>
          <p:cNvSpPr txBox="1"/>
          <p:nvPr/>
        </p:nvSpPr>
        <p:spPr>
          <a:xfrm>
            <a:off x="5516134" y="5413368"/>
            <a:ext cx="4299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spc="20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03</a:t>
            </a:r>
          </a:p>
        </p:txBody>
      </p:sp>
    </p:spTree>
    <p:extLst>
      <p:ext uri="{BB962C8B-B14F-4D97-AF65-F5344CB8AC3E}">
        <p14:creationId xmlns:p14="http://schemas.microsoft.com/office/powerpoint/2010/main" val="20451319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EDFB6E7E-FD0E-467A-B85C-CB18B480876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F21A32D-D96D-4D9A-B375-7CED1A4F5526}"/>
              </a:ext>
            </a:extLst>
          </p:cNvPr>
          <p:cNvSpPr txBox="1"/>
          <p:nvPr/>
        </p:nvSpPr>
        <p:spPr>
          <a:xfrm>
            <a:off x="503480" y="1278974"/>
            <a:ext cx="372199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We </a:t>
            </a:r>
            <a:r>
              <a:rPr lang="en-US" sz="3500" b="1" dirty="0">
                <a:solidFill>
                  <a:srgbClr val="009999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Provide Best </a:t>
            </a:r>
            <a:r>
              <a:rPr lang="en-US" sz="35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Services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71016BB-98DD-497A-AA63-E21DED505AF2}"/>
              </a:ext>
            </a:extLst>
          </p:cNvPr>
          <p:cNvSpPr txBox="1"/>
          <p:nvPr/>
        </p:nvSpPr>
        <p:spPr>
          <a:xfrm>
            <a:off x="515613" y="909211"/>
            <a:ext cx="15856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spc="200" dirty="0">
                <a:solidFill>
                  <a:schemeClr val="bg1">
                    <a:lumMod val="6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OUR SERVICES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F480AF4D-08C3-40FA-9B0E-97C92F7753CA}"/>
              </a:ext>
            </a:extLst>
          </p:cNvPr>
          <p:cNvSpPr/>
          <p:nvPr/>
        </p:nvSpPr>
        <p:spPr>
          <a:xfrm>
            <a:off x="601967" y="3956735"/>
            <a:ext cx="3208033" cy="1861028"/>
          </a:xfrm>
          <a:prstGeom prst="roundRect">
            <a:avLst>
              <a:gd name="adj" fmla="val 9991"/>
            </a:avLst>
          </a:prstGeom>
          <a:solidFill>
            <a:schemeClr val="bg1"/>
          </a:solidFill>
          <a:ln>
            <a:noFill/>
          </a:ln>
          <a:effectLst>
            <a:outerShdw blurRad="266700" sx="102000" sy="102000" algn="ctr" rotWithShape="0">
              <a:prstClr val="black">
                <a:alpha val="1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FD1F6659-BCAE-4FFA-BD04-64B46E587129}"/>
              </a:ext>
            </a:extLst>
          </p:cNvPr>
          <p:cNvSpPr/>
          <p:nvPr/>
        </p:nvSpPr>
        <p:spPr>
          <a:xfrm>
            <a:off x="4129982" y="3956735"/>
            <a:ext cx="3208033" cy="1861028"/>
          </a:xfrm>
          <a:prstGeom prst="roundRect">
            <a:avLst>
              <a:gd name="adj" fmla="val 9991"/>
            </a:avLst>
          </a:prstGeom>
          <a:solidFill>
            <a:srgbClr val="009999"/>
          </a:solidFill>
          <a:ln>
            <a:noFill/>
          </a:ln>
          <a:effectLst>
            <a:outerShdw blurRad="266700" sx="102000" sy="102000" algn="ctr" rotWithShape="0">
              <a:prstClr val="black">
                <a:alpha val="1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A9BF0850-5F46-4A56-BC99-49E4CB27785E}"/>
              </a:ext>
            </a:extLst>
          </p:cNvPr>
          <p:cNvSpPr/>
          <p:nvPr/>
        </p:nvSpPr>
        <p:spPr>
          <a:xfrm>
            <a:off x="7657997" y="3956735"/>
            <a:ext cx="3208033" cy="1861028"/>
          </a:xfrm>
          <a:prstGeom prst="roundRect">
            <a:avLst>
              <a:gd name="adj" fmla="val 9991"/>
            </a:avLst>
          </a:prstGeom>
          <a:solidFill>
            <a:schemeClr val="bg1"/>
          </a:solidFill>
          <a:ln>
            <a:noFill/>
          </a:ln>
          <a:effectLst>
            <a:outerShdw blurRad="266700" sx="102000" sy="102000" algn="ctr" rotWithShape="0">
              <a:prstClr val="black">
                <a:alpha val="1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3860EC20-28BE-4993-B964-B9C85BA809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92172" y="4607112"/>
            <a:ext cx="560274" cy="560274"/>
          </a:xfrm>
          <a:prstGeom prst="rect">
            <a:avLst/>
          </a:prstGeom>
        </p:spPr>
      </p:pic>
      <p:pic>
        <p:nvPicPr>
          <p:cNvPr id="10" name="Graphic 9">
            <a:extLst>
              <a:ext uri="{FF2B5EF4-FFF2-40B4-BE49-F238E27FC236}">
                <a16:creationId xmlns:a16="http://schemas.microsoft.com/office/drawing/2014/main" id="{B70D5052-509C-43CB-80F2-FFEA0EA4FA3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24635" y="4607112"/>
            <a:ext cx="560274" cy="560274"/>
          </a:xfrm>
          <a:prstGeom prst="rect">
            <a:avLst/>
          </a:prstGeom>
        </p:spPr>
      </p:pic>
      <p:pic>
        <p:nvPicPr>
          <p:cNvPr id="11" name="Graphic 10">
            <a:extLst>
              <a:ext uri="{FF2B5EF4-FFF2-40B4-BE49-F238E27FC236}">
                <a16:creationId xmlns:a16="http://schemas.microsoft.com/office/drawing/2014/main" id="{0DAAF2A1-D8EC-4437-BFCD-8A4636BB0E1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464157" y="4607112"/>
            <a:ext cx="560274" cy="560274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30853DAF-FFDE-4A01-BC67-69CA488FDA9E}"/>
              </a:ext>
            </a:extLst>
          </p:cNvPr>
          <p:cNvSpPr txBox="1"/>
          <p:nvPr/>
        </p:nvSpPr>
        <p:spPr>
          <a:xfrm>
            <a:off x="524078" y="2542154"/>
            <a:ext cx="4973520" cy="8868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0"/>
                <a:ea typeface="Karla" pitchFamily="2" charset="0"/>
              </a:rPr>
              <a:t>A wonderful serenity has taken possession of my entire soul, like these sweet mornings of spring which I enjoy with my whole heart. I am alone, and feel the charm of existence in this spot, which was created for.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F20EB1AC-FDCD-40C8-B4B2-58CB4FFB9B1F}"/>
              </a:ext>
            </a:extLst>
          </p:cNvPr>
          <p:cNvGrpSpPr/>
          <p:nvPr/>
        </p:nvGrpSpPr>
        <p:grpSpPr>
          <a:xfrm>
            <a:off x="1498662" y="4324831"/>
            <a:ext cx="1964918" cy="1208520"/>
            <a:chOff x="1498662" y="4252261"/>
            <a:chExt cx="1964918" cy="1208520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E84AF44F-6993-47A8-B726-01A823D8CE8D}"/>
                </a:ext>
              </a:extLst>
            </p:cNvPr>
            <p:cNvSpPr txBox="1"/>
            <p:nvPr/>
          </p:nvSpPr>
          <p:spPr>
            <a:xfrm>
              <a:off x="1498662" y="4252261"/>
              <a:ext cx="16193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spc="200" dirty="0">
                  <a:solidFill>
                    <a:srgbClr val="009999"/>
                  </a:solidFill>
                  <a:latin typeface="Poppins" panose="00000500000000000000" pitchFamily="2" charset="0"/>
                  <a:cs typeface="Poppins" panose="00000500000000000000" pitchFamily="2" charset="0"/>
                </a:rPr>
                <a:t>RESEARCH LAB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EA1129D8-FBBA-4103-B064-7645A8108769}"/>
                </a:ext>
              </a:extLst>
            </p:cNvPr>
            <p:cNvSpPr txBox="1"/>
            <p:nvPr/>
          </p:nvSpPr>
          <p:spPr>
            <a:xfrm>
              <a:off x="1498662" y="4573935"/>
              <a:ext cx="1964918" cy="8868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200" dirty="0">
                  <a:solidFill>
                    <a:schemeClr val="bg1">
                      <a:lumMod val="50000"/>
                    </a:schemeClr>
                  </a:solidFill>
                  <a:latin typeface="Lato" panose="020F0502020204030203" pitchFamily="34" charset="0"/>
                  <a:ea typeface="Karla" pitchFamily="2" charset="0"/>
                </a:rPr>
                <a:t>A wonderful serenity has taken possession of my entire soul, like these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844E6AB-5605-47FE-B8CE-69B2E2930FA7}"/>
              </a:ext>
            </a:extLst>
          </p:cNvPr>
          <p:cNvGrpSpPr/>
          <p:nvPr/>
        </p:nvGrpSpPr>
        <p:grpSpPr>
          <a:xfrm>
            <a:off x="5161290" y="4324831"/>
            <a:ext cx="1964918" cy="1208520"/>
            <a:chOff x="1498662" y="4252261"/>
            <a:chExt cx="1964918" cy="1208520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89FB6EB8-66AD-4A46-8CBE-27814A9E0C26}"/>
                </a:ext>
              </a:extLst>
            </p:cNvPr>
            <p:cNvSpPr txBox="1"/>
            <p:nvPr/>
          </p:nvSpPr>
          <p:spPr>
            <a:xfrm>
              <a:off x="1498662" y="4252261"/>
              <a:ext cx="193033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spc="200" dirty="0">
                  <a:solidFill>
                    <a:schemeClr val="bg1"/>
                  </a:solidFill>
                  <a:latin typeface="Poppins" panose="00000500000000000000" pitchFamily="2" charset="0"/>
                  <a:cs typeface="Poppins" panose="00000500000000000000" pitchFamily="2" charset="0"/>
                </a:rPr>
                <a:t>SCIENTIFIC WORK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47AFCB7E-07EE-4C37-A7FE-35E3C5F2116E}"/>
                </a:ext>
              </a:extLst>
            </p:cNvPr>
            <p:cNvSpPr txBox="1"/>
            <p:nvPr/>
          </p:nvSpPr>
          <p:spPr>
            <a:xfrm>
              <a:off x="1498662" y="4573935"/>
              <a:ext cx="1964918" cy="8868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200" dirty="0">
                  <a:solidFill>
                    <a:schemeClr val="bg1">
                      <a:lumMod val="95000"/>
                    </a:schemeClr>
                  </a:solidFill>
                  <a:latin typeface="Lato" panose="020F0502020204030203" pitchFamily="34" charset="0"/>
                  <a:ea typeface="Karla" pitchFamily="2" charset="0"/>
                </a:rPr>
                <a:t>A wonderful serenity has taken possession of my entire soul, like these</a:t>
              </a: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4A5FEDF6-81B1-4BF7-B5A4-EA8DA5270FE2}"/>
              </a:ext>
            </a:extLst>
          </p:cNvPr>
          <p:cNvGrpSpPr/>
          <p:nvPr/>
        </p:nvGrpSpPr>
        <p:grpSpPr>
          <a:xfrm>
            <a:off x="8776799" y="4324831"/>
            <a:ext cx="1964918" cy="1208520"/>
            <a:chOff x="1498662" y="4252261"/>
            <a:chExt cx="1964918" cy="1208520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C175EADF-92E2-4BE6-B741-8ED0CE11862C}"/>
                </a:ext>
              </a:extLst>
            </p:cNvPr>
            <p:cNvSpPr txBox="1"/>
            <p:nvPr/>
          </p:nvSpPr>
          <p:spPr>
            <a:xfrm>
              <a:off x="1498662" y="4252261"/>
              <a:ext cx="189186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spc="200" dirty="0">
                  <a:solidFill>
                    <a:srgbClr val="009999"/>
                  </a:solidFill>
                  <a:latin typeface="Poppins" panose="00000500000000000000" pitchFamily="2" charset="0"/>
                  <a:cs typeface="Poppins" panose="00000500000000000000" pitchFamily="2" charset="0"/>
                </a:rPr>
                <a:t>SUPPORT SYSTEM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71371A5B-FB1C-48C4-B20C-A79AB561B288}"/>
                </a:ext>
              </a:extLst>
            </p:cNvPr>
            <p:cNvSpPr txBox="1"/>
            <p:nvPr/>
          </p:nvSpPr>
          <p:spPr>
            <a:xfrm>
              <a:off x="1498662" y="4573935"/>
              <a:ext cx="1964918" cy="8868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200" dirty="0">
                  <a:solidFill>
                    <a:schemeClr val="bg1">
                      <a:lumMod val="50000"/>
                    </a:schemeClr>
                  </a:solidFill>
                  <a:latin typeface="Lato" panose="020F0502020204030203" pitchFamily="34" charset="0"/>
                  <a:ea typeface="Karla" pitchFamily="2" charset="0"/>
                </a:rPr>
                <a:t>A wonderful serenity has taken possession of my entire soul, like these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183224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B0FA51-353D-4BF3-8357-4EB10DB52B08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A06A5E37-3B14-434A-A28C-D8A94CE8E4F6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29C1B04D-2AD9-4DE4-9805-2DC5BFA64C60}"/>
              </a:ext>
            </a:extLst>
          </p:cNvPr>
          <p:cNvSpPr/>
          <p:nvPr/>
        </p:nvSpPr>
        <p:spPr>
          <a:xfrm>
            <a:off x="3790950" y="5003800"/>
            <a:ext cx="1485900" cy="1485900"/>
          </a:xfrm>
          <a:prstGeom prst="ellipse">
            <a:avLst/>
          </a:prstGeom>
          <a:solidFill>
            <a:srgbClr val="009999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24702E7A-B177-44A1-A9E5-7CC29B7C5946}"/>
              </a:ext>
            </a:extLst>
          </p:cNvPr>
          <p:cNvSpPr/>
          <p:nvPr/>
        </p:nvSpPr>
        <p:spPr>
          <a:xfrm>
            <a:off x="9840914" y="5003800"/>
            <a:ext cx="1485900" cy="1485900"/>
          </a:xfrm>
          <a:prstGeom prst="ellipse">
            <a:avLst/>
          </a:prstGeom>
          <a:solidFill>
            <a:srgbClr val="009999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5F44E71F-CE6C-4BA0-967A-B5D21B090A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202753" y="5398140"/>
            <a:ext cx="662293" cy="662293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4973E0DD-ACF4-4C08-AE20-D3BE1E8A222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252717" y="5398139"/>
            <a:ext cx="662293" cy="662293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52138755-8480-46D4-A8C3-9595B63D4413}"/>
              </a:ext>
            </a:extLst>
          </p:cNvPr>
          <p:cNvSpPr txBox="1"/>
          <p:nvPr/>
        </p:nvSpPr>
        <p:spPr>
          <a:xfrm>
            <a:off x="300280" y="1322823"/>
            <a:ext cx="477337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Best </a:t>
            </a:r>
            <a:r>
              <a:rPr lang="en-US" sz="3500" b="1" dirty="0" err="1">
                <a:solidFill>
                  <a:srgbClr val="009999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Speciality</a:t>
            </a:r>
            <a:r>
              <a:rPr lang="en-US" sz="3500" b="1" dirty="0">
                <a:solidFill>
                  <a:srgbClr val="009999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Molecular </a:t>
            </a:r>
            <a:r>
              <a:rPr lang="en-US" sz="35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Division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C98DCB7-25BF-461D-8A31-A80A4127C16F}"/>
              </a:ext>
            </a:extLst>
          </p:cNvPr>
          <p:cNvSpPr txBox="1"/>
          <p:nvPr/>
        </p:nvSpPr>
        <p:spPr>
          <a:xfrm>
            <a:off x="312413" y="953060"/>
            <a:ext cx="15856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spc="200" dirty="0">
                <a:solidFill>
                  <a:schemeClr val="bg1">
                    <a:lumMod val="6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OUR SERVICES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72DFF91-7876-444B-85AC-5DC857F39222}"/>
              </a:ext>
            </a:extLst>
          </p:cNvPr>
          <p:cNvSpPr txBox="1"/>
          <p:nvPr/>
        </p:nvSpPr>
        <p:spPr>
          <a:xfrm>
            <a:off x="6484298" y="1257463"/>
            <a:ext cx="5326062" cy="11638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0"/>
                <a:ea typeface="Karla" pitchFamily="2" charset="0"/>
              </a:rPr>
              <a:t>A wonderful serenity has taken possession of my entire soul, like these sweet mornings of spring which I enjoy with my whole heart. I am alone, and feel the charm of existence in this spot, which was created for the bliss of souls like mine. I am so happy, my dear friend. Like these sweet mornings of spring</a:t>
            </a:r>
          </a:p>
        </p:txBody>
      </p:sp>
    </p:spTree>
    <p:extLst>
      <p:ext uri="{BB962C8B-B14F-4D97-AF65-F5344CB8AC3E}">
        <p14:creationId xmlns:p14="http://schemas.microsoft.com/office/powerpoint/2010/main" val="34935343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AC4E4A-1F46-419A-9D5B-FC4893FF2C0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CBBBB632-1251-4123-93AA-4250636852F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D1BB1AA3-53E4-41F7-9915-580CBC13D8D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A1F4D5AB-E75D-4CA7-900B-DCCEDC956A7B}"/>
              </a:ext>
            </a:extLst>
          </p:cNvPr>
          <p:cNvSpPr/>
          <p:nvPr/>
        </p:nvSpPr>
        <p:spPr>
          <a:xfrm>
            <a:off x="7527701" y="827032"/>
            <a:ext cx="965915" cy="965915"/>
          </a:xfrm>
          <a:prstGeom prst="ellipse">
            <a:avLst/>
          </a:prstGeom>
          <a:solidFill>
            <a:srgbClr val="009999"/>
          </a:solidFill>
          <a:ln>
            <a:noFill/>
          </a:ln>
          <a:effectLst>
            <a:outerShdw blurRad="266700" sx="102000" sy="102000" algn="ctr" rotWithShape="0">
              <a:prstClr val="black">
                <a:alpha val="1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C959E2C1-8650-4578-A130-743B40B5A2E6}"/>
              </a:ext>
            </a:extLst>
          </p:cNvPr>
          <p:cNvSpPr/>
          <p:nvPr/>
        </p:nvSpPr>
        <p:spPr>
          <a:xfrm>
            <a:off x="7527700" y="2964299"/>
            <a:ext cx="965915" cy="965915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266700" sx="102000" sy="102000" algn="ctr" rotWithShape="0">
              <a:prstClr val="black">
                <a:alpha val="1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DBC57B55-0D16-4FC3-94BB-D23EF2C9805D}"/>
              </a:ext>
            </a:extLst>
          </p:cNvPr>
          <p:cNvSpPr/>
          <p:nvPr/>
        </p:nvSpPr>
        <p:spPr>
          <a:xfrm>
            <a:off x="7527700" y="5101566"/>
            <a:ext cx="965915" cy="965915"/>
          </a:xfrm>
          <a:prstGeom prst="ellipse">
            <a:avLst/>
          </a:prstGeom>
          <a:solidFill>
            <a:srgbClr val="009999"/>
          </a:solidFill>
          <a:ln>
            <a:noFill/>
          </a:ln>
          <a:effectLst>
            <a:outerShdw blurRad="266700" sx="102000" sy="102000" algn="ctr" rotWithShape="0">
              <a:prstClr val="black">
                <a:alpha val="1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15AC6D2-597D-4AA4-89D1-B09603EB813D}"/>
              </a:ext>
            </a:extLst>
          </p:cNvPr>
          <p:cNvGrpSpPr/>
          <p:nvPr/>
        </p:nvGrpSpPr>
        <p:grpSpPr>
          <a:xfrm>
            <a:off x="300280" y="1757366"/>
            <a:ext cx="4226644" cy="3343269"/>
            <a:chOff x="300280" y="1578207"/>
            <a:chExt cx="4226644" cy="3343269"/>
          </a:xfrm>
        </p:grpSpPr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547F2F11-15BC-4F46-9AEB-66CB0715446D}"/>
                </a:ext>
              </a:extLst>
            </p:cNvPr>
            <p:cNvSpPr txBox="1"/>
            <p:nvPr/>
          </p:nvSpPr>
          <p:spPr>
            <a:xfrm>
              <a:off x="300280" y="1909333"/>
              <a:ext cx="4226644" cy="17081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5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Poppins" panose="00000500000000000000" pitchFamily="2" charset="0"/>
                  <a:cs typeface="Poppins" panose="00000500000000000000" pitchFamily="2" charset="0"/>
                </a:rPr>
                <a:t>Our </a:t>
              </a:r>
              <a:r>
                <a:rPr lang="en-US" sz="3500" b="1" dirty="0">
                  <a:solidFill>
                    <a:srgbClr val="009999"/>
                  </a:solidFill>
                  <a:latin typeface="Poppins" panose="00000500000000000000" pitchFamily="2" charset="0"/>
                  <a:cs typeface="Poppins" panose="00000500000000000000" pitchFamily="2" charset="0"/>
                </a:rPr>
                <a:t>Great Research </a:t>
              </a:r>
              <a:r>
                <a:rPr lang="en-US" sz="35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Poppins" panose="00000500000000000000" pitchFamily="2" charset="0"/>
                  <a:cs typeface="Poppins" panose="00000500000000000000" pitchFamily="2" charset="0"/>
                </a:rPr>
                <a:t>For People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9C2C6F83-0F67-4506-A31A-5A65824458C1}"/>
                </a:ext>
              </a:extLst>
            </p:cNvPr>
            <p:cNvSpPr txBox="1"/>
            <p:nvPr/>
          </p:nvSpPr>
          <p:spPr>
            <a:xfrm>
              <a:off x="312413" y="1578207"/>
              <a:ext cx="158569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spc="200" dirty="0">
                  <a:solidFill>
                    <a:schemeClr val="bg1">
                      <a:lumMod val="65000"/>
                    </a:schemeClr>
                  </a:solidFill>
                  <a:latin typeface="Poppins" panose="00000500000000000000" pitchFamily="2" charset="0"/>
                  <a:cs typeface="Poppins" panose="00000500000000000000" pitchFamily="2" charset="0"/>
                </a:rPr>
                <a:t>OUR SERVICES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030F8A70-FDF2-4A38-84D1-8559267DFAC4}"/>
                </a:ext>
              </a:extLst>
            </p:cNvPr>
            <p:cNvSpPr txBox="1"/>
            <p:nvPr/>
          </p:nvSpPr>
          <p:spPr>
            <a:xfrm>
              <a:off x="332577" y="3757631"/>
              <a:ext cx="4097756" cy="11638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en-US" sz="1200" dirty="0">
                  <a:solidFill>
                    <a:schemeClr val="bg1">
                      <a:lumMod val="50000"/>
                    </a:schemeClr>
                  </a:solidFill>
                  <a:latin typeface="Lato" panose="020F0502020204030203" pitchFamily="34" charset="0"/>
                  <a:ea typeface="Karla" pitchFamily="2" charset="0"/>
                </a:rPr>
                <a:t>A wonderful serenity has taken possession of my entire soul, like these sweet mornings of spring which I enjoy with my whole heart. I am alone, and feel the charm of existence in this spot, which was created for the bliss of souls like.</a:t>
              </a:r>
            </a:p>
          </p:txBody>
        </p:sp>
      </p:grpSp>
      <p:sp>
        <p:nvSpPr>
          <p:cNvPr id="37" name="TextBox 36">
            <a:extLst>
              <a:ext uri="{FF2B5EF4-FFF2-40B4-BE49-F238E27FC236}">
                <a16:creationId xmlns:a16="http://schemas.microsoft.com/office/drawing/2014/main" id="{AB406C9A-9F87-4A25-A7C8-B26EB1C73491}"/>
              </a:ext>
            </a:extLst>
          </p:cNvPr>
          <p:cNvSpPr txBox="1"/>
          <p:nvPr/>
        </p:nvSpPr>
        <p:spPr>
          <a:xfrm>
            <a:off x="7580992" y="1086479"/>
            <a:ext cx="85933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01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F4FC7209-0BF3-41F2-B5A8-8794E192F5C8}"/>
              </a:ext>
            </a:extLst>
          </p:cNvPr>
          <p:cNvSpPr txBox="1"/>
          <p:nvPr/>
        </p:nvSpPr>
        <p:spPr>
          <a:xfrm>
            <a:off x="7580992" y="3224232"/>
            <a:ext cx="85933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>
                <a:solidFill>
                  <a:srgbClr val="009999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02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62C16C4-533A-441B-9DCA-F9DF95B5BF16}"/>
              </a:ext>
            </a:extLst>
          </p:cNvPr>
          <p:cNvSpPr txBox="1"/>
          <p:nvPr/>
        </p:nvSpPr>
        <p:spPr>
          <a:xfrm>
            <a:off x="7580992" y="5361013"/>
            <a:ext cx="85933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03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5942F31A-0909-4C32-8D89-E595B0C4CBB5}"/>
              </a:ext>
            </a:extLst>
          </p:cNvPr>
          <p:cNvSpPr txBox="1"/>
          <p:nvPr/>
        </p:nvSpPr>
        <p:spPr>
          <a:xfrm>
            <a:off x="8813862" y="686352"/>
            <a:ext cx="16193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spc="200" dirty="0">
                <a:solidFill>
                  <a:srgbClr val="009999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RESEARCH LAB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63166358-3C70-4F95-973B-F1CCF7C495BA}"/>
              </a:ext>
            </a:extLst>
          </p:cNvPr>
          <p:cNvSpPr txBox="1"/>
          <p:nvPr/>
        </p:nvSpPr>
        <p:spPr>
          <a:xfrm>
            <a:off x="8813861" y="1008026"/>
            <a:ext cx="3000777" cy="8868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0"/>
                <a:ea typeface="Karla" pitchFamily="2" charset="0"/>
              </a:rPr>
              <a:t>A wonderful serenity has taken possession of my entire soul, like these sweet mornings of spring which I enjoy with my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BD5C5751-55C7-4108-BCF9-1CCC0CC1A07C}"/>
              </a:ext>
            </a:extLst>
          </p:cNvPr>
          <p:cNvSpPr txBox="1"/>
          <p:nvPr/>
        </p:nvSpPr>
        <p:spPr>
          <a:xfrm>
            <a:off x="8813862" y="2728270"/>
            <a:ext cx="19303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spc="200" dirty="0">
                <a:solidFill>
                  <a:srgbClr val="009999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SCIENTIFIC WORK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73FBAD2-C4D7-448C-BA9D-1EA1B262C2C3}"/>
              </a:ext>
            </a:extLst>
          </p:cNvPr>
          <p:cNvSpPr txBox="1"/>
          <p:nvPr/>
        </p:nvSpPr>
        <p:spPr>
          <a:xfrm>
            <a:off x="8813861" y="3049944"/>
            <a:ext cx="3000777" cy="8868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0"/>
                <a:ea typeface="Karla" pitchFamily="2" charset="0"/>
              </a:rPr>
              <a:t>A wonderful serenity has taken possession of my entire soul, like these sweet mornings of spring which I enjoy with my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C68A8D6D-D26C-449C-A30A-F2DBA66AE480}"/>
              </a:ext>
            </a:extLst>
          </p:cNvPr>
          <p:cNvSpPr txBox="1"/>
          <p:nvPr/>
        </p:nvSpPr>
        <p:spPr>
          <a:xfrm>
            <a:off x="8813862" y="4846388"/>
            <a:ext cx="18918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spc="200" dirty="0">
                <a:solidFill>
                  <a:srgbClr val="009999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SUPPORT SYSTEM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2D76B74F-99AD-4132-806C-0C397DDCFDDA}"/>
              </a:ext>
            </a:extLst>
          </p:cNvPr>
          <p:cNvSpPr txBox="1"/>
          <p:nvPr/>
        </p:nvSpPr>
        <p:spPr>
          <a:xfrm>
            <a:off x="8813861" y="5168062"/>
            <a:ext cx="3000777" cy="8868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0"/>
                <a:ea typeface="Karla" pitchFamily="2" charset="0"/>
              </a:rPr>
              <a:t>A wonderful serenity has taken possession of my entire soul, like these sweet mornings of spring which I enjoy with my</a:t>
            </a:r>
          </a:p>
        </p:txBody>
      </p:sp>
    </p:spTree>
    <p:extLst>
      <p:ext uri="{BB962C8B-B14F-4D97-AF65-F5344CB8AC3E}">
        <p14:creationId xmlns:p14="http://schemas.microsoft.com/office/powerpoint/2010/main" val="13748188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876539A-0917-4A63-92DF-A2180727231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7A14DA92-0969-45F2-9D23-5F6797A6853C}"/>
              </a:ext>
            </a:extLst>
          </p:cNvPr>
          <p:cNvSpPr/>
          <p:nvPr/>
        </p:nvSpPr>
        <p:spPr>
          <a:xfrm rot="1800000">
            <a:off x="973730" y="-1535440"/>
            <a:ext cx="7124164" cy="10230042"/>
          </a:xfrm>
          <a:custGeom>
            <a:avLst/>
            <a:gdLst>
              <a:gd name="connsiteX0" fmla="*/ 958198 w 7124164"/>
              <a:gd name="connsiteY0" fmla="*/ 2473927 h 10230042"/>
              <a:gd name="connsiteX1" fmla="*/ 5256571 w 7124164"/>
              <a:gd name="connsiteY1" fmla="*/ 0 h 10230042"/>
              <a:gd name="connsiteX2" fmla="*/ 5334134 w 7124164"/>
              <a:gd name="connsiteY2" fmla="*/ 89265 h 10230042"/>
              <a:gd name="connsiteX3" fmla="*/ 7124164 w 7124164"/>
              <a:gd name="connsiteY3" fmla="*/ 5059992 h 10230042"/>
              <a:gd name="connsiteX4" fmla="*/ 6939525 w 7124164"/>
              <a:gd name="connsiteY4" fmla="*/ 6753775 h 10230042"/>
              <a:gd name="connsiteX5" fmla="*/ 6884507 w 7124164"/>
              <a:gd name="connsiteY5" fmla="*/ 6982410 h 10230042"/>
              <a:gd name="connsiteX6" fmla="*/ 1259444 w 7124164"/>
              <a:gd name="connsiteY6" fmla="*/ 10230042 h 10230042"/>
              <a:gd name="connsiteX7" fmla="*/ 0 w 7124164"/>
              <a:gd name="connsiteY7" fmla="*/ 8055424 h 10230042"/>
              <a:gd name="connsiteX8" fmla="*/ 57197 w 7124164"/>
              <a:gd name="connsiteY8" fmla="*/ 8042265 h 10230042"/>
              <a:gd name="connsiteX9" fmla="*/ 2374093 w 7124164"/>
              <a:gd name="connsiteY9" fmla="*/ 5059992 h 10230042"/>
              <a:gd name="connsiteX10" fmla="*/ 1012248 w 7124164"/>
              <a:gd name="connsiteY10" fmla="*/ 2506660 h 10230042"/>
              <a:gd name="connsiteX11" fmla="*/ 958198 w 7124164"/>
              <a:gd name="connsiteY11" fmla="*/ 2473927 h 102300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7124164" h="10230042">
                <a:moveTo>
                  <a:pt x="958198" y="2473927"/>
                </a:moveTo>
                <a:lnTo>
                  <a:pt x="5256571" y="0"/>
                </a:lnTo>
                <a:lnTo>
                  <a:pt x="5334134" y="89265"/>
                </a:lnTo>
                <a:cubicBezTo>
                  <a:pt x="6452403" y="1440065"/>
                  <a:pt x="7124163" y="3171824"/>
                  <a:pt x="7124164" y="5059992"/>
                </a:cubicBezTo>
                <a:cubicBezTo>
                  <a:pt x="7124163" y="5641615"/>
                  <a:pt x="7060422" y="6208397"/>
                  <a:pt x="6939525" y="6753775"/>
                </a:cubicBezTo>
                <a:lnTo>
                  <a:pt x="6884507" y="6982410"/>
                </a:lnTo>
                <a:lnTo>
                  <a:pt x="1259444" y="10230042"/>
                </a:lnTo>
                <a:lnTo>
                  <a:pt x="0" y="8055424"/>
                </a:lnTo>
                <a:lnTo>
                  <a:pt x="57197" y="8042265"/>
                </a:lnTo>
                <a:cubicBezTo>
                  <a:pt x="1389569" y="7700529"/>
                  <a:pt x="2374091" y="6494876"/>
                  <a:pt x="2374093" y="5059992"/>
                </a:cubicBezTo>
                <a:cubicBezTo>
                  <a:pt x="2374092" y="3997116"/>
                  <a:pt x="1833886" y="3060017"/>
                  <a:pt x="1012248" y="2506660"/>
                </a:cubicBezTo>
                <a:lnTo>
                  <a:pt x="958198" y="2473927"/>
                </a:lnTo>
                <a:close/>
              </a:path>
            </a:pathLst>
          </a:custGeom>
          <a:solidFill>
            <a:srgbClr val="00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79B0729D-1EE1-4D28-B67C-89B4F48DD318}"/>
              </a:ext>
            </a:extLst>
          </p:cNvPr>
          <p:cNvSpPr/>
          <p:nvPr/>
        </p:nvSpPr>
        <p:spPr>
          <a:xfrm>
            <a:off x="6908286" y="825500"/>
            <a:ext cx="3701657" cy="5074460"/>
          </a:xfrm>
          <a:prstGeom prst="roundRect">
            <a:avLst>
              <a:gd name="adj" fmla="val 1159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F7B7ADC-D732-48C1-827E-9FD517A6B572}"/>
              </a:ext>
            </a:extLst>
          </p:cNvPr>
          <p:cNvSpPr txBox="1"/>
          <p:nvPr/>
        </p:nvSpPr>
        <p:spPr>
          <a:xfrm>
            <a:off x="754911" y="4958402"/>
            <a:ext cx="452880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Contact Us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C6BE0C3-A0CE-4C3C-A084-92585BC76424}"/>
              </a:ext>
            </a:extLst>
          </p:cNvPr>
          <p:cNvSpPr txBox="1"/>
          <p:nvPr/>
        </p:nvSpPr>
        <p:spPr>
          <a:xfrm>
            <a:off x="780669" y="5899960"/>
            <a:ext cx="15584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spc="20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GET IN TOUCH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F9E5AA2B-A7FC-47BF-A803-859B097CF443}"/>
              </a:ext>
            </a:extLst>
          </p:cNvPr>
          <p:cNvSpPr/>
          <p:nvPr/>
        </p:nvSpPr>
        <p:spPr>
          <a:xfrm>
            <a:off x="6509142" y="1273139"/>
            <a:ext cx="806057" cy="80605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Shape">
            <a:extLst>
              <a:ext uri="{FF2B5EF4-FFF2-40B4-BE49-F238E27FC236}">
                <a16:creationId xmlns:a16="http://schemas.microsoft.com/office/drawing/2014/main" id="{3BAE6053-0B53-4E9F-ACCA-F2F1815D3AD3}"/>
              </a:ext>
            </a:extLst>
          </p:cNvPr>
          <p:cNvSpPr/>
          <p:nvPr/>
        </p:nvSpPr>
        <p:spPr>
          <a:xfrm>
            <a:off x="6795728" y="1512747"/>
            <a:ext cx="245732" cy="33893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cubicBezTo>
                  <a:pt x="4894" y="0"/>
                  <a:pt x="0" y="3559"/>
                  <a:pt x="0" y="7855"/>
                </a:cubicBezTo>
                <a:cubicBezTo>
                  <a:pt x="0" y="14236"/>
                  <a:pt x="10800" y="21600"/>
                  <a:pt x="10800" y="21600"/>
                </a:cubicBezTo>
                <a:cubicBezTo>
                  <a:pt x="10800" y="21600"/>
                  <a:pt x="21600" y="14236"/>
                  <a:pt x="21600" y="7855"/>
                </a:cubicBezTo>
                <a:cubicBezTo>
                  <a:pt x="21600" y="3559"/>
                  <a:pt x="16706" y="0"/>
                  <a:pt x="10800" y="0"/>
                </a:cubicBezTo>
                <a:moveTo>
                  <a:pt x="10800" y="20127"/>
                </a:moveTo>
                <a:cubicBezTo>
                  <a:pt x="10800" y="20127"/>
                  <a:pt x="1350" y="13745"/>
                  <a:pt x="1350" y="7855"/>
                </a:cubicBezTo>
                <a:cubicBezTo>
                  <a:pt x="1350" y="4050"/>
                  <a:pt x="5569" y="982"/>
                  <a:pt x="10800" y="982"/>
                </a:cubicBezTo>
                <a:cubicBezTo>
                  <a:pt x="16031" y="982"/>
                  <a:pt x="20250" y="4050"/>
                  <a:pt x="20250" y="7855"/>
                </a:cubicBezTo>
                <a:cubicBezTo>
                  <a:pt x="20250" y="13745"/>
                  <a:pt x="10800" y="20127"/>
                  <a:pt x="10800" y="20127"/>
                </a:cubicBezTo>
                <a:moveTo>
                  <a:pt x="10800" y="3927"/>
                </a:moveTo>
                <a:cubicBezTo>
                  <a:pt x="7762" y="3927"/>
                  <a:pt x="5400" y="5645"/>
                  <a:pt x="5400" y="7855"/>
                </a:cubicBezTo>
                <a:cubicBezTo>
                  <a:pt x="5400" y="10064"/>
                  <a:pt x="7762" y="11782"/>
                  <a:pt x="10800" y="11782"/>
                </a:cubicBezTo>
                <a:cubicBezTo>
                  <a:pt x="13837" y="11782"/>
                  <a:pt x="16200" y="10064"/>
                  <a:pt x="16200" y="7855"/>
                </a:cubicBezTo>
                <a:cubicBezTo>
                  <a:pt x="16200" y="5645"/>
                  <a:pt x="13837" y="3927"/>
                  <a:pt x="10800" y="3927"/>
                </a:cubicBezTo>
                <a:moveTo>
                  <a:pt x="10800" y="10800"/>
                </a:moveTo>
                <a:cubicBezTo>
                  <a:pt x="8606" y="10800"/>
                  <a:pt x="6750" y="9450"/>
                  <a:pt x="6750" y="7855"/>
                </a:cubicBezTo>
                <a:cubicBezTo>
                  <a:pt x="6750" y="6259"/>
                  <a:pt x="8606" y="4909"/>
                  <a:pt x="10800" y="4909"/>
                </a:cubicBezTo>
                <a:cubicBezTo>
                  <a:pt x="12994" y="4909"/>
                  <a:pt x="14850" y="6259"/>
                  <a:pt x="14850" y="7855"/>
                </a:cubicBezTo>
                <a:cubicBezTo>
                  <a:pt x="14850" y="9450"/>
                  <a:pt x="12994" y="10800"/>
                  <a:pt x="10800" y="108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709D9E55-1E2A-493F-89CA-2775CE1F314D}"/>
              </a:ext>
            </a:extLst>
          </p:cNvPr>
          <p:cNvSpPr/>
          <p:nvPr/>
        </p:nvSpPr>
        <p:spPr>
          <a:xfrm>
            <a:off x="6509142" y="2396542"/>
            <a:ext cx="806057" cy="80605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Shape">
            <a:extLst>
              <a:ext uri="{FF2B5EF4-FFF2-40B4-BE49-F238E27FC236}">
                <a16:creationId xmlns:a16="http://schemas.microsoft.com/office/drawing/2014/main" id="{9C51C73A-9A80-4DB4-B6AA-1DD94EE07A6C}"/>
              </a:ext>
            </a:extLst>
          </p:cNvPr>
          <p:cNvSpPr/>
          <p:nvPr/>
        </p:nvSpPr>
        <p:spPr>
          <a:xfrm>
            <a:off x="6754071" y="2642253"/>
            <a:ext cx="316199" cy="3146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82" y="982"/>
                </a:moveTo>
                <a:cubicBezTo>
                  <a:pt x="16691" y="982"/>
                  <a:pt x="20618" y="4909"/>
                  <a:pt x="20618" y="9818"/>
                </a:cubicBezTo>
                <a:cubicBezTo>
                  <a:pt x="20618" y="10064"/>
                  <a:pt x="20864" y="10309"/>
                  <a:pt x="21109" y="10309"/>
                </a:cubicBezTo>
                <a:cubicBezTo>
                  <a:pt x="21355" y="10309"/>
                  <a:pt x="21600" y="10064"/>
                  <a:pt x="21600" y="9818"/>
                </a:cubicBezTo>
                <a:cubicBezTo>
                  <a:pt x="21600" y="4418"/>
                  <a:pt x="17182" y="0"/>
                  <a:pt x="11782" y="0"/>
                </a:cubicBezTo>
                <a:cubicBezTo>
                  <a:pt x="11536" y="0"/>
                  <a:pt x="11291" y="245"/>
                  <a:pt x="11291" y="491"/>
                </a:cubicBezTo>
                <a:cubicBezTo>
                  <a:pt x="11291" y="736"/>
                  <a:pt x="11536" y="982"/>
                  <a:pt x="11782" y="982"/>
                </a:cubicBezTo>
                <a:moveTo>
                  <a:pt x="11782" y="5891"/>
                </a:moveTo>
                <a:cubicBezTo>
                  <a:pt x="13991" y="5891"/>
                  <a:pt x="15709" y="7609"/>
                  <a:pt x="15709" y="9818"/>
                </a:cubicBezTo>
                <a:cubicBezTo>
                  <a:pt x="15709" y="10064"/>
                  <a:pt x="15955" y="10309"/>
                  <a:pt x="16200" y="10309"/>
                </a:cubicBezTo>
                <a:cubicBezTo>
                  <a:pt x="16445" y="10309"/>
                  <a:pt x="16691" y="10064"/>
                  <a:pt x="16691" y="9818"/>
                </a:cubicBezTo>
                <a:cubicBezTo>
                  <a:pt x="16691" y="7118"/>
                  <a:pt x="14482" y="4909"/>
                  <a:pt x="11782" y="4909"/>
                </a:cubicBezTo>
                <a:cubicBezTo>
                  <a:pt x="11536" y="4909"/>
                  <a:pt x="11291" y="5155"/>
                  <a:pt x="11291" y="5400"/>
                </a:cubicBezTo>
                <a:cubicBezTo>
                  <a:pt x="11291" y="5645"/>
                  <a:pt x="11536" y="5891"/>
                  <a:pt x="11782" y="5891"/>
                </a:cubicBezTo>
                <a:moveTo>
                  <a:pt x="11782" y="10800"/>
                </a:moveTo>
                <a:cubicBezTo>
                  <a:pt x="12273" y="10800"/>
                  <a:pt x="12764" y="10309"/>
                  <a:pt x="12764" y="9818"/>
                </a:cubicBezTo>
                <a:cubicBezTo>
                  <a:pt x="12764" y="9327"/>
                  <a:pt x="12273" y="8836"/>
                  <a:pt x="11782" y="8836"/>
                </a:cubicBezTo>
                <a:cubicBezTo>
                  <a:pt x="11291" y="8836"/>
                  <a:pt x="10800" y="9327"/>
                  <a:pt x="10800" y="9818"/>
                </a:cubicBezTo>
                <a:cubicBezTo>
                  <a:pt x="10800" y="10309"/>
                  <a:pt x="11291" y="10800"/>
                  <a:pt x="11782" y="10800"/>
                </a:cubicBezTo>
                <a:moveTo>
                  <a:pt x="21600" y="17182"/>
                </a:moveTo>
                <a:cubicBezTo>
                  <a:pt x="21600" y="16814"/>
                  <a:pt x="21477" y="16445"/>
                  <a:pt x="21109" y="16077"/>
                </a:cubicBezTo>
                <a:cubicBezTo>
                  <a:pt x="21109" y="16077"/>
                  <a:pt x="20986" y="15955"/>
                  <a:pt x="20864" y="15955"/>
                </a:cubicBezTo>
                <a:cubicBezTo>
                  <a:pt x="16691" y="12641"/>
                  <a:pt x="16691" y="12641"/>
                  <a:pt x="16691" y="12641"/>
                </a:cubicBezTo>
                <a:cubicBezTo>
                  <a:pt x="16445" y="12395"/>
                  <a:pt x="16077" y="12273"/>
                  <a:pt x="15709" y="12273"/>
                </a:cubicBezTo>
                <a:cubicBezTo>
                  <a:pt x="15341" y="12273"/>
                  <a:pt x="15095" y="12395"/>
                  <a:pt x="14850" y="12518"/>
                </a:cubicBezTo>
                <a:cubicBezTo>
                  <a:pt x="13623" y="13745"/>
                  <a:pt x="13623" y="13745"/>
                  <a:pt x="13623" y="13745"/>
                </a:cubicBezTo>
                <a:cubicBezTo>
                  <a:pt x="13623" y="13745"/>
                  <a:pt x="13623" y="13745"/>
                  <a:pt x="13623" y="13745"/>
                </a:cubicBezTo>
                <a:cubicBezTo>
                  <a:pt x="13500" y="13991"/>
                  <a:pt x="13255" y="14114"/>
                  <a:pt x="12886" y="14114"/>
                </a:cubicBezTo>
                <a:cubicBezTo>
                  <a:pt x="12641" y="14114"/>
                  <a:pt x="12273" y="13868"/>
                  <a:pt x="12150" y="13623"/>
                </a:cubicBezTo>
                <a:cubicBezTo>
                  <a:pt x="12150" y="13623"/>
                  <a:pt x="12150" y="13623"/>
                  <a:pt x="12150" y="13623"/>
                </a:cubicBezTo>
                <a:cubicBezTo>
                  <a:pt x="10555" y="12518"/>
                  <a:pt x="9082" y="11168"/>
                  <a:pt x="7855" y="9450"/>
                </a:cubicBezTo>
                <a:cubicBezTo>
                  <a:pt x="7977" y="9450"/>
                  <a:pt x="7977" y="9450"/>
                  <a:pt x="7977" y="9450"/>
                </a:cubicBezTo>
                <a:cubicBezTo>
                  <a:pt x="7732" y="9327"/>
                  <a:pt x="7486" y="8959"/>
                  <a:pt x="7486" y="8714"/>
                </a:cubicBezTo>
                <a:cubicBezTo>
                  <a:pt x="7486" y="8345"/>
                  <a:pt x="7609" y="8100"/>
                  <a:pt x="7855" y="7977"/>
                </a:cubicBezTo>
                <a:cubicBezTo>
                  <a:pt x="7855" y="7977"/>
                  <a:pt x="7855" y="7977"/>
                  <a:pt x="7855" y="7977"/>
                </a:cubicBezTo>
                <a:cubicBezTo>
                  <a:pt x="8959" y="6750"/>
                  <a:pt x="8959" y="6750"/>
                  <a:pt x="8959" y="6750"/>
                </a:cubicBezTo>
                <a:cubicBezTo>
                  <a:pt x="9205" y="6505"/>
                  <a:pt x="9327" y="6259"/>
                  <a:pt x="9327" y="5891"/>
                </a:cubicBezTo>
                <a:cubicBezTo>
                  <a:pt x="9327" y="5523"/>
                  <a:pt x="9205" y="5155"/>
                  <a:pt x="8836" y="4909"/>
                </a:cubicBezTo>
                <a:cubicBezTo>
                  <a:pt x="5645" y="736"/>
                  <a:pt x="5645" y="736"/>
                  <a:pt x="5645" y="736"/>
                </a:cubicBezTo>
                <a:cubicBezTo>
                  <a:pt x="5645" y="614"/>
                  <a:pt x="5523" y="491"/>
                  <a:pt x="5400" y="491"/>
                </a:cubicBezTo>
                <a:cubicBezTo>
                  <a:pt x="5155" y="123"/>
                  <a:pt x="4786" y="0"/>
                  <a:pt x="4418" y="0"/>
                </a:cubicBezTo>
                <a:cubicBezTo>
                  <a:pt x="2455" y="0"/>
                  <a:pt x="0" y="2332"/>
                  <a:pt x="0" y="5155"/>
                </a:cubicBezTo>
                <a:cubicBezTo>
                  <a:pt x="0" y="5891"/>
                  <a:pt x="123" y="6627"/>
                  <a:pt x="491" y="7364"/>
                </a:cubicBezTo>
                <a:cubicBezTo>
                  <a:pt x="491" y="7364"/>
                  <a:pt x="491" y="7364"/>
                  <a:pt x="491" y="7364"/>
                </a:cubicBezTo>
                <a:cubicBezTo>
                  <a:pt x="3436" y="13255"/>
                  <a:pt x="8345" y="18164"/>
                  <a:pt x="14236" y="21109"/>
                </a:cubicBezTo>
                <a:cubicBezTo>
                  <a:pt x="14236" y="21109"/>
                  <a:pt x="14236" y="21109"/>
                  <a:pt x="14236" y="21109"/>
                </a:cubicBezTo>
                <a:cubicBezTo>
                  <a:pt x="14850" y="21477"/>
                  <a:pt x="15709" y="21600"/>
                  <a:pt x="16445" y="21600"/>
                </a:cubicBezTo>
                <a:cubicBezTo>
                  <a:pt x="19268" y="21600"/>
                  <a:pt x="21600" y="19145"/>
                  <a:pt x="21600" y="17182"/>
                </a:cubicBezTo>
                <a:cubicBezTo>
                  <a:pt x="21600" y="17182"/>
                  <a:pt x="21600" y="17182"/>
                  <a:pt x="21600" y="17182"/>
                </a:cubicBezTo>
                <a:close/>
                <a:moveTo>
                  <a:pt x="16445" y="20618"/>
                </a:moveTo>
                <a:cubicBezTo>
                  <a:pt x="15832" y="20618"/>
                  <a:pt x="15218" y="20495"/>
                  <a:pt x="14605" y="20250"/>
                </a:cubicBezTo>
                <a:cubicBezTo>
                  <a:pt x="14605" y="20250"/>
                  <a:pt x="14605" y="20127"/>
                  <a:pt x="14482" y="20127"/>
                </a:cubicBezTo>
                <a:cubicBezTo>
                  <a:pt x="8959" y="17305"/>
                  <a:pt x="4295" y="12641"/>
                  <a:pt x="1473" y="7118"/>
                </a:cubicBezTo>
                <a:cubicBezTo>
                  <a:pt x="1473" y="6995"/>
                  <a:pt x="1350" y="6995"/>
                  <a:pt x="1350" y="6995"/>
                </a:cubicBezTo>
                <a:cubicBezTo>
                  <a:pt x="1105" y="6382"/>
                  <a:pt x="982" y="5768"/>
                  <a:pt x="982" y="5155"/>
                </a:cubicBezTo>
                <a:cubicBezTo>
                  <a:pt x="982" y="2823"/>
                  <a:pt x="3068" y="982"/>
                  <a:pt x="4418" y="982"/>
                </a:cubicBezTo>
                <a:cubicBezTo>
                  <a:pt x="4541" y="982"/>
                  <a:pt x="4664" y="1105"/>
                  <a:pt x="4786" y="1105"/>
                </a:cubicBezTo>
                <a:cubicBezTo>
                  <a:pt x="4786" y="1105"/>
                  <a:pt x="4786" y="1105"/>
                  <a:pt x="4786" y="1227"/>
                </a:cubicBezTo>
                <a:cubicBezTo>
                  <a:pt x="4786" y="1227"/>
                  <a:pt x="4909" y="1227"/>
                  <a:pt x="4909" y="1350"/>
                </a:cubicBezTo>
                <a:cubicBezTo>
                  <a:pt x="8100" y="5400"/>
                  <a:pt x="8100" y="5400"/>
                  <a:pt x="8100" y="5400"/>
                </a:cubicBezTo>
                <a:cubicBezTo>
                  <a:pt x="8100" y="5523"/>
                  <a:pt x="8223" y="5523"/>
                  <a:pt x="8223" y="5523"/>
                </a:cubicBezTo>
                <a:cubicBezTo>
                  <a:pt x="8223" y="5645"/>
                  <a:pt x="8345" y="5768"/>
                  <a:pt x="8345" y="5891"/>
                </a:cubicBezTo>
                <a:cubicBezTo>
                  <a:pt x="8345" y="6014"/>
                  <a:pt x="8345" y="6014"/>
                  <a:pt x="8223" y="6136"/>
                </a:cubicBezTo>
                <a:cubicBezTo>
                  <a:pt x="7118" y="7241"/>
                  <a:pt x="7118" y="7241"/>
                  <a:pt x="7118" y="7241"/>
                </a:cubicBezTo>
                <a:cubicBezTo>
                  <a:pt x="7118" y="7241"/>
                  <a:pt x="7118" y="7241"/>
                  <a:pt x="7118" y="7241"/>
                </a:cubicBezTo>
                <a:cubicBezTo>
                  <a:pt x="6750" y="7609"/>
                  <a:pt x="6505" y="8100"/>
                  <a:pt x="6505" y="8714"/>
                </a:cubicBezTo>
                <a:cubicBezTo>
                  <a:pt x="6505" y="9205"/>
                  <a:pt x="6750" y="9695"/>
                  <a:pt x="7118" y="10064"/>
                </a:cubicBezTo>
                <a:cubicBezTo>
                  <a:pt x="7118" y="10064"/>
                  <a:pt x="7118" y="10064"/>
                  <a:pt x="7118" y="10064"/>
                </a:cubicBezTo>
                <a:cubicBezTo>
                  <a:pt x="8345" y="11782"/>
                  <a:pt x="9818" y="13255"/>
                  <a:pt x="11536" y="14482"/>
                </a:cubicBezTo>
                <a:cubicBezTo>
                  <a:pt x="11536" y="14482"/>
                  <a:pt x="11536" y="14482"/>
                  <a:pt x="11536" y="14482"/>
                </a:cubicBezTo>
                <a:cubicBezTo>
                  <a:pt x="11905" y="14850"/>
                  <a:pt x="12395" y="15095"/>
                  <a:pt x="12886" y="15095"/>
                </a:cubicBezTo>
                <a:cubicBezTo>
                  <a:pt x="13377" y="15095"/>
                  <a:pt x="13868" y="14850"/>
                  <a:pt x="14236" y="14482"/>
                </a:cubicBezTo>
                <a:cubicBezTo>
                  <a:pt x="14359" y="14482"/>
                  <a:pt x="14359" y="14482"/>
                  <a:pt x="14359" y="14482"/>
                </a:cubicBezTo>
                <a:cubicBezTo>
                  <a:pt x="15464" y="13377"/>
                  <a:pt x="15464" y="13377"/>
                  <a:pt x="15464" y="13377"/>
                </a:cubicBezTo>
                <a:cubicBezTo>
                  <a:pt x="15586" y="13255"/>
                  <a:pt x="15586" y="13255"/>
                  <a:pt x="15709" y="13255"/>
                </a:cubicBezTo>
                <a:cubicBezTo>
                  <a:pt x="15832" y="13255"/>
                  <a:pt x="15955" y="13377"/>
                  <a:pt x="16077" y="13377"/>
                </a:cubicBezTo>
                <a:cubicBezTo>
                  <a:pt x="16077" y="13377"/>
                  <a:pt x="16077" y="13500"/>
                  <a:pt x="16077" y="13500"/>
                </a:cubicBezTo>
                <a:cubicBezTo>
                  <a:pt x="20250" y="16691"/>
                  <a:pt x="20250" y="16691"/>
                  <a:pt x="20250" y="16691"/>
                </a:cubicBezTo>
                <a:cubicBezTo>
                  <a:pt x="20373" y="16691"/>
                  <a:pt x="20373" y="16691"/>
                  <a:pt x="20373" y="16814"/>
                </a:cubicBezTo>
                <a:cubicBezTo>
                  <a:pt x="20373" y="16814"/>
                  <a:pt x="20495" y="16814"/>
                  <a:pt x="20495" y="16814"/>
                </a:cubicBezTo>
                <a:cubicBezTo>
                  <a:pt x="20495" y="16936"/>
                  <a:pt x="20618" y="16936"/>
                  <a:pt x="20618" y="17182"/>
                </a:cubicBezTo>
                <a:cubicBezTo>
                  <a:pt x="20618" y="17182"/>
                  <a:pt x="20618" y="17182"/>
                  <a:pt x="20618" y="17305"/>
                </a:cubicBezTo>
                <a:cubicBezTo>
                  <a:pt x="20495" y="18655"/>
                  <a:pt x="18777" y="20618"/>
                  <a:pt x="16445" y="20618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45719" rIns="45719"/>
          <a:lstStyle/>
          <a:p>
            <a:endParaRPr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DFF7F1BD-AC2E-46A7-A40B-A15C52A0186C}"/>
              </a:ext>
            </a:extLst>
          </p:cNvPr>
          <p:cNvSpPr/>
          <p:nvPr/>
        </p:nvSpPr>
        <p:spPr>
          <a:xfrm>
            <a:off x="6509142" y="3519945"/>
            <a:ext cx="806057" cy="80605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Shape">
            <a:extLst>
              <a:ext uri="{FF2B5EF4-FFF2-40B4-BE49-F238E27FC236}">
                <a16:creationId xmlns:a16="http://schemas.microsoft.com/office/drawing/2014/main" id="{156EE038-2F46-486C-89B7-E57F4336CE8D}"/>
              </a:ext>
            </a:extLst>
          </p:cNvPr>
          <p:cNvSpPr/>
          <p:nvPr/>
        </p:nvSpPr>
        <p:spPr>
          <a:xfrm>
            <a:off x="6747918" y="3808114"/>
            <a:ext cx="316199" cy="2297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0"/>
                </a:moveTo>
                <a:cubicBezTo>
                  <a:pt x="1964" y="0"/>
                  <a:pt x="1964" y="0"/>
                  <a:pt x="1964" y="0"/>
                </a:cubicBezTo>
                <a:cubicBezTo>
                  <a:pt x="859" y="0"/>
                  <a:pt x="0" y="1181"/>
                  <a:pt x="0" y="2700"/>
                </a:cubicBezTo>
                <a:cubicBezTo>
                  <a:pt x="0" y="18900"/>
                  <a:pt x="0" y="18900"/>
                  <a:pt x="0" y="18900"/>
                </a:cubicBezTo>
                <a:cubicBezTo>
                  <a:pt x="0" y="20419"/>
                  <a:pt x="859" y="21600"/>
                  <a:pt x="1964" y="21600"/>
                </a:cubicBezTo>
                <a:cubicBezTo>
                  <a:pt x="19636" y="21600"/>
                  <a:pt x="19636" y="21600"/>
                  <a:pt x="19636" y="21600"/>
                </a:cubicBezTo>
                <a:cubicBezTo>
                  <a:pt x="20741" y="21600"/>
                  <a:pt x="21600" y="20419"/>
                  <a:pt x="21600" y="18900"/>
                </a:cubicBezTo>
                <a:cubicBezTo>
                  <a:pt x="21600" y="2700"/>
                  <a:pt x="21600" y="2700"/>
                  <a:pt x="21600" y="2700"/>
                </a:cubicBezTo>
                <a:cubicBezTo>
                  <a:pt x="21600" y="1181"/>
                  <a:pt x="20741" y="0"/>
                  <a:pt x="19636" y="0"/>
                </a:cubicBezTo>
                <a:moveTo>
                  <a:pt x="1964" y="1350"/>
                </a:moveTo>
                <a:cubicBezTo>
                  <a:pt x="19636" y="1350"/>
                  <a:pt x="19636" y="1350"/>
                  <a:pt x="19636" y="1350"/>
                </a:cubicBezTo>
                <a:cubicBezTo>
                  <a:pt x="19759" y="1350"/>
                  <a:pt x="19882" y="1350"/>
                  <a:pt x="20005" y="1350"/>
                </a:cubicBezTo>
                <a:cubicBezTo>
                  <a:pt x="11414" y="13163"/>
                  <a:pt x="11414" y="13163"/>
                  <a:pt x="11414" y="13163"/>
                </a:cubicBezTo>
                <a:cubicBezTo>
                  <a:pt x="11291" y="13331"/>
                  <a:pt x="11045" y="13500"/>
                  <a:pt x="10800" y="13500"/>
                </a:cubicBezTo>
                <a:cubicBezTo>
                  <a:pt x="10555" y="13500"/>
                  <a:pt x="10309" y="13331"/>
                  <a:pt x="10186" y="13163"/>
                </a:cubicBezTo>
                <a:cubicBezTo>
                  <a:pt x="1595" y="1350"/>
                  <a:pt x="1595" y="1350"/>
                  <a:pt x="1595" y="1350"/>
                </a:cubicBezTo>
                <a:cubicBezTo>
                  <a:pt x="1718" y="1350"/>
                  <a:pt x="1841" y="1350"/>
                  <a:pt x="1964" y="1350"/>
                </a:cubicBezTo>
                <a:moveTo>
                  <a:pt x="982" y="18900"/>
                </a:moveTo>
                <a:cubicBezTo>
                  <a:pt x="982" y="2700"/>
                  <a:pt x="982" y="2700"/>
                  <a:pt x="982" y="2700"/>
                </a:cubicBezTo>
                <a:cubicBezTo>
                  <a:pt x="982" y="2700"/>
                  <a:pt x="982" y="2531"/>
                  <a:pt x="982" y="2531"/>
                </a:cubicBezTo>
                <a:cubicBezTo>
                  <a:pt x="7118" y="10800"/>
                  <a:pt x="7118" y="10800"/>
                  <a:pt x="7118" y="10800"/>
                </a:cubicBezTo>
                <a:cubicBezTo>
                  <a:pt x="982" y="19069"/>
                  <a:pt x="982" y="19069"/>
                  <a:pt x="982" y="19069"/>
                </a:cubicBezTo>
                <a:cubicBezTo>
                  <a:pt x="982" y="19069"/>
                  <a:pt x="982" y="18900"/>
                  <a:pt x="982" y="18900"/>
                </a:cubicBezTo>
                <a:moveTo>
                  <a:pt x="19636" y="20250"/>
                </a:moveTo>
                <a:cubicBezTo>
                  <a:pt x="1964" y="20250"/>
                  <a:pt x="1964" y="20250"/>
                  <a:pt x="1964" y="20250"/>
                </a:cubicBezTo>
                <a:cubicBezTo>
                  <a:pt x="1841" y="20250"/>
                  <a:pt x="1718" y="20250"/>
                  <a:pt x="1595" y="20250"/>
                </a:cubicBezTo>
                <a:cubicBezTo>
                  <a:pt x="7732" y="11812"/>
                  <a:pt x="7732" y="11812"/>
                  <a:pt x="7732" y="11812"/>
                </a:cubicBezTo>
                <a:cubicBezTo>
                  <a:pt x="9450" y="14006"/>
                  <a:pt x="9450" y="14006"/>
                  <a:pt x="9450" y="14006"/>
                </a:cubicBezTo>
                <a:cubicBezTo>
                  <a:pt x="9818" y="14512"/>
                  <a:pt x="10309" y="14850"/>
                  <a:pt x="10800" y="14850"/>
                </a:cubicBezTo>
                <a:cubicBezTo>
                  <a:pt x="11291" y="14850"/>
                  <a:pt x="11782" y="14512"/>
                  <a:pt x="12150" y="14006"/>
                </a:cubicBezTo>
                <a:cubicBezTo>
                  <a:pt x="13868" y="11812"/>
                  <a:pt x="13868" y="11812"/>
                  <a:pt x="13868" y="11812"/>
                </a:cubicBezTo>
                <a:cubicBezTo>
                  <a:pt x="20005" y="20250"/>
                  <a:pt x="20005" y="20250"/>
                  <a:pt x="20005" y="20250"/>
                </a:cubicBezTo>
                <a:cubicBezTo>
                  <a:pt x="19882" y="20250"/>
                  <a:pt x="19759" y="20250"/>
                  <a:pt x="19636" y="20250"/>
                </a:cubicBezTo>
                <a:moveTo>
                  <a:pt x="20618" y="18900"/>
                </a:moveTo>
                <a:cubicBezTo>
                  <a:pt x="20618" y="18900"/>
                  <a:pt x="20618" y="19069"/>
                  <a:pt x="20618" y="19069"/>
                </a:cubicBezTo>
                <a:cubicBezTo>
                  <a:pt x="14482" y="10800"/>
                  <a:pt x="14482" y="10800"/>
                  <a:pt x="14482" y="10800"/>
                </a:cubicBezTo>
                <a:cubicBezTo>
                  <a:pt x="20618" y="2531"/>
                  <a:pt x="20618" y="2531"/>
                  <a:pt x="20618" y="2531"/>
                </a:cubicBezTo>
                <a:cubicBezTo>
                  <a:pt x="20618" y="2531"/>
                  <a:pt x="20618" y="2700"/>
                  <a:pt x="20618" y="2700"/>
                </a:cubicBezTo>
                <a:lnTo>
                  <a:pt x="20618" y="18900"/>
                </a:ln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B33BB595-5E9C-40DE-99D2-6CF830A64FDD}"/>
              </a:ext>
            </a:extLst>
          </p:cNvPr>
          <p:cNvSpPr/>
          <p:nvPr/>
        </p:nvSpPr>
        <p:spPr>
          <a:xfrm>
            <a:off x="6509142" y="4643348"/>
            <a:ext cx="806057" cy="80605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Shape">
            <a:extLst>
              <a:ext uri="{FF2B5EF4-FFF2-40B4-BE49-F238E27FC236}">
                <a16:creationId xmlns:a16="http://schemas.microsoft.com/office/drawing/2014/main" id="{EB5B9A50-DA97-4769-9652-08351B1BC01A}"/>
              </a:ext>
            </a:extLst>
          </p:cNvPr>
          <p:cNvSpPr/>
          <p:nvPr/>
        </p:nvSpPr>
        <p:spPr>
          <a:xfrm>
            <a:off x="6747218" y="4891091"/>
            <a:ext cx="329905" cy="31057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cubicBezTo>
                  <a:pt x="4786" y="0"/>
                  <a:pt x="0" y="4786"/>
                  <a:pt x="0" y="10800"/>
                </a:cubicBezTo>
                <a:cubicBezTo>
                  <a:pt x="0" y="16814"/>
                  <a:pt x="4786" y="21600"/>
                  <a:pt x="10800" y="21600"/>
                </a:cubicBezTo>
                <a:cubicBezTo>
                  <a:pt x="16814" y="21600"/>
                  <a:pt x="21600" y="16814"/>
                  <a:pt x="21600" y="10800"/>
                </a:cubicBezTo>
                <a:cubicBezTo>
                  <a:pt x="21600" y="4786"/>
                  <a:pt x="16814" y="0"/>
                  <a:pt x="10800" y="0"/>
                </a:cubicBezTo>
                <a:moveTo>
                  <a:pt x="7855" y="1473"/>
                </a:moveTo>
                <a:cubicBezTo>
                  <a:pt x="7732" y="1595"/>
                  <a:pt x="7486" y="1841"/>
                  <a:pt x="7241" y="2209"/>
                </a:cubicBezTo>
                <a:cubicBezTo>
                  <a:pt x="7241" y="2209"/>
                  <a:pt x="7241" y="2209"/>
                  <a:pt x="7241" y="2209"/>
                </a:cubicBezTo>
                <a:cubicBezTo>
                  <a:pt x="6873" y="2823"/>
                  <a:pt x="6505" y="3436"/>
                  <a:pt x="6136" y="4173"/>
                </a:cubicBezTo>
                <a:cubicBezTo>
                  <a:pt x="6136" y="4173"/>
                  <a:pt x="6136" y="4173"/>
                  <a:pt x="6136" y="4173"/>
                </a:cubicBezTo>
                <a:cubicBezTo>
                  <a:pt x="6136" y="4295"/>
                  <a:pt x="6136" y="4295"/>
                  <a:pt x="6136" y="4418"/>
                </a:cubicBezTo>
                <a:cubicBezTo>
                  <a:pt x="5523" y="4050"/>
                  <a:pt x="4909" y="3682"/>
                  <a:pt x="4418" y="3314"/>
                </a:cubicBezTo>
                <a:cubicBezTo>
                  <a:pt x="5400" y="2455"/>
                  <a:pt x="6627" y="1841"/>
                  <a:pt x="7855" y="1473"/>
                </a:cubicBezTo>
                <a:moveTo>
                  <a:pt x="3805" y="3927"/>
                </a:moveTo>
                <a:cubicBezTo>
                  <a:pt x="4295" y="4418"/>
                  <a:pt x="5032" y="4909"/>
                  <a:pt x="5768" y="5277"/>
                </a:cubicBezTo>
                <a:cubicBezTo>
                  <a:pt x="5768" y="5277"/>
                  <a:pt x="5768" y="5400"/>
                  <a:pt x="5645" y="5400"/>
                </a:cubicBezTo>
                <a:cubicBezTo>
                  <a:pt x="5523" y="6136"/>
                  <a:pt x="5277" y="6995"/>
                  <a:pt x="5155" y="7732"/>
                </a:cubicBezTo>
                <a:cubicBezTo>
                  <a:pt x="5155" y="7855"/>
                  <a:pt x="5155" y="7977"/>
                  <a:pt x="5155" y="8100"/>
                </a:cubicBezTo>
                <a:cubicBezTo>
                  <a:pt x="5032" y="8468"/>
                  <a:pt x="5032" y="8714"/>
                  <a:pt x="5032" y="9082"/>
                </a:cubicBezTo>
                <a:cubicBezTo>
                  <a:pt x="5032" y="9205"/>
                  <a:pt x="4909" y="9327"/>
                  <a:pt x="4909" y="9450"/>
                </a:cubicBezTo>
                <a:cubicBezTo>
                  <a:pt x="4909" y="9695"/>
                  <a:pt x="4909" y="10064"/>
                  <a:pt x="4909" y="10309"/>
                </a:cubicBezTo>
                <a:cubicBezTo>
                  <a:pt x="982" y="10309"/>
                  <a:pt x="982" y="10309"/>
                  <a:pt x="982" y="10309"/>
                </a:cubicBezTo>
                <a:cubicBezTo>
                  <a:pt x="1105" y="7855"/>
                  <a:pt x="2209" y="5645"/>
                  <a:pt x="3805" y="3927"/>
                </a:cubicBezTo>
                <a:moveTo>
                  <a:pt x="982" y="11291"/>
                </a:moveTo>
                <a:cubicBezTo>
                  <a:pt x="4909" y="11291"/>
                  <a:pt x="4909" y="11291"/>
                  <a:pt x="4909" y="11291"/>
                </a:cubicBezTo>
                <a:cubicBezTo>
                  <a:pt x="4909" y="11536"/>
                  <a:pt x="4909" y="11905"/>
                  <a:pt x="4909" y="12150"/>
                </a:cubicBezTo>
                <a:cubicBezTo>
                  <a:pt x="4909" y="12273"/>
                  <a:pt x="5032" y="12395"/>
                  <a:pt x="5032" y="12518"/>
                </a:cubicBezTo>
                <a:cubicBezTo>
                  <a:pt x="5032" y="12886"/>
                  <a:pt x="5032" y="13132"/>
                  <a:pt x="5155" y="13500"/>
                </a:cubicBezTo>
                <a:cubicBezTo>
                  <a:pt x="5155" y="13623"/>
                  <a:pt x="5155" y="13745"/>
                  <a:pt x="5155" y="13868"/>
                </a:cubicBezTo>
                <a:cubicBezTo>
                  <a:pt x="5277" y="14605"/>
                  <a:pt x="5523" y="15464"/>
                  <a:pt x="5645" y="16200"/>
                </a:cubicBezTo>
                <a:cubicBezTo>
                  <a:pt x="5768" y="16200"/>
                  <a:pt x="5768" y="16323"/>
                  <a:pt x="5768" y="16323"/>
                </a:cubicBezTo>
                <a:cubicBezTo>
                  <a:pt x="5032" y="16691"/>
                  <a:pt x="4295" y="17182"/>
                  <a:pt x="3805" y="17673"/>
                </a:cubicBezTo>
                <a:cubicBezTo>
                  <a:pt x="2209" y="15955"/>
                  <a:pt x="1105" y="13745"/>
                  <a:pt x="982" y="11291"/>
                </a:cubicBezTo>
                <a:moveTo>
                  <a:pt x="4418" y="18286"/>
                </a:moveTo>
                <a:cubicBezTo>
                  <a:pt x="4909" y="17918"/>
                  <a:pt x="5523" y="17550"/>
                  <a:pt x="6136" y="17182"/>
                </a:cubicBezTo>
                <a:cubicBezTo>
                  <a:pt x="6136" y="17305"/>
                  <a:pt x="6136" y="17305"/>
                  <a:pt x="6136" y="17427"/>
                </a:cubicBezTo>
                <a:cubicBezTo>
                  <a:pt x="6136" y="17427"/>
                  <a:pt x="6136" y="17427"/>
                  <a:pt x="6136" y="17427"/>
                </a:cubicBezTo>
                <a:cubicBezTo>
                  <a:pt x="6505" y="18164"/>
                  <a:pt x="6873" y="18777"/>
                  <a:pt x="7241" y="19391"/>
                </a:cubicBezTo>
                <a:cubicBezTo>
                  <a:pt x="7241" y="19391"/>
                  <a:pt x="7241" y="19391"/>
                  <a:pt x="7241" y="19391"/>
                </a:cubicBezTo>
                <a:cubicBezTo>
                  <a:pt x="7486" y="19759"/>
                  <a:pt x="7732" y="20005"/>
                  <a:pt x="7855" y="20127"/>
                </a:cubicBezTo>
                <a:cubicBezTo>
                  <a:pt x="6627" y="19759"/>
                  <a:pt x="5400" y="19145"/>
                  <a:pt x="4418" y="18286"/>
                </a:cubicBezTo>
                <a:moveTo>
                  <a:pt x="10309" y="20618"/>
                </a:moveTo>
                <a:cubicBezTo>
                  <a:pt x="8959" y="20250"/>
                  <a:pt x="7732" y="18900"/>
                  <a:pt x="6995" y="16814"/>
                </a:cubicBezTo>
                <a:cubicBezTo>
                  <a:pt x="7977" y="16445"/>
                  <a:pt x="9082" y="16323"/>
                  <a:pt x="10309" y="16200"/>
                </a:cubicBezTo>
                <a:lnTo>
                  <a:pt x="10309" y="20618"/>
                </a:lnTo>
                <a:close/>
                <a:moveTo>
                  <a:pt x="10309" y="15218"/>
                </a:moveTo>
                <a:cubicBezTo>
                  <a:pt x="8959" y="15341"/>
                  <a:pt x="7732" y="15586"/>
                  <a:pt x="6627" y="15955"/>
                </a:cubicBezTo>
                <a:cubicBezTo>
                  <a:pt x="6259" y="14605"/>
                  <a:pt x="5891" y="13009"/>
                  <a:pt x="5891" y="11291"/>
                </a:cubicBezTo>
                <a:cubicBezTo>
                  <a:pt x="10309" y="11291"/>
                  <a:pt x="10309" y="11291"/>
                  <a:pt x="10309" y="11291"/>
                </a:cubicBezTo>
                <a:lnTo>
                  <a:pt x="10309" y="15218"/>
                </a:lnTo>
                <a:close/>
                <a:moveTo>
                  <a:pt x="10309" y="10309"/>
                </a:moveTo>
                <a:cubicBezTo>
                  <a:pt x="5891" y="10309"/>
                  <a:pt x="5891" y="10309"/>
                  <a:pt x="5891" y="10309"/>
                </a:cubicBezTo>
                <a:cubicBezTo>
                  <a:pt x="5891" y="8591"/>
                  <a:pt x="6259" y="6995"/>
                  <a:pt x="6627" y="5645"/>
                </a:cubicBezTo>
                <a:cubicBezTo>
                  <a:pt x="7732" y="6014"/>
                  <a:pt x="8959" y="6259"/>
                  <a:pt x="10309" y="6382"/>
                </a:cubicBezTo>
                <a:lnTo>
                  <a:pt x="10309" y="10309"/>
                </a:lnTo>
                <a:close/>
                <a:moveTo>
                  <a:pt x="10309" y="5400"/>
                </a:moveTo>
                <a:cubicBezTo>
                  <a:pt x="9082" y="5277"/>
                  <a:pt x="7977" y="5155"/>
                  <a:pt x="6995" y="4786"/>
                </a:cubicBezTo>
                <a:cubicBezTo>
                  <a:pt x="7732" y="2700"/>
                  <a:pt x="8959" y="1350"/>
                  <a:pt x="10309" y="982"/>
                </a:cubicBezTo>
                <a:lnTo>
                  <a:pt x="10309" y="5400"/>
                </a:lnTo>
                <a:close/>
                <a:moveTo>
                  <a:pt x="20618" y="10309"/>
                </a:moveTo>
                <a:cubicBezTo>
                  <a:pt x="16691" y="10309"/>
                  <a:pt x="16691" y="10309"/>
                  <a:pt x="16691" y="10309"/>
                </a:cubicBezTo>
                <a:cubicBezTo>
                  <a:pt x="16691" y="10064"/>
                  <a:pt x="16691" y="9695"/>
                  <a:pt x="16691" y="9450"/>
                </a:cubicBezTo>
                <a:cubicBezTo>
                  <a:pt x="16691" y="9327"/>
                  <a:pt x="16568" y="9205"/>
                  <a:pt x="16568" y="9082"/>
                </a:cubicBezTo>
                <a:cubicBezTo>
                  <a:pt x="16568" y="8714"/>
                  <a:pt x="16568" y="8468"/>
                  <a:pt x="16445" y="8100"/>
                </a:cubicBezTo>
                <a:cubicBezTo>
                  <a:pt x="16445" y="7977"/>
                  <a:pt x="16445" y="7855"/>
                  <a:pt x="16445" y="7732"/>
                </a:cubicBezTo>
                <a:cubicBezTo>
                  <a:pt x="16323" y="6995"/>
                  <a:pt x="16077" y="6136"/>
                  <a:pt x="15955" y="5400"/>
                </a:cubicBezTo>
                <a:cubicBezTo>
                  <a:pt x="15832" y="5400"/>
                  <a:pt x="15832" y="5277"/>
                  <a:pt x="15832" y="5277"/>
                </a:cubicBezTo>
                <a:cubicBezTo>
                  <a:pt x="16568" y="4909"/>
                  <a:pt x="17305" y="4418"/>
                  <a:pt x="17795" y="3927"/>
                </a:cubicBezTo>
                <a:cubicBezTo>
                  <a:pt x="19391" y="5645"/>
                  <a:pt x="20495" y="7855"/>
                  <a:pt x="20618" y="10309"/>
                </a:cubicBezTo>
                <a:moveTo>
                  <a:pt x="17182" y="3314"/>
                </a:moveTo>
                <a:cubicBezTo>
                  <a:pt x="16691" y="3682"/>
                  <a:pt x="16077" y="4050"/>
                  <a:pt x="15464" y="4418"/>
                </a:cubicBezTo>
                <a:cubicBezTo>
                  <a:pt x="15464" y="4295"/>
                  <a:pt x="15464" y="4295"/>
                  <a:pt x="15464" y="4173"/>
                </a:cubicBezTo>
                <a:cubicBezTo>
                  <a:pt x="15464" y="4173"/>
                  <a:pt x="15464" y="4173"/>
                  <a:pt x="15464" y="4173"/>
                </a:cubicBezTo>
                <a:cubicBezTo>
                  <a:pt x="15095" y="3436"/>
                  <a:pt x="14727" y="2823"/>
                  <a:pt x="14359" y="2209"/>
                </a:cubicBezTo>
                <a:cubicBezTo>
                  <a:pt x="14359" y="2209"/>
                  <a:pt x="14359" y="2209"/>
                  <a:pt x="14359" y="2209"/>
                </a:cubicBezTo>
                <a:cubicBezTo>
                  <a:pt x="14114" y="1841"/>
                  <a:pt x="13868" y="1595"/>
                  <a:pt x="13745" y="1473"/>
                </a:cubicBezTo>
                <a:cubicBezTo>
                  <a:pt x="14973" y="1841"/>
                  <a:pt x="16200" y="2455"/>
                  <a:pt x="17182" y="3314"/>
                </a:cubicBezTo>
                <a:moveTo>
                  <a:pt x="11291" y="982"/>
                </a:moveTo>
                <a:cubicBezTo>
                  <a:pt x="12641" y="1350"/>
                  <a:pt x="13868" y="2700"/>
                  <a:pt x="14605" y="4786"/>
                </a:cubicBezTo>
                <a:cubicBezTo>
                  <a:pt x="13623" y="5155"/>
                  <a:pt x="12518" y="5277"/>
                  <a:pt x="11291" y="5400"/>
                </a:cubicBezTo>
                <a:lnTo>
                  <a:pt x="11291" y="982"/>
                </a:lnTo>
                <a:close/>
                <a:moveTo>
                  <a:pt x="11291" y="6382"/>
                </a:moveTo>
                <a:cubicBezTo>
                  <a:pt x="12641" y="6259"/>
                  <a:pt x="13868" y="6014"/>
                  <a:pt x="14973" y="5645"/>
                </a:cubicBezTo>
                <a:cubicBezTo>
                  <a:pt x="15341" y="6995"/>
                  <a:pt x="15709" y="8591"/>
                  <a:pt x="15709" y="10309"/>
                </a:cubicBezTo>
                <a:cubicBezTo>
                  <a:pt x="11291" y="10309"/>
                  <a:pt x="11291" y="10309"/>
                  <a:pt x="11291" y="10309"/>
                </a:cubicBezTo>
                <a:lnTo>
                  <a:pt x="11291" y="6382"/>
                </a:lnTo>
                <a:close/>
                <a:moveTo>
                  <a:pt x="11291" y="11291"/>
                </a:moveTo>
                <a:cubicBezTo>
                  <a:pt x="15709" y="11291"/>
                  <a:pt x="15709" y="11291"/>
                  <a:pt x="15709" y="11291"/>
                </a:cubicBezTo>
                <a:cubicBezTo>
                  <a:pt x="15709" y="13009"/>
                  <a:pt x="15341" y="14605"/>
                  <a:pt x="14973" y="15955"/>
                </a:cubicBezTo>
                <a:cubicBezTo>
                  <a:pt x="13868" y="15586"/>
                  <a:pt x="12641" y="15341"/>
                  <a:pt x="11291" y="15218"/>
                </a:cubicBezTo>
                <a:lnTo>
                  <a:pt x="11291" y="11291"/>
                </a:lnTo>
                <a:close/>
                <a:moveTo>
                  <a:pt x="11291" y="20618"/>
                </a:moveTo>
                <a:cubicBezTo>
                  <a:pt x="11291" y="16200"/>
                  <a:pt x="11291" y="16200"/>
                  <a:pt x="11291" y="16200"/>
                </a:cubicBezTo>
                <a:cubicBezTo>
                  <a:pt x="12518" y="16323"/>
                  <a:pt x="13623" y="16445"/>
                  <a:pt x="14605" y="16814"/>
                </a:cubicBezTo>
                <a:cubicBezTo>
                  <a:pt x="13868" y="18900"/>
                  <a:pt x="12641" y="20250"/>
                  <a:pt x="11291" y="20618"/>
                </a:cubicBezTo>
                <a:moveTo>
                  <a:pt x="13745" y="20127"/>
                </a:moveTo>
                <a:cubicBezTo>
                  <a:pt x="13868" y="20005"/>
                  <a:pt x="14114" y="19759"/>
                  <a:pt x="14359" y="19391"/>
                </a:cubicBezTo>
                <a:cubicBezTo>
                  <a:pt x="14359" y="19391"/>
                  <a:pt x="14359" y="19391"/>
                  <a:pt x="14359" y="19391"/>
                </a:cubicBezTo>
                <a:cubicBezTo>
                  <a:pt x="14727" y="18777"/>
                  <a:pt x="15095" y="18164"/>
                  <a:pt x="15464" y="17427"/>
                </a:cubicBezTo>
                <a:cubicBezTo>
                  <a:pt x="15464" y="17427"/>
                  <a:pt x="15464" y="17427"/>
                  <a:pt x="15464" y="17427"/>
                </a:cubicBezTo>
                <a:cubicBezTo>
                  <a:pt x="15464" y="17305"/>
                  <a:pt x="15464" y="17305"/>
                  <a:pt x="15464" y="17182"/>
                </a:cubicBezTo>
                <a:cubicBezTo>
                  <a:pt x="16077" y="17550"/>
                  <a:pt x="16691" y="17918"/>
                  <a:pt x="17182" y="18286"/>
                </a:cubicBezTo>
                <a:cubicBezTo>
                  <a:pt x="16200" y="19145"/>
                  <a:pt x="14973" y="19759"/>
                  <a:pt x="13745" y="20127"/>
                </a:cubicBezTo>
                <a:moveTo>
                  <a:pt x="17795" y="17673"/>
                </a:moveTo>
                <a:cubicBezTo>
                  <a:pt x="17305" y="17182"/>
                  <a:pt x="16568" y="16691"/>
                  <a:pt x="15832" y="16323"/>
                </a:cubicBezTo>
                <a:cubicBezTo>
                  <a:pt x="15832" y="16323"/>
                  <a:pt x="15832" y="16200"/>
                  <a:pt x="15955" y="16200"/>
                </a:cubicBezTo>
                <a:cubicBezTo>
                  <a:pt x="16077" y="15464"/>
                  <a:pt x="16323" y="14605"/>
                  <a:pt x="16445" y="13868"/>
                </a:cubicBezTo>
                <a:cubicBezTo>
                  <a:pt x="16445" y="13745"/>
                  <a:pt x="16445" y="13623"/>
                  <a:pt x="16445" y="13500"/>
                </a:cubicBezTo>
                <a:cubicBezTo>
                  <a:pt x="16568" y="13132"/>
                  <a:pt x="16568" y="12886"/>
                  <a:pt x="16568" y="12518"/>
                </a:cubicBezTo>
                <a:cubicBezTo>
                  <a:pt x="16568" y="12395"/>
                  <a:pt x="16691" y="12273"/>
                  <a:pt x="16691" y="12150"/>
                </a:cubicBezTo>
                <a:cubicBezTo>
                  <a:pt x="16691" y="11905"/>
                  <a:pt x="16691" y="11536"/>
                  <a:pt x="16691" y="11291"/>
                </a:cubicBezTo>
                <a:cubicBezTo>
                  <a:pt x="20618" y="11291"/>
                  <a:pt x="20618" y="11291"/>
                  <a:pt x="20618" y="11291"/>
                </a:cubicBezTo>
                <a:cubicBezTo>
                  <a:pt x="20495" y="13745"/>
                  <a:pt x="19391" y="15955"/>
                  <a:pt x="17795" y="1767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86839277-C839-478B-A2CA-C22A18E87BB9}"/>
              </a:ext>
            </a:extLst>
          </p:cNvPr>
          <p:cNvGrpSpPr/>
          <p:nvPr/>
        </p:nvGrpSpPr>
        <p:grpSpPr>
          <a:xfrm>
            <a:off x="7601785" y="1333930"/>
            <a:ext cx="2494576" cy="605451"/>
            <a:chOff x="7659108" y="1333930"/>
            <a:chExt cx="2494576" cy="605451"/>
          </a:xfrm>
        </p:grpSpPr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8E6B0E2F-920E-4972-8616-B874D613B28E}"/>
                </a:ext>
              </a:extLst>
            </p:cNvPr>
            <p:cNvSpPr txBox="1"/>
            <p:nvPr/>
          </p:nvSpPr>
          <p:spPr>
            <a:xfrm>
              <a:off x="7659108" y="1333930"/>
              <a:ext cx="128066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spc="200" dirty="0">
                  <a:solidFill>
                    <a:srgbClr val="009999"/>
                  </a:solidFill>
                  <a:latin typeface="Poppins" panose="00000500000000000000" pitchFamily="2" charset="0"/>
                  <a:cs typeface="Poppins" panose="00000500000000000000" pitchFamily="2" charset="0"/>
                </a:rPr>
                <a:t>LOCATION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7A2EE91F-F20D-4386-9E96-A8013FA20AB7}"/>
                </a:ext>
              </a:extLst>
            </p:cNvPr>
            <p:cNvSpPr txBox="1"/>
            <p:nvPr/>
          </p:nvSpPr>
          <p:spPr>
            <a:xfrm>
              <a:off x="7659109" y="1606533"/>
              <a:ext cx="2494575" cy="33284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  <a:ea typeface="Roboto" panose="02000000000000000000" pitchFamily="2" charset="0"/>
                  <a:cs typeface="Open Sans" panose="020B0606030504020204" pitchFamily="34" charset="0"/>
                </a:rPr>
                <a:t>903 Ring , San </a:t>
              </a:r>
              <a:r>
                <a:rPr lang="en-US" sz="12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  <a:ea typeface="Roboto" panose="02000000000000000000" pitchFamily="2" charset="0"/>
                  <a:cs typeface="Open Sans" panose="020B0606030504020204" pitchFamily="34" charset="0"/>
                </a:rPr>
                <a:t>Fransisco</a:t>
              </a:r>
              <a:r>
                <a:rPr lang="en-US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  <a:ea typeface="Roboto" panose="02000000000000000000" pitchFamily="2" charset="0"/>
                  <a:cs typeface="Open Sans" panose="020B0606030504020204" pitchFamily="34" charset="0"/>
                </a:rPr>
                <a:t>, CA 1264</a:t>
              </a:r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C0B0B93D-90D2-48BF-B078-980F1E36F262}"/>
              </a:ext>
            </a:extLst>
          </p:cNvPr>
          <p:cNvGrpSpPr/>
          <p:nvPr/>
        </p:nvGrpSpPr>
        <p:grpSpPr>
          <a:xfrm>
            <a:off x="7601785" y="2485222"/>
            <a:ext cx="2494576" cy="605451"/>
            <a:chOff x="7659108" y="1333930"/>
            <a:chExt cx="2494576" cy="605451"/>
          </a:xfrm>
        </p:grpSpPr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A20FDE26-5BD8-4CEB-A67C-91B234805C08}"/>
                </a:ext>
              </a:extLst>
            </p:cNvPr>
            <p:cNvSpPr txBox="1"/>
            <p:nvPr/>
          </p:nvSpPr>
          <p:spPr>
            <a:xfrm>
              <a:off x="7659108" y="1333930"/>
              <a:ext cx="128066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spc="200" dirty="0">
                  <a:solidFill>
                    <a:srgbClr val="009999"/>
                  </a:solidFill>
                  <a:latin typeface="Poppins" panose="00000500000000000000" pitchFamily="2" charset="0"/>
                  <a:cs typeface="Poppins" panose="00000500000000000000" pitchFamily="2" charset="0"/>
                </a:rPr>
                <a:t>PHONE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1B7DDBB7-69D8-42F5-8A85-1FAE7A7FD2BB}"/>
                </a:ext>
              </a:extLst>
            </p:cNvPr>
            <p:cNvSpPr txBox="1"/>
            <p:nvPr/>
          </p:nvSpPr>
          <p:spPr>
            <a:xfrm>
              <a:off x="7659109" y="1606533"/>
              <a:ext cx="2494575" cy="33284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  <a:ea typeface="Roboto" panose="02000000000000000000" pitchFamily="2" charset="0"/>
                  <a:cs typeface="Open Sans" panose="020B0606030504020204" pitchFamily="34" charset="0"/>
                </a:rPr>
                <a:t>4192 – 12I12 -1315</a:t>
              </a: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9635C9B0-F94F-4EF4-B1FD-7082F0628AFA}"/>
              </a:ext>
            </a:extLst>
          </p:cNvPr>
          <p:cNvGrpSpPr/>
          <p:nvPr/>
        </p:nvGrpSpPr>
        <p:grpSpPr>
          <a:xfrm>
            <a:off x="7601785" y="3620247"/>
            <a:ext cx="2494576" cy="605451"/>
            <a:chOff x="7659108" y="1333930"/>
            <a:chExt cx="2494576" cy="605451"/>
          </a:xfrm>
        </p:grpSpPr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8843A6CC-6735-4867-8CDF-59785FDF9913}"/>
                </a:ext>
              </a:extLst>
            </p:cNvPr>
            <p:cNvSpPr txBox="1"/>
            <p:nvPr/>
          </p:nvSpPr>
          <p:spPr>
            <a:xfrm>
              <a:off x="7659108" y="1333930"/>
              <a:ext cx="128066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spc="200" dirty="0">
                  <a:solidFill>
                    <a:srgbClr val="009999"/>
                  </a:solidFill>
                  <a:latin typeface="Poppins" panose="00000500000000000000" pitchFamily="2" charset="0"/>
                  <a:cs typeface="Poppins" panose="00000500000000000000" pitchFamily="2" charset="0"/>
                </a:rPr>
                <a:t>EMAIL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F157A73C-61FA-4CA7-AB95-879624135EA3}"/>
                </a:ext>
              </a:extLst>
            </p:cNvPr>
            <p:cNvSpPr txBox="1"/>
            <p:nvPr/>
          </p:nvSpPr>
          <p:spPr>
            <a:xfrm>
              <a:off x="7659109" y="1606533"/>
              <a:ext cx="2494575" cy="33284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  <a:ea typeface="Roboto" panose="02000000000000000000" pitchFamily="2" charset="0"/>
                  <a:cs typeface="Open Sans" panose="020B0606030504020204" pitchFamily="34" charset="0"/>
                </a:rPr>
                <a:t>example@yourdomain.com</a:t>
              </a:r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132D470C-3303-4541-B9A9-B673ECCD41B1}"/>
              </a:ext>
            </a:extLst>
          </p:cNvPr>
          <p:cNvGrpSpPr/>
          <p:nvPr/>
        </p:nvGrpSpPr>
        <p:grpSpPr>
          <a:xfrm>
            <a:off x="7601785" y="4749955"/>
            <a:ext cx="2494576" cy="605451"/>
            <a:chOff x="7659108" y="1333930"/>
            <a:chExt cx="2494576" cy="605451"/>
          </a:xfrm>
        </p:grpSpPr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1A85EEFB-FDDB-48B3-8B8F-FA206CC6A987}"/>
                </a:ext>
              </a:extLst>
            </p:cNvPr>
            <p:cNvSpPr txBox="1"/>
            <p:nvPr/>
          </p:nvSpPr>
          <p:spPr>
            <a:xfrm>
              <a:off x="7659108" y="1333930"/>
              <a:ext cx="128066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spc="200" dirty="0">
                  <a:solidFill>
                    <a:srgbClr val="009999"/>
                  </a:solidFill>
                  <a:latin typeface="Poppins" panose="00000500000000000000" pitchFamily="2" charset="0"/>
                  <a:cs typeface="Poppins" panose="00000500000000000000" pitchFamily="2" charset="0"/>
                </a:rPr>
                <a:t>WEBSITE</a:t>
              </a: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58CF5EC3-D3B4-4E9D-9AED-86937AB6E12F}"/>
                </a:ext>
              </a:extLst>
            </p:cNvPr>
            <p:cNvSpPr txBox="1"/>
            <p:nvPr/>
          </p:nvSpPr>
          <p:spPr>
            <a:xfrm>
              <a:off x="7659109" y="1606533"/>
              <a:ext cx="2494575" cy="33284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  <a:ea typeface="Roboto" panose="02000000000000000000" pitchFamily="2" charset="0"/>
                  <a:cs typeface="Open Sans" panose="020B0606030504020204" pitchFamily="34" charset="0"/>
                </a:rPr>
                <a:t>www.yourdomain.com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862997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79CD6E1A-ED94-4F74-AC1B-F2719613E83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8379BD9F-D4F9-4772-A9BD-F1FF96E9402B}"/>
              </a:ext>
            </a:extLst>
          </p:cNvPr>
          <p:cNvSpPr/>
          <p:nvPr/>
        </p:nvSpPr>
        <p:spPr>
          <a:xfrm>
            <a:off x="2" y="0"/>
            <a:ext cx="6510773" cy="6858000"/>
          </a:xfrm>
          <a:custGeom>
            <a:avLst/>
            <a:gdLst>
              <a:gd name="connsiteX0" fmla="*/ 0 w 6510773"/>
              <a:gd name="connsiteY0" fmla="*/ 0 h 6858000"/>
              <a:gd name="connsiteX1" fmla="*/ 1163564 w 6510773"/>
              <a:gd name="connsiteY1" fmla="*/ 0 h 6858000"/>
              <a:gd name="connsiteX2" fmla="*/ 1397199 w 6510773"/>
              <a:gd name="connsiteY2" fmla="*/ 125425 h 6858000"/>
              <a:gd name="connsiteX3" fmla="*/ 4090496 w 6510773"/>
              <a:gd name="connsiteY3" fmla="*/ 3570872 h 6858000"/>
              <a:gd name="connsiteX4" fmla="*/ 6378959 w 6510773"/>
              <a:gd name="connsiteY4" fmla="*/ 6784816 h 6858000"/>
              <a:gd name="connsiteX5" fmla="*/ 6510773 w 6510773"/>
              <a:gd name="connsiteY5" fmla="*/ 6858000 h 6858000"/>
              <a:gd name="connsiteX6" fmla="*/ 0 w 6510773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510773" h="6858000">
                <a:moveTo>
                  <a:pt x="0" y="0"/>
                </a:moveTo>
                <a:lnTo>
                  <a:pt x="1163564" y="0"/>
                </a:lnTo>
                <a:lnTo>
                  <a:pt x="1397199" y="125425"/>
                </a:lnTo>
                <a:cubicBezTo>
                  <a:pt x="2610527" y="766472"/>
                  <a:pt x="3865785" y="1382336"/>
                  <a:pt x="4090496" y="3570872"/>
                </a:cubicBezTo>
                <a:cubicBezTo>
                  <a:pt x="4274351" y="5361492"/>
                  <a:pt x="5261253" y="6145253"/>
                  <a:pt x="6378959" y="6784816"/>
                </a:cubicBezTo>
                <a:lnTo>
                  <a:pt x="6510773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9999">
              <a:alpha val="4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086FF2A1-C09D-46CF-A8B2-DCDB7F33AF7D}"/>
              </a:ext>
            </a:extLst>
          </p:cNvPr>
          <p:cNvSpPr/>
          <p:nvPr/>
        </p:nvSpPr>
        <p:spPr>
          <a:xfrm>
            <a:off x="2362200" y="1457325"/>
            <a:ext cx="3943350" cy="3943350"/>
          </a:xfrm>
          <a:prstGeom prst="ellipse">
            <a:avLst/>
          </a:prstGeom>
          <a:solidFill>
            <a:srgbClr val="00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8A53DFE-018B-4AAB-B7DF-C9EAD0B9AE12}"/>
              </a:ext>
            </a:extLst>
          </p:cNvPr>
          <p:cNvSpPr txBox="1"/>
          <p:nvPr/>
        </p:nvSpPr>
        <p:spPr>
          <a:xfrm>
            <a:off x="6987025" y="3034352"/>
            <a:ext cx="436690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Thank </a:t>
            </a:r>
            <a:r>
              <a:rPr lang="en-US" sz="6000" b="1" dirty="0">
                <a:solidFill>
                  <a:srgbClr val="009999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You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5A2A877-FF7E-4E33-A483-3598DF257451}"/>
              </a:ext>
            </a:extLst>
          </p:cNvPr>
          <p:cNvSpPr txBox="1"/>
          <p:nvPr/>
        </p:nvSpPr>
        <p:spPr>
          <a:xfrm>
            <a:off x="7098603" y="4050015"/>
            <a:ext cx="23166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spc="200" dirty="0">
                <a:solidFill>
                  <a:schemeClr val="tx1">
                    <a:lumMod val="65000"/>
                    <a:lumOff val="3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FOR YOUR ATTENTION</a:t>
            </a:r>
          </a:p>
        </p:txBody>
      </p:sp>
      <p:pic>
        <p:nvPicPr>
          <p:cNvPr id="26" name="Graphic 25">
            <a:extLst>
              <a:ext uri="{FF2B5EF4-FFF2-40B4-BE49-F238E27FC236}">
                <a16:creationId xmlns:a16="http://schemas.microsoft.com/office/drawing/2014/main" id="{A1EF42DF-5656-4047-8E07-1874AE2543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098603" y="2101093"/>
            <a:ext cx="730227" cy="730227"/>
          </a:xfrm>
          <a:prstGeom prst="rect">
            <a:avLst/>
          </a:prstGeom>
        </p:spPr>
      </p:pic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12B3A58-F8F8-48DC-A345-0C2AA52BD27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4156855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Box 46">
            <a:extLst>
              <a:ext uri="{FF2B5EF4-FFF2-40B4-BE49-F238E27FC236}">
                <a16:creationId xmlns:a16="http://schemas.microsoft.com/office/drawing/2014/main" id="{6B0358CF-21DB-45FB-AD6C-9E4D4D09DCE7}"/>
              </a:ext>
            </a:extLst>
          </p:cNvPr>
          <p:cNvSpPr txBox="1"/>
          <p:nvPr/>
        </p:nvSpPr>
        <p:spPr>
          <a:xfrm>
            <a:off x="301482" y="4963221"/>
            <a:ext cx="372960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Welcome To </a:t>
            </a:r>
            <a:r>
              <a:rPr lang="en-US" sz="3500" b="1" dirty="0">
                <a:solidFill>
                  <a:srgbClr val="009999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Our Laboratory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5C606EB9-FFB5-4F48-9568-CB3315D10FC7}"/>
              </a:ext>
            </a:extLst>
          </p:cNvPr>
          <p:cNvSpPr txBox="1"/>
          <p:nvPr/>
        </p:nvSpPr>
        <p:spPr>
          <a:xfrm>
            <a:off x="314360" y="4572741"/>
            <a:ext cx="11608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spc="200" dirty="0">
                <a:solidFill>
                  <a:schemeClr val="bg1">
                    <a:lumMod val="6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ABOUT US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67767982-EF84-420C-B118-4A3B42E70DC5}"/>
              </a:ext>
            </a:extLst>
          </p:cNvPr>
          <p:cNvSpPr txBox="1"/>
          <p:nvPr/>
        </p:nvSpPr>
        <p:spPr>
          <a:xfrm>
            <a:off x="4834845" y="4930290"/>
            <a:ext cx="4180365" cy="11638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0"/>
                <a:ea typeface="Karla" pitchFamily="2" charset="0"/>
              </a:rPr>
              <a:t>A wonderful serenity has taken possession of my entire soul, like these sweet mornings of spring which I enjoy with my whole heart. I am alone, and feel the charm of existence in this spot, which was created for the bliss of souls like mine.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AA0F51B-D8B2-45B3-9525-31C0029AFBF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892425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DE9B15E8-2CEC-4F6C-9D4C-DEE76A7E7C78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592C9B9-CECB-4B7F-AD85-2C063ECF4962}"/>
              </a:ext>
            </a:extLst>
          </p:cNvPr>
          <p:cNvSpPr/>
          <p:nvPr/>
        </p:nvSpPr>
        <p:spPr>
          <a:xfrm>
            <a:off x="1056832" y="4205558"/>
            <a:ext cx="9761767" cy="2180684"/>
          </a:xfrm>
          <a:prstGeom prst="rect">
            <a:avLst/>
          </a:prstGeom>
          <a:solidFill>
            <a:srgbClr val="00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0452EF3-3BBC-4414-B093-4A7FBBDBFF3F}"/>
              </a:ext>
            </a:extLst>
          </p:cNvPr>
          <p:cNvSpPr txBox="1"/>
          <p:nvPr/>
        </p:nvSpPr>
        <p:spPr>
          <a:xfrm>
            <a:off x="1373401" y="4906365"/>
            <a:ext cx="366092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Our Laboratory Facility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592CA82-FBD7-4338-A484-9B514AA9E420}"/>
              </a:ext>
            </a:extLst>
          </p:cNvPr>
          <p:cNvSpPr txBox="1"/>
          <p:nvPr/>
        </p:nvSpPr>
        <p:spPr>
          <a:xfrm>
            <a:off x="1386279" y="4515885"/>
            <a:ext cx="11608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spc="20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ABOUT US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B06ACB5-2392-4C8B-8684-0E7899914992}"/>
              </a:ext>
            </a:extLst>
          </p:cNvPr>
          <p:cNvSpPr txBox="1"/>
          <p:nvPr/>
        </p:nvSpPr>
        <p:spPr>
          <a:xfrm>
            <a:off x="5474077" y="4654384"/>
            <a:ext cx="2253248" cy="14408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200" dirty="0">
                <a:solidFill>
                  <a:schemeClr val="bg1"/>
                </a:solidFill>
                <a:latin typeface="Lato" panose="020F0502020204030203" pitchFamily="34" charset="0"/>
                <a:ea typeface="Karla" pitchFamily="2" charset="0"/>
              </a:rPr>
              <a:t>A wonderful serenity has taken possession of my entire soul, like these sweet mornings of spring which I enjoy with my whole heart. I am alone, and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C18F43F-9529-4E15-84F2-C02A73B3B6E5}"/>
              </a:ext>
            </a:extLst>
          </p:cNvPr>
          <p:cNvSpPr txBox="1"/>
          <p:nvPr/>
        </p:nvSpPr>
        <p:spPr>
          <a:xfrm>
            <a:off x="8043409" y="4654384"/>
            <a:ext cx="2253248" cy="14408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200" dirty="0">
                <a:solidFill>
                  <a:schemeClr val="bg1"/>
                </a:solidFill>
                <a:latin typeface="Lato" panose="020F0502020204030203" pitchFamily="34" charset="0"/>
                <a:ea typeface="Karla" pitchFamily="2" charset="0"/>
              </a:rPr>
              <a:t>A wonderful serenity has taken possession of my entire soul, like these sweet mornings of spring which I enjoy with my whole heart. I am alone, and</a:t>
            </a:r>
          </a:p>
        </p:txBody>
      </p:sp>
    </p:spTree>
    <p:extLst>
      <p:ext uri="{BB962C8B-B14F-4D97-AF65-F5344CB8AC3E}">
        <p14:creationId xmlns:p14="http://schemas.microsoft.com/office/powerpoint/2010/main" val="1340333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DEB9C69-2363-4945-BF2D-C333E13427F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37B679BF-6459-48C5-AC41-BD5B6229A8E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FA9DDF3-BDCA-4BDB-ABC9-E40C172AE448}"/>
              </a:ext>
            </a:extLst>
          </p:cNvPr>
          <p:cNvSpPr/>
          <p:nvPr/>
        </p:nvSpPr>
        <p:spPr>
          <a:xfrm>
            <a:off x="7103452" y="1657018"/>
            <a:ext cx="2820122" cy="3543964"/>
          </a:xfrm>
          <a:prstGeom prst="rect">
            <a:avLst/>
          </a:prstGeom>
          <a:solidFill>
            <a:srgbClr val="00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989605EA-53EE-4539-B38E-497CE47582FF}"/>
              </a:ext>
            </a:extLst>
          </p:cNvPr>
          <p:cNvGrpSpPr/>
          <p:nvPr/>
        </p:nvGrpSpPr>
        <p:grpSpPr>
          <a:xfrm>
            <a:off x="7967772" y="2112160"/>
            <a:ext cx="1091481" cy="1080162"/>
            <a:chOff x="6604507" y="1776041"/>
            <a:chExt cx="1175989" cy="1163794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9912808F-7262-4686-8B31-3B253BBB5C8D}"/>
                </a:ext>
              </a:extLst>
            </p:cNvPr>
            <p:cNvSpPr/>
            <p:nvPr/>
          </p:nvSpPr>
          <p:spPr>
            <a:xfrm>
              <a:off x="6802014" y="1967450"/>
              <a:ext cx="780977" cy="78097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90500" sx="95000" sy="95000" algn="ctr" rotWithShape="0">
                <a:prstClr val="black">
                  <a:alpha val="3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>
                  <a:solidFill>
                    <a:srgbClr val="009999"/>
                  </a:solidFill>
                  <a:latin typeface="Poppins" panose="00000500000000000000" pitchFamily="2" charset="0"/>
                  <a:cs typeface="Poppins" panose="00000500000000000000" pitchFamily="2" charset="0"/>
                </a:rPr>
                <a:t>75%</a:t>
              </a:r>
              <a:endParaRPr lang="id-ID" sz="1200" b="1" dirty="0">
                <a:solidFill>
                  <a:srgbClr val="009999"/>
                </a:solidFill>
                <a:latin typeface="Poppins" panose="00000500000000000000" pitchFamily="2" charset="0"/>
                <a:cs typeface="Poppins" panose="00000500000000000000" pitchFamily="2" charset="0"/>
              </a:endParaRPr>
            </a:p>
          </p:txBody>
        </p:sp>
        <p:sp>
          <p:nvSpPr>
            <p:cNvPr id="9" name="Arc 8">
              <a:extLst>
                <a:ext uri="{FF2B5EF4-FFF2-40B4-BE49-F238E27FC236}">
                  <a16:creationId xmlns:a16="http://schemas.microsoft.com/office/drawing/2014/main" id="{2A1D9A51-66F7-42A9-A9F3-DD661261FB6F}"/>
                </a:ext>
              </a:extLst>
            </p:cNvPr>
            <p:cNvSpPr/>
            <p:nvPr/>
          </p:nvSpPr>
          <p:spPr>
            <a:xfrm>
              <a:off x="6604507" y="1776041"/>
              <a:ext cx="1175989" cy="1163794"/>
            </a:xfrm>
            <a:prstGeom prst="arc">
              <a:avLst>
                <a:gd name="adj1" fmla="val 16200000"/>
                <a:gd name="adj2" fmla="val 10361831"/>
              </a:avLst>
            </a:prstGeom>
            <a:ln w="76200" cap="rnd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12760279-5286-427C-8C5E-B426E998CB88}"/>
              </a:ext>
            </a:extLst>
          </p:cNvPr>
          <p:cNvSpPr txBox="1"/>
          <p:nvPr/>
        </p:nvSpPr>
        <p:spPr>
          <a:xfrm>
            <a:off x="7245170" y="3944366"/>
            <a:ext cx="2536686" cy="8868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200" dirty="0">
                <a:solidFill>
                  <a:schemeClr val="bg1"/>
                </a:solidFill>
                <a:latin typeface="Lato" panose="020F0502020204030203" pitchFamily="34" charset="0"/>
                <a:ea typeface="Karla" pitchFamily="2" charset="0"/>
              </a:rPr>
              <a:t>A wonderful serenity has taken possession of my entire soul </a:t>
            </a:r>
          </a:p>
          <a:p>
            <a:pPr algn="ctr">
              <a:lnSpc>
                <a:spcPct val="150000"/>
              </a:lnSpc>
            </a:pPr>
            <a:r>
              <a:rPr lang="en-US" sz="1200" dirty="0">
                <a:solidFill>
                  <a:schemeClr val="bg1"/>
                </a:solidFill>
                <a:latin typeface="Lato" panose="020F0502020204030203" pitchFamily="34" charset="0"/>
                <a:ea typeface="Karla" pitchFamily="2" charset="0"/>
              </a:rPr>
              <a:t>sweet mornings of spring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16F500D-53EC-493F-924C-29CA72C7C99E}"/>
              </a:ext>
            </a:extLst>
          </p:cNvPr>
          <p:cNvSpPr txBox="1"/>
          <p:nvPr/>
        </p:nvSpPr>
        <p:spPr>
          <a:xfrm>
            <a:off x="7678191" y="3539622"/>
            <a:ext cx="16706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spc="20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SCIENCE WORK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5710598-C667-4011-A9E2-07783D0866A4}"/>
              </a:ext>
            </a:extLst>
          </p:cNvPr>
          <p:cNvGrpSpPr/>
          <p:nvPr/>
        </p:nvGrpSpPr>
        <p:grpSpPr>
          <a:xfrm>
            <a:off x="301483" y="1405226"/>
            <a:ext cx="4013710" cy="4136449"/>
            <a:chOff x="301483" y="1661798"/>
            <a:chExt cx="4013710" cy="4136449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8DF2C94B-F930-418F-8ADF-489D29294960}"/>
                </a:ext>
              </a:extLst>
            </p:cNvPr>
            <p:cNvSpPr txBox="1"/>
            <p:nvPr/>
          </p:nvSpPr>
          <p:spPr>
            <a:xfrm>
              <a:off x="301483" y="2052278"/>
              <a:ext cx="3445018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5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Poppins" panose="00000500000000000000" pitchFamily="2" charset="0"/>
                  <a:cs typeface="Poppins" panose="00000500000000000000" pitchFamily="2" charset="0"/>
                </a:rPr>
                <a:t>High </a:t>
              </a:r>
              <a:r>
                <a:rPr lang="en-US" sz="3500" b="1" dirty="0">
                  <a:solidFill>
                    <a:srgbClr val="009999"/>
                  </a:solidFill>
                  <a:latin typeface="Poppins" panose="00000500000000000000" pitchFamily="2" charset="0"/>
                  <a:cs typeface="Poppins" panose="00000500000000000000" pitchFamily="2" charset="0"/>
                </a:rPr>
                <a:t>Tech Best</a:t>
              </a:r>
              <a:r>
                <a:rPr lang="en-US" sz="35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Poppins" panose="00000500000000000000" pitchFamily="2" charset="0"/>
                  <a:cs typeface="Poppins" panose="00000500000000000000" pitchFamily="2" charset="0"/>
                </a:rPr>
                <a:t> Facilities </a:t>
              </a:r>
              <a:endParaRPr lang="en-US" sz="3500" b="1" dirty="0">
                <a:solidFill>
                  <a:srgbClr val="009999"/>
                </a:solidFill>
                <a:latin typeface="Poppins" panose="00000500000000000000" pitchFamily="2" charset="0"/>
                <a:cs typeface="Poppins" panose="00000500000000000000" pitchFamily="2" charset="0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85C13171-F942-43F6-A0B2-ABEA13CCB742}"/>
                </a:ext>
              </a:extLst>
            </p:cNvPr>
            <p:cNvSpPr txBox="1"/>
            <p:nvPr/>
          </p:nvSpPr>
          <p:spPr>
            <a:xfrm>
              <a:off x="314360" y="1661798"/>
              <a:ext cx="116089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spc="200" dirty="0">
                  <a:solidFill>
                    <a:schemeClr val="bg1">
                      <a:lumMod val="65000"/>
                    </a:schemeClr>
                  </a:solidFill>
                  <a:latin typeface="Poppins" panose="00000500000000000000" pitchFamily="2" charset="0"/>
                  <a:cs typeface="Poppins" panose="00000500000000000000" pitchFamily="2" charset="0"/>
                </a:rPr>
                <a:t>ABOUT US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A4EA474F-A50E-4DFE-800A-9419C2A35C3C}"/>
                </a:ext>
              </a:extLst>
            </p:cNvPr>
            <p:cNvSpPr txBox="1"/>
            <p:nvPr/>
          </p:nvSpPr>
          <p:spPr>
            <a:xfrm>
              <a:off x="336164" y="4357403"/>
              <a:ext cx="3979029" cy="14408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en-US" sz="1200" dirty="0">
                  <a:solidFill>
                    <a:schemeClr val="bg1">
                      <a:lumMod val="50000"/>
                    </a:schemeClr>
                  </a:solidFill>
                  <a:latin typeface="Lato" panose="020F0502020204030203" pitchFamily="34" charset="0"/>
                  <a:ea typeface="Karla" pitchFamily="2" charset="0"/>
                </a:rPr>
                <a:t>A wonderful serenity has taken possession of my entire soul, like these sweet mornings of spring which I enjoy with my whole heart. I am alone, and feel the charm of existence in this spot, which was created for the bliss of souls like mine. I am so happy, my dear friend.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B506F688-EB62-428A-8C1A-DF03B5DCF79E}"/>
                </a:ext>
              </a:extLst>
            </p:cNvPr>
            <p:cNvSpPr txBox="1"/>
            <p:nvPr/>
          </p:nvSpPr>
          <p:spPr>
            <a:xfrm>
              <a:off x="336164" y="3365243"/>
              <a:ext cx="3979029" cy="8868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en-US" sz="1200" dirty="0">
                  <a:solidFill>
                    <a:schemeClr val="bg1">
                      <a:lumMod val="50000"/>
                    </a:schemeClr>
                  </a:solidFill>
                  <a:latin typeface="Lato" panose="020F0502020204030203" pitchFamily="34" charset="0"/>
                  <a:ea typeface="Karla" pitchFamily="2" charset="0"/>
                </a:rPr>
                <a:t>A wonderful serenity has taken possession of my entire soul, like these sweet mornings of spring which I enjoy with my whole heart. I am alone, and feel the charm.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16061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44F17D97-1739-41A5-80A5-0C332324BA2C}"/>
              </a:ext>
            </a:extLst>
          </p:cNvPr>
          <p:cNvSpPr txBox="1"/>
          <p:nvPr/>
        </p:nvSpPr>
        <p:spPr>
          <a:xfrm>
            <a:off x="3782941" y="335430"/>
            <a:ext cx="462611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What </a:t>
            </a:r>
            <a:r>
              <a:rPr lang="en-US" sz="3500" b="1" dirty="0">
                <a:solidFill>
                  <a:srgbClr val="009999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We Do In </a:t>
            </a:r>
            <a:r>
              <a:rPr lang="en-US" sz="35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Our Laboratory                                                                                                                 </a:t>
            </a:r>
            <a:endParaRPr lang="en-US" sz="3500" b="1" dirty="0">
              <a:solidFill>
                <a:srgbClr val="009999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040B3D1A-17F8-4103-B488-0F6DF7C4169B}"/>
              </a:ext>
            </a:extLst>
          </p:cNvPr>
          <p:cNvGrpSpPr/>
          <p:nvPr/>
        </p:nvGrpSpPr>
        <p:grpSpPr>
          <a:xfrm>
            <a:off x="5690870" y="1672387"/>
            <a:ext cx="810260" cy="139700"/>
            <a:chOff x="5497513" y="2168383"/>
            <a:chExt cx="810260" cy="139700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38C68046-D2A0-4AD5-BECA-ED6D980478E7}"/>
                </a:ext>
              </a:extLst>
            </p:cNvPr>
            <p:cNvSpPr/>
            <p:nvPr/>
          </p:nvSpPr>
          <p:spPr>
            <a:xfrm>
              <a:off x="5497513" y="2168383"/>
              <a:ext cx="139700" cy="139700"/>
            </a:xfrm>
            <a:prstGeom prst="ellipse">
              <a:avLst/>
            </a:prstGeom>
            <a:solidFill>
              <a:srgbClr val="009999">
                <a:alpha val="3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D9F82FFB-4002-4DF6-ADC5-FD7F3ECBB608}"/>
                </a:ext>
              </a:extLst>
            </p:cNvPr>
            <p:cNvSpPr/>
            <p:nvPr/>
          </p:nvSpPr>
          <p:spPr>
            <a:xfrm>
              <a:off x="5832793" y="2168383"/>
              <a:ext cx="139700" cy="139700"/>
            </a:xfrm>
            <a:prstGeom prst="ellipse">
              <a:avLst/>
            </a:prstGeom>
            <a:solidFill>
              <a:srgbClr val="009999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E6F55F0F-073A-419E-8719-4C5BFB8AEC84}"/>
                </a:ext>
              </a:extLst>
            </p:cNvPr>
            <p:cNvSpPr/>
            <p:nvPr/>
          </p:nvSpPr>
          <p:spPr>
            <a:xfrm>
              <a:off x="6168073" y="2168383"/>
              <a:ext cx="139700" cy="139700"/>
            </a:xfrm>
            <a:prstGeom prst="ellipse">
              <a:avLst/>
            </a:prstGeom>
            <a:solidFill>
              <a:srgbClr val="0099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A0D82BE1-1442-4379-9502-D69DB5B55BD0}"/>
              </a:ext>
            </a:extLst>
          </p:cNvPr>
          <p:cNvGrpSpPr/>
          <p:nvPr/>
        </p:nvGrpSpPr>
        <p:grpSpPr>
          <a:xfrm>
            <a:off x="657473" y="4786203"/>
            <a:ext cx="3125468" cy="1291590"/>
            <a:chOff x="702385" y="4786203"/>
            <a:chExt cx="3125468" cy="1291590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D3BD2B72-A9A6-46EC-B955-130D8FD57DC2}"/>
                </a:ext>
              </a:extLst>
            </p:cNvPr>
            <p:cNvSpPr txBox="1"/>
            <p:nvPr/>
          </p:nvSpPr>
          <p:spPr>
            <a:xfrm>
              <a:off x="702385" y="5190947"/>
              <a:ext cx="3125468" cy="8868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1200" dirty="0">
                  <a:solidFill>
                    <a:schemeClr val="bg1">
                      <a:lumMod val="50000"/>
                    </a:schemeClr>
                  </a:solidFill>
                  <a:latin typeface="Lato" panose="020F0502020204030203" pitchFamily="34" charset="0"/>
                  <a:ea typeface="Karla" pitchFamily="2" charset="0"/>
                </a:rPr>
                <a:t>A wonderful serenity has taken possession of my entire soul, like these sweet </a:t>
              </a:r>
            </a:p>
            <a:p>
              <a:pPr algn="ctr">
                <a:lnSpc>
                  <a:spcPct val="150000"/>
                </a:lnSpc>
              </a:pPr>
              <a:r>
                <a:rPr lang="en-US" sz="1200" dirty="0">
                  <a:solidFill>
                    <a:schemeClr val="bg1">
                      <a:lumMod val="50000"/>
                    </a:schemeClr>
                  </a:solidFill>
                  <a:latin typeface="Lato" panose="020F0502020204030203" pitchFamily="34" charset="0"/>
                  <a:ea typeface="Karla" pitchFamily="2" charset="0"/>
                </a:rPr>
                <a:t>mornings of spring which I enjoy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A55031C1-46D5-42D8-BE0F-B399A6F55898}"/>
                </a:ext>
              </a:extLst>
            </p:cNvPr>
            <p:cNvSpPr txBox="1"/>
            <p:nvPr/>
          </p:nvSpPr>
          <p:spPr>
            <a:xfrm>
              <a:off x="1152475" y="4786203"/>
              <a:ext cx="222528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spc="200" dirty="0">
                  <a:solidFill>
                    <a:srgbClr val="009999"/>
                  </a:solidFill>
                  <a:latin typeface="Poppins" panose="00000500000000000000" pitchFamily="2" charset="0"/>
                  <a:cs typeface="Poppins" panose="00000500000000000000" pitchFamily="2" charset="0"/>
                </a:rPr>
                <a:t>PROFESSIONAL TEAM</a:t>
              </a: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C1B68986-779D-4870-911B-5F8AAAD2E59E}"/>
              </a:ext>
            </a:extLst>
          </p:cNvPr>
          <p:cNvGrpSpPr/>
          <p:nvPr/>
        </p:nvGrpSpPr>
        <p:grpSpPr>
          <a:xfrm>
            <a:off x="4533266" y="2670801"/>
            <a:ext cx="3125468" cy="1291590"/>
            <a:chOff x="702385" y="4786203"/>
            <a:chExt cx="3125468" cy="1291590"/>
          </a:xfrm>
        </p:grpSpPr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783CC183-F496-46D2-A634-8B301E552E42}"/>
                </a:ext>
              </a:extLst>
            </p:cNvPr>
            <p:cNvSpPr txBox="1"/>
            <p:nvPr/>
          </p:nvSpPr>
          <p:spPr>
            <a:xfrm>
              <a:off x="702385" y="5190947"/>
              <a:ext cx="3125468" cy="8868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1200" dirty="0">
                  <a:solidFill>
                    <a:schemeClr val="bg1">
                      <a:lumMod val="50000"/>
                    </a:schemeClr>
                  </a:solidFill>
                  <a:latin typeface="Lato" panose="020F0502020204030203" pitchFamily="34" charset="0"/>
                  <a:ea typeface="Karla" pitchFamily="2" charset="0"/>
                </a:rPr>
                <a:t>A wonderful serenity has taken possession of my entire soul, like these sweet </a:t>
              </a:r>
            </a:p>
            <a:p>
              <a:pPr algn="ctr">
                <a:lnSpc>
                  <a:spcPct val="150000"/>
                </a:lnSpc>
              </a:pPr>
              <a:r>
                <a:rPr lang="en-US" sz="1200" dirty="0">
                  <a:solidFill>
                    <a:schemeClr val="bg1">
                      <a:lumMod val="50000"/>
                    </a:schemeClr>
                  </a:solidFill>
                  <a:latin typeface="Lato" panose="020F0502020204030203" pitchFamily="34" charset="0"/>
                  <a:ea typeface="Karla" pitchFamily="2" charset="0"/>
                </a:rPr>
                <a:t>mornings of spring which I enjoy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E079C24F-E9E9-4C3C-96A5-9DBC5466FC7A}"/>
                </a:ext>
              </a:extLst>
            </p:cNvPr>
            <p:cNvSpPr txBox="1"/>
            <p:nvPr/>
          </p:nvSpPr>
          <p:spPr>
            <a:xfrm>
              <a:off x="1468270" y="4786203"/>
              <a:ext cx="159370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spc="200" dirty="0">
                  <a:solidFill>
                    <a:srgbClr val="009999"/>
                  </a:solidFill>
                  <a:latin typeface="Poppins" panose="00000500000000000000" pitchFamily="2" charset="0"/>
                  <a:cs typeface="Poppins" panose="00000500000000000000" pitchFamily="2" charset="0"/>
                </a:rPr>
                <a:t>BEST FACILITY</a:t>
              </a: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8A148ACF-58C4-4D47-AD61-D78198A3784F}"/>
              </a:ext>
            </a:extLst>
          </p:cNvPr>
          <p:cNvGrpSpPr/>
          <p:nvPr/>
        </p:nvGrpSpPr>
        <p:grpSpPr>
          <a:xfrm>
            <a:off x="8409059" y="4795653"/>
            <a:ext cx="3125468" cy="1291590"/>
            <a:chOff x="702385" y="4786203"/>
            <a:chExt cx="3125468" cy="1291590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738C0320-7601-4E9F-9E34-EB3A89E877D8}"/>
                </a:ext>
              </a:extLst>
            </p:cNvPr>
            <p:cNvSpPr txBox="1"/>
            <p:nvPr/>
          </p:nvSpPr>
          <p:spPr>
            <a:xfrm>
              <a:off x="702385" y="5190947"/>
              <a:ext cx="3125468" cy="8868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1200" dirty="0">
                  <a:solidFill>
                    <a:schemeClr val="bg1">
                      <a:lumMod val="50000"/>
                    </a:schemeClr>
                  </a:solidFill>
                  <a:latin typeface="Lato" panose="020F0502020204030203" pitchFamily="34" charset="0"/>
                  <a:ea typeface="Karla" pitchFamily="2" charset="0"/>
                </a:rPr>
                <a:t>A wonderful serenity has taken possession of my entire soul, like these sweet </a:t>
              </a:r>
            </a:p>
            <a:p>
              <a:pPr algn="ctr">
                <a:lnSpc>
                  <a:spcPct val="150000"/>
                </a:lnSpc>
              </a:pPr>
              <a:r>
                <a:rPr lang="en-US" sz="1200" dirty="0">
                  <a:solidFill>
                    <a:schemeClr val="bg1">
                      <a:lumMod val="50000"/>
                    </a:schemeClr>
                  </a:solidFill>
                  <a:latin typeface="Lato" panose="020F0502020204030203" pitchFamily="34" charset="0"/>
                  <a:ea typeface="Karla" pitchFamily="2" charset="0"/>
                </a:rPr>
                <a:t>mornings of spring which I enjoy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E8D83157-BED6-4B25-B125-BA408F80CE8C}"/>
                </a:ext>
              </a:extLst>
            </p:cNvPr>
            <p:cNvSpPr txBox="1"/>
            <p:nvPr/>
          </p:nvSpPr>
          <p:spPr>
            <a:xfrm>
              <a:off x="1259077" y="4786203"/>
              <a:ext cx="201208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 spc="200" dirty="0">
                  <a:solidFill>
                    <a:srgbClr val="009999"/>
                  </a:solidFill>
                  <a:latin typeface="Poppins" panose="00000500000000000000" pitchFamily="2" charset="0"/>
                  <a:cs typeface="Poppins" panose="00000500000000000000" pitchFamily="2" charset="0"/>
                </a:rPr>
                <a:t>CLINIC PHARMACY</a:t>
              </a:r>
            </a:p>
          </p:txBody>
        </p:sp>
      </p:grp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A317C0-AF4A-41AB-AB04-11F1413E3230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A8AF5116-256F-45C2-9294-5ED6CD2B1F3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C77E7EBE-A1B7-400E-A861-D59AFBF2CBB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42915108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A92705AF-EE9A-4059-9723-227A2903B485}"/>
              </a:ext>
            </a:extLst>
          </p:cNvPr>
          <p:cNvSpPr/>
          <p:nvPr/>
        </p:nvSpPr>
        <p:spPr>
          <a:xfrm>
            <a:off x="407986" y="5576206"/>
            <a:ext cx="3402012" cy="525887"/>
          </a:xfrm>
          <a:prstGeom prst="rect">
            <a:avLst/>
          </a:prstGeom>
          <a:solidFill>
            <a:srgbClr val="00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4AE7402-9FBA-48F6-BDE7-0CA0D712394E}"/>
              </a:ext>
            </a:extLst>
          </p:cNvPr>
          <p:cNvSpPr/>
          <p:nvPr/>
        </p:nvSpPr>
        <p:spPr>
          <a:xfrm>
            <a:off x="8382002" y="5576206"/>
            <a:ext cx="3402012" cy="525887"/>
          </a:xfrm>
          <a:prstGeom prst="rect">
            <a:avLst/>
          </a:prstGeom>
          <a:solidFill>
            <a:srgbClr val="00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FE57E59-A5C9-4899-AC98-708952F28DC6}"/>
              </a:ext>
            </a:extLst>
          </p:cNvPr>
          <p:cNvSpPr txBox="1"/>
          <p:nvPr/>
        </p:nvSpPr>
        <p:spPr>
          <a:xfrm>
            <a:off x="1506905" y="5700650"/>
            <a:ext cx="1204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spc="20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FACILITY 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FD83595-F139-4990-A321-6F9688BCC20C}"/>
              </a:ext>
            </a:extLst>
          </p:cNvPr>
          <p:cNvSpPr txBox="1"/>
          <p:nvPr/>
        </p:nvSpPr>
        <p:spPr>
          <a:xfrm>
            <a:off x="9465690" y="5700650"/>
            <a:ext cx="12346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spc="20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FACILITY 2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24CC74C-C408-4F14-A428-3A1B00FB1004}"/>
              </a:ext>
            </a:extLst>
          </p:cNvPr>
          <p:cNvSpPr txBox="1"/>
          <p:nvPr/>
        </p:nvSpPr>
        <p:spPr>
          <a:xfrm>
            <a:off x="4170091" y="1744192"/>
            <a:ext cx="3851816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b="1" dirty="0">
                <a:solidFill>
                  <a:srgbClr val="009999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Our </a:t>
            </a:r>
            <a:r>
              <a:rPr lang="en-US" sz="35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Pharmacy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2D51353-1D04-4CE1-BBE0-67F899C76D7A}"/>
              </a:ext>
            </a:extLst>
          </p:cNvPr>
          <p:cNvSpPr txBox="1"/>
          <p:nvPr/>
        </p:nvSpPr>
        <p:spPr>
          <a:xfrm>
            <a:off x="5515551" y="1428556"/>
            <a:ext cx="11608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spc="200" dirty="0">
                <a:solidFill>
                  <a:schemeClr val="bg1">
                    <a:lumMod val="6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ABOUT US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5763A88-5DAC-408E-985E-77C974E45B3F}"/>
              </a:ext>
            </a:extLst>
          </p:cNvPr>
          <p:cNvSpPr txBox="1"/>
          <p:nvPr/>
        </p:nvSpPr>
        <p:spPr>
          <a:xfrm>
            <a:off x="4394994" y="2664829"/>
            <a:ext cx="3402012" cy="11638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0"/>
                <a:ea typeface="Karla" pitchFamily="2" charset="0"/>
              </a:rPr>
              <a:t>A wonderful serenity has taken possession of my entire soul, like these sweet mornings of spring which I enjoy with my whole heart. I am alone, and feel the charm.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3C1590F-C61D-4E71-A71D-0B4EB5AF3FE3}"/>
              </a:ext>
            </a:extLst>
          </p:cNvPr>
          <p:cNvSpPr txBox="1"/>
          <p:nvPr/>
        </p:nvSpPr>
        <p:spPr>
          <a:xfrm>
            <a:off x="4394994" y="4118369"/>
            <a:ext cx="3402012" cy="11638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0"/>
                <a:ea typeface="Karla" pitchFamily="2" charset="0"/>
              </a:rPr>
              <a:t>A wonderful serenity has taken possession of my entire soul, like these sweet mornings of spring which I enjoy with my whole heart. I am alone, and feel the charm.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B232B98-0B01-4A9E-B580-4760B2ED63E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0F0FA345-8B75-478C-8EEE-DDD3F139E7C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33250755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680F4B7-AF98-4B65-AD3B-C2EBE9144A5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68372CFC-B822-4CFC-9736-1BFE9056A08D}"/>
              </a:ext>
            </a:extLst>
          </p:cNvPr>
          <p:cNvSpPr/>
          <p:nvPr/>
        </p:nvSpPr>
        <p:spPr>
          <a:xfrm>
            <a:off x="3007910" y="4279900"/>
            <a:ext cx="1887940" cy="1887940"/>
          </a:xfrm>
          <a:prstGeom prst="ellipse">
            <a:avLst/>
          </a:prstGeom>
          <a:solidFill>
            <a:srgbClr val="00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092A549-11DB-4BD2-9575-C27C7810C267}"/>
              </a:ext>
            </a:extLst>
          </p:cNvPr>
          <p:cNvSpPr txBox="1"/>
          <p:nvPr/>
        </p:nvSpPr>
        <p:spPr>
          <a:xfrm>
            <a:off x="6212886" y="2169193"/>
            <a:ext cx="344501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High </a:t>
            </a:r>
            <a:r>
              <a:rPr lang="en-US" sz="3500" b="1" dirty="0">
                <a:solidFill>
                  <a:srgbClr val="009999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Tech Best</a:t>
            </a:r>
            <a:r>
              <a:rPr lang="en-US" sz="35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Facilities </a:t>
            </a:r>
            <a:endParaRPr lang="en-US" sz="3500" b="1" dirty="0">
              <a:solidFill>
                <a:srgbClr val="009999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93E12D2-E628-4771-9202-23E52586272E}"/>
              </a:ext>
            </a:extLst>
          </p:cNvPr>
          <p:cNvSpPr txBox="1"/>
          <p:nvPr/>
        </p:nvSpPr>
        <p:spPr>
          <a:xfrm>
            <a:off x="6225763" y="1778713"/>
            <a:ext cx="11608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spc="200" dirty="0">
                <a:solidFill>
                  <a:schemeClr val="bg1">
                    <a:lumMod val="6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ABOUT US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C4EBFE5-0E43-4B0E-9397-8B5F7C77BEEC}"/>
              </a:ext>
            </a:extLst>
          </p:cNvPr>
          <p:cNvSpPr txBox="1"/>
          <p:nvPr/>
        </p:nvSpPr>
        <p:spPr>
          <a:xfrm>
            <a:off x="6225763" y="3434225"/>
            <a:ext cx="5262192" cy="8868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0"/>
                <a:ea typeface="Karla" pitchFamily="2" charset="0"/>
              </a:rPr>
              <a:t>A wonderful serenity has taken possession of my entire soul, like these sweet mornings of spring which I enjoy with my whole heart. I am alone, and feel the charm of existence in this spot, which was created for the bliss of souls.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E7F2BEE-D59E-4A65-A9F8-4208436A4855}"/>
              </a:ext>
            </a:extLst>
          </p:cNvPr>
          <p:cNvSpPr txBox="1"/>
          <p:nvPr/>
        </p:nvSpPr>
        <p:spPr>
          <a:xfrm>
            <a:off x="6225763" y="4557164"/>
            <a:ext cx="5262192" cy="8868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0"/>
                <a:ea typeface="Karla" pitchFamily="2" charset="0"/>
              </a:rPr>
              <a:t>A wonderful serenity has taken possession of my entire soul, like these sweet mornings of spring which I enjoy with my whole heart. I am alone, and feel the charm of existence in this spot, which was created for the bliss of souls.</a:t>
            </a:r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85B8EE03-E3A7-4E12-951D-F10755E149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627772" y="4899762"/>
            <a:ext cx="648216" cy="648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94243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C3C099EA-9305-4F2C-81C2-10E9B2192F08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7C46D7EC-819B-4D5E-A377-95F771E66BA2}"/>
              </a:ext>
            </a:extLst>
          </p:cNvPr>
          <p:cNvSpPr/>
          <p:nvPr/>
        </p:nvSpPr>
        <p:spPr>
          <a:xfrm>
            <a:off x="3537304" y="870306"/>
            <a:ext cx="5117387" cy="5117387"/>
          </a:xfrm>
          <a:prstGeom prst="ellipse">
            <a:avLst/>
          </a:prstGeom>
          <a:solidFill>
            <a:schemeClr val="bg1">
              <a:alpha val="3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" name="Right Triangle 2">
            <a:extLst>
              <a:ext uri="{FF2B5EF4-FFF2-40B4-BE49-F238E27FC236}">
                <a16:creationId xmlns:a16="http://schemas.microsoft.com/office/drawing/2014/main" id="{46C73EEB-0C07-46DF-9C02-81AEC85F58B3}"/>
              </a:ext>
            </a:extLst>
          </p:cNvPr>
          <p:cNvSpPr/>
          <p:nvPr/>
        </p:nvSpPr>
        <p:spPr>
          <a:xfrm>
            <a:off x="0" y="4675031"/>
            <a:ext cx="2202287" cy="2202287"/>
          </a:xfrm>
          <a:custGeom>
            <a:avLst/>
            <a:gdLst>
              <a:gd name="connsiteX0" fmla="*/ 0 w 2202287"/>
              <a:gd name="connsiteY0" fmla="*/ 2202287 h 2202287"/>
              <a:gd name="connsiteX1" fmla="*/ 0 w 2202287"/>
              <a:gd name="connsiteY1" fmla="*/ 0 h 2202287"/>
              <a:gd name="connsiteX2" fmla="*/ 2202287 w 2202287"/>
              <a:gd name="connsiteY2" fmla="*/ 2202287 h 2202287"/>
              <a:gd name="connsiteX3" fmla="*/ 0 w 2202287"/>
              <a:gd name="connsiteY3" fmla="*/ 2202287 h 2202287"/>
              <a:gd name="connsiteX0" fmla="*/ 0 w 2202287"/>
              <a:gd name="connsiteY0" fmla="*/ 2202287 h 2202287"/>
              <a:gd name="connsiteX1" fmla="*/ 0 w 2202287"/>
              <a:gd name="connsiteY1" fmla="*/ 0 h 2202287"/>
              <a:gd name="connsiteX2" fmla="*/ 991673 w 2202287"/>
              <a:gd name="connsiteY2" fmla="*/ 991673 h 2202287"/>
              <a:gd name="connsiteX3" fmla="*/ 2202287 w 2202287"/>
              <a:gd name="connsiteY3" fmla="*/ 2202287 h 2202287"/>
              <a:gd name="connsiteX4" fmla="*/ 0 w 2202287"/>
              <a:gd name="connsiteY4" fmla="*/ 2202287 h 2202287"/>
              <a:gd name="connsiteX0" fmla="*/ 0 w 2202287"/>
              <a:gd name="connsiteY0" fmla="*/ 2202287 h 2202287"/>
              <a:gd name="connsiteX1" fmla="*/ 0 w 2202287"/>
              <a:gd name="connsiteY1" fmla="*/ 0 h 2202287"/>
              <a:gd name="connsiteX2" fmla="*/ 991673 w 2202287"/>
              <a:gd name="connsiteY2" fmla="*/ 991673 h 2202287"/>
              <a:gd name="connsiteX3" fmla="*/ 2202287 w 2202287"/>
              <a:gd name="connsiteY3" fmla="*/ 2202287 h 2202287"/>
              <a:gd name="connsiteX4" fmla="*/ 0 w 2202287"/>
              <a:gd name="connsiteY4" fmla="*/ 2202287 h 2202287"/>
              <a:gd name="connsiteX0" fmla="*/ 0 w 2202287"/>
              <a:gd name="connsiteY0" fmla="*/ 2202287 h 2202287"/>
              <a:gd name="connsiteX1" fmla="*/ 0 w 2202287"/>
              <a:gd name="connsiteY1" fmla="*/ 0 h 2202287"/>
              <a:gd name="connsiteX2" fmla="*/ 1081825 w 2202287"/>
              <a:gd name="connsiteY2" fmla="*/ 978794 h 2202287"/>
              <a:gd name="connsiteX3" fmla="*/ 2202287 w 2202287"/>
              <a:gd name="connsiteY3" fmla="*/ 2202287 h 2202287"/>
              <a:gd name="connsiteX4" fmla="*/ 0 w 2202287"/>
              <a:gd name="connsiteY4" fmla="*/ 2202287 h 22022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2287" h="2202287">
                <a:moveTo>
                  <a:pt x="0" y="2202287"/>
                </a:moveTo>
                <a:lnTo>
                  <a:pt x="0" y="0"/>
                </a:lnTo>
                <a:cubicBezTo>
                  <a:pt x="330558" y="330558"/>
                  <a:pt x="922985" y="188889"/>
                  <a:pt x="1081825" y="978794"/>
                </a:cubicBezTo>
                <a:cubicBezTo>
                  <a:pt x="1240665" y="1768699"/>
                  <a:pt x="1798749" y="1798749"/>
                  <a:pt x="2202287" y="2202287"/>
                </a:cubicBezTo>
                <a:lnTo>
                  <a:pt x="0" y="2202287"/>
                </a:lnTo>
                <a:close/>
              </a:path>
            </a:pathLst>
          </a:custGeom>
          <a:solidFill>
            <a:srgbClr val="00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Right Triangle 2">
            <a:extLst>
              <a:ext uri="{FF2B5EF4-FFF2-40B4-BE49-F238E27FC236}">
                <a16:creationId xmlns:a16="http://schemas.microsoft.com/office/drawing/2014/main" id="{00E0C934-D4F3-4E4A-8A30-F8CD2582C929}"/>
              </a:ext>
            </a:extLst>
          </p:cNvPr>
          <p:cNvSpPr/>
          <p:nvPr/>
        </p:nvSpPr>
        <p:spPr>
          <a:xfrm rot="10800000">
            <a:off x="9989713" y="0"/>
            <a:ext cx="2202287" cy="2202287"/>
          </a:xfrm>
          <a:custGeom>
            <a:avLst/>
            <a:gdLst>
              <a:gd name="connsiteX0" fmla="*/ 0 w 2202287"/>
              <a:gd name="connsiteY0" fmla="*/ 2202287 h 2202287"/>
              <a:gd name="connsiteX1" fmla="*/ 0 w 2202287"/>
              <a:gd name="connsiteY1" fmla="*/ 0 h 2202287"/>
              <a:gd name="connsiteX2" fmla="*/ 2202287 w 2202287"/>
              <a:gd name="connsiteY2" fmla="*/ 2202287 h 2202287"/>
              <a:gd name="connsiteX3" fmla="*/ 0 w 2202287"/>
              <a:gd name="connsiteY3" fmla="*/ 2202287 h 2202287"/>
              <a:gd name="connsiteX0" fmla="*/ 0 w 2202287"/>
              <a:gd name="connsiteY0" fmla="*/ 2202287 h 2202287"/>
              <a:gd name="connsiteX1" fmla="*/ 0 w 2202287"/>
              <a:gd name="connsiteY1" fmla="*/ 0 h 2202287"/>
              <a:gd name="connsiteX2" fmla="*/ 991673 w 2202287"/>
              <a:gd name="connsiteY2" fmla="*/ 991673 h 2202287"/>
              <a:gd name="connsiteX3" fmla="*/ 2202287 w 2202287"/>
              <a:gd name="connsiteY3" fmla="*/ 2202287 h 2202287"/>
              <a:gd name="connsiteX4" fmla="*/ 0 w 2202287"/>
              <a:gd name="connsiteY4" fmla="*/ 2202287 h 2202287"/>
              <a:gd name="connsiteX0" fmla="*/ 0 w 2202287"/>
              <a:gd name="connsiteY0" fmla="*/ 2202287 h 2202287"/>
              <a:gd name="connsiteX1" fmla="*/ 0 w 2202287"/>
              <a:gd name="connsiteY1" fmla="*/ 0 h 2202287"/>
              <a:gd name="connsiteX2" fmla="*/ 991673 w 2202287"/>
              <a:gd name="connsiteY2" fmla="*/ 991673 h 2202287"/>
              <a:gd name="connsiteX3" fmla="*/ 2202287 w 2202287"/>
              <a:gd name="connsiteY3" fmla="*/ 2202287 h 2202287"/>
              <a:gd name="connsiteX4" fmla="*/ 0 w 2202287"/>
              <a:gd name="connsiteY4" fmla="*/ 2202287 h 2202287"/>
              <a:gd name="connsiteX0" fmla="*/ 0 w 2202287"/>
              <a:gd name="connsiteY0" fmla="*/ 2202287 h 2202287"/>
              <a:gd name="connsiteX1" fmla="*/ 0 w 2202287"/>
              <a:gd name="connsiteY1" fmla="*/ 0 h 2202287"/>
              <a:gd name="connsiteX2" fmla="*/ 1081825 w 2202287"/>
              <a:gd name="connsiteY2" fmla="*/ 978794 h 2202287"/>
              <a:gd name="connsiteX3" fmla="*/ 2202287 w 2202287"/>
              <a:gd name="connsiteY3" fmla="*/ 2202287 h 2202287"/>
              <a:gd name="connsiteX4" fmla="*/ 0 w 2202287"/>
              <a:gd name="connsiteY4" fmla="*/ 2202287 h 22022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2287" h="2202287">
                <a:moveTo>
                  <a:pt x="0" y="2202287"/>
                </a:moveTo>
                <a:lnTo>
                  <a:pt x="0" y="0"/>
                </a:lnTo>
                <a:cubicBezTo>
                  <a:pt x="330558" y="330558"/>
                  <a:pt x="922985" y="188889"/>
                  <a:pt x="1081825" y="978794"/>
                </a:cubicBezTo>
                <a:cubicBezTo>
                  <a:pt x="1240665" y="1768699"/>
                  <a:pt x="1798749" y="1798749"/>
                  <a:pt x="2202287" y="2202287"/>
                </a:cubicBezTo>
                <a:lnTo>
                  <a:pt x="0" y="2202287"/>
                </a:lnTo>
                <a:close/>
              </a:path>
            </a:pathLst>
          </a:custGeom>
          <a:solidFill>
            <a:srgbClr val="00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EE6AC4F-B663-4074-987D-D3DE7229530E}"/>
              </a:ext>
            </a:extLst>
          </p:cNvPr>
          <p:cNvSpPr txBox="1"/>
          <p:nvPr/>
        </p:nvSpPr>
        <p:spPr>
          <a:xfrm>
            <a:off x="3805147" y="2877625"/>
            <a:ext cx="458170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rgbClr val="009999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Break Slide</a:t>
            </a:r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ECA32240-A32F-44CF-88F4-D9B64C4751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08532" y="1908560"/>
            <a:ext cx="774930" cy="77493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5EBA422C-A560-4B60-A006-1FBDC3586530}"/>
              </a:ext>
            </a:extLst>
          </p:cNvPr>
          <p:cNvSpPr txBox="1"/>
          <p:nvPr/>
        </p:nvSpPr>
        <p:spPr>
          <a:xfrm>
            <a:off x="5057892" y="3937868"/>
            <a:ext cx="20762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spc="200" dirty="0">
                <a:solidFill>
                  <a:schemeClr val="tx1">
                    <a:lumMod val="65000"/>
                    <a:lumOff val="3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LETS TAKE A BREAK</a:t>
            </a:r>
          </a:p>
        </p:txBody>
      </p:sp>
    </p:spTree>
    <p:extLst>
      <p:ext uri="{BB962C8B-B14F-4D97-AF65-F5344CB8AC3E}">
        <p14:creationId xmlns:p14="http://schemas.microsoft.com/office/powerpoint/2010/main" val="34160040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8F632B1E-13CB-48E1-8C55-608499B73AFE}"/>
              </a:ext>
            </a:extLst>
          </p:cNvPr>
          <p:cNvSpPr txBox="1"/>
          <p:nvPr/>
        </p:nvSpPr>
        <p:spPr>
          <a:xfrm>
            <a:off x="4350881" y="934582"/>
            <a:ext cx="3688830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5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Meet</a:t>
            </a:r>
            <a:r>
              <a:rPr lang="en-US" sz="3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3500" b="1" dirty="0">
                <a:solidFill>
                  <a:srgbClr val="009999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Our</a:t>
            </a:r>
            <a:r>
              <a:rPr lang="en-US" sz="3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35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Team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2DD16D1-3B90-4543-9148-742AC43E9F78}"/>
              </a:ext>
            </a:extLst>
          </p:cNvPr>
          <p:cNvSpPr txBox="1"/>
          <p:nvPr/>
        </p:nvSpPr>
        <p:spPr>
          <a:xfrm>
            <a:off x="5180208" y="535230"/>
            <a:ext cx="18966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spc="200" dirty="0">
                <a:solidFill>
                  <a:schemeClr val="bg1">
                    <a:lumMod val="6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OUR RESEARCHER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372E3A2-5488-4D87-9A22-2F0C33F8C674}"/>
              </a:ext>
            </a:extLst>
          </p:cNvPr>
          <p:cNvSpPr txBox="1"/>
          <p:nvPr/>
        </p:nvSpPr>
        <p:spPr>
          <a:xfrm>
            <a:off x="1070149" y="2030875"/>
            <a:ext cx="10051703" cy="6098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0"/>
                <a:ea typeface="Karla" pitchFamily="2" charset="0"/>
              </a:rPr>
              <a:t>A wonderful serenity has taken possession of my entire soul, like these sweet mornings of spring which I enjoy with my whole heart. I am alone, and feel the charm of existence in this spot, which was created for the bliss of souls like mine. I am so happy, my dear friend.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9B75A3C7-A9D7-4B96-8ABB-4DD5CAFD0FA1}"/>
              </a:ext>
            </a:extLst>
          </p:cNvPr>
          <p:cNvGrpSpPr/>
          <p:nvPr/>
        </p:nvGrpSpPr>
        <p:grpSpPr>
          <a:xfrm>
            <a:off x="5690870" y="1672387"/>
            <a:ext cx="810260" cy="139700"/>
            <a:chOff x="5497513" y="2168383"/>
            <a:chExt cx="810260" cy="139700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5253FA56-A315-444D-B5D7-881B88590AE0}"/>
                </a:ext>
              </a:extLst>
            </p:cNvPr>
            <p:cNvSpPr/>
            <p:nvPr/>
          </p:nvSpPr>
          <p:spPr>
            <a:xfrm>
              <a:off x="5497513" y="2168383"/>
              <a:ext cx="139700" cy="139700"/>
            </a:xfrm>
            <a:prstGeom prst="ellipse">
              <a:avLst/>
            </a:prstGeom>
            <a:solidFill>
              <a:srgbClr val="009999">
                <a:alpha val="3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F3FE26F2-9875-4DAA-86AD-B620E1F15680}"/>
                </a:ext>
              </a:extLst>
            </p:cNvPr>
            <p:cNvSpPr/>
            <p:nvPr/>
          </p:nvSpPr>
          <p:spPr>
            <a:xfrm>
              <a:off x="5832793" y="2168383"/>
              <a:ext cx="139700" cy="139700"/>
            </a:xfrm>
            <a:prstGeom prst="ellipse">
              <a:avLst/>
            </a:prstGeom>
            <a:solidFill>
              <a:srgbClr val="009999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9B8EF7AB-3511-4812-A1E3-79B4BD0D8FF7}"/>
                </a:ext>
              </a:extLst>
            </p:cNvPr>
            <p:cNvSpPr/>
            <p:nvPr/>
          </p:nvSpPr>
          <p:spPr>
            <a:xfrm>
              <a:off x="6168073" y="2168383"/>
              <a:ext cx="139700" cy="139700"/>
            </a:xfrm>
            <a:prstGeom prst="ellipse">
              <a:avLst/>
            </a:prstGeom>
            <a:solidFill>
              <a:srgbClr val="0099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49889B-9367-4856-AB43-EDDB46863D5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7A7EE6C-008E-4C4D-BA4D-55A8B79E5BDF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D4D049FB-F7CB-4198-8137-46E40E424E8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0A52200C-EC97-47DB-BE88-563CD7E3C24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A8F0EED5-1B84-4769-A9DC-E8E26A4DB9E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</p:spTree>
    <p:extLst>
      <p:ext uri="{BB962C8B-B14F-4D97-AF65-F5344CB8AC3E}">
        <p14:creationId xmlns:p14="http://schemas.microsoft.com/office/powerpoint/2010/main" val="11304170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4228</TotalTime>
  <Words>1031</Words>
  <PresentationFormat>Widescreen</PresentationFormat>
  <Paragraphs>90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Lato</vt:lpstr>
      <vt:lpstr>Poppins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2021-02-22T09:03:53Z</dcterms:created>
  <dcterms:modified xsi:type="dcterms:W3CDTF">2021-07-17T13:16:09Z</dcterms:modified>
</cp:coreProperties>
</file>