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5" y="398229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300670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67545" y="4844068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622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282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Click to add title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2022-10-13T02:20:27Z</dcterms:modified>
</cp:coreProperties>
</file>