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1"/>
  </p:notesMasterIdLst>
  <p:sldIdLst>
    <p:sldId id="256" r:id="rId2"/>
    <p:sldId id="257" r:id="rId3"/>
    <p:sldId id="259" r:id="rId4"/>
    <p:sldId id="260" r:id="rId5"/>
    <p:sldId id="258" r:id="rId6"/>
    <p:sldId id="261" r:id="rId7"/>
    <p:sldId id="262" r:id="rId8"/>
    <p:sldId id="263" r:id="rId9"/>
    <p:sldId id="264" r:id="rId10"/>
    <p:sldId id="266" r:id="rId11"/>
    <p:sldId id="265" r:id="rId12"/>
    <p:sldId id="267" r:id="rId13"/>
    <p:sldId id="268" r:id="rId14"/>
    <p:sldId id="269" r:id="rId15"/>
    <p:sldId id="270" r:id="rId16"/>
    <p:sldId id="272" r:id="rId17"/>
    <p:sldId id="273" r:id="rId18"/>
    <p:sldId id="274" r:id="rId19"/>
    <p:sldId id="307" r:id="rId20"/>
    <p:sldId id="275" r:id="rId21"/>
    <p:sldId id="276" r:id="rId22"/>
    <p:sldId id="277" r:id="rId23"/>
    <p:sldId id="278" r:id="rId24"/>
    <p:sldId id="279" r:id="rId25"/>
    <p:sldId id="280" r:id="rId26"/>
    <p:sldId id="281" r:id="rId27"/>
    <p:sldId id="282" r:id="rId28"/>
    <p:sldId id="284" r:id="rId29"/>
    <p:sldId id="287" r:id="rId30"/>
  </p:sldIdLst>
  <p:sldSz cx="9144000" cy="5143500" type="screen16x9"/>
  <p:notesSz cx="6858000" cy="9144000"/>
  <p:embeddedFontLst>
    <p:embeddedFont>
      <p:font typeface="League Spartan"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1" clrIdx="0">
    <p:extLst>
      <p:ext uri="{19B8F6BF-5375-455C-9EA6-DF929625EA0E}">
        <p15:presenceInfo xmlns:p15="http://schemas.microsoft.com/office/powerpoint/2012/main" userId="703a1c6f0b82b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B66502-6C1F-4D7F-9EA2-1C68BCCFA083}">
  <a:tblStyle styleId="{ABB66502-6C1F-4D7F-9EA2-1C68BCCFA0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snapToGrid="0">
      <p:cViewPr>
        <p:scale>
          <a:sx n="100" d="100"/>
          <a:sy n="100" d="100"/>
        </p:scale>
        <p:origin x="379"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364658926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364658926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3659b78cdd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3659b78cd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3659b78cd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3659b78cd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3659b78cdd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3659b78cdd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3659b78cdd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3659b78cdd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3659b78cdd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3659b78cdd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3659b78cdd_0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3659b78cdd_0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3659b78cdd_0_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3659b78cdd_0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3659b78cd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13659b78cd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34d66a2573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34d66a2573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34d66a2573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34d66a2573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5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34b0af23f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34b0af23f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3659b78cdd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3659b78cdd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3659b78cdd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13659b78cdd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3659b78cdd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3659b78cdd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34d66a257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134d66a257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3659b78cdd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3659b78cdd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3659b78cdd_0_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13659b78cdd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134d66a2573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134d66a2573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3659b78cdd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3659b78cdd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3659b78cdd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3659b78cdd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13659b78cdd_0_1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13659b78cdd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3659b78cd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3659b78cd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3659b78cdd_0_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3659b78cdd_0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364658926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364658926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364658926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364658926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3659b78cd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3659b78cd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3646589264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3646589264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34d66a2573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34d66a2573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2448750" y="733775"/>
            <a:ext cx="4246500" cy="26403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6000">
                <a:solidFill>
                  <a:srgbClr val="66666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377100" y="3720025"/>
            <a:ext cx="2389800" cy="689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a:blip r:embed="rId3">
            <a:alphaModFix/>
          </a:blip>
          <a:stretch>
            <a:fillRect/>
          </a:stretch>
        </p:blipFill>
        <p:spPr>
          <a:xfrm>
            <a:off x="-767173" y="0"/>
            <a:ext cx="3277374" cy="4261652"/>
          </a:xfrm>
          <a:prstGeom prst="rect">
            <a:avLst/>
          </a:prstGeom>
          <a:noFill/>
          <a:ln>
            <a:noFill/>
          </a:ln>
        </p:spPr>
      </p:pic>
      <p:pic>
        <p:nvPicPr>
          <p:cNvPr id="13" name="Google Shape;13;p2"/>
          <p:cNvPicPr preferRelativeResize="0"/>
          <p:nvPr/>
        </p:nvPicPr>
        <p:blipFill rotWithShape="1">
          <a:blip r:embed="rId4">
            <a:alphaModFix amt="40000"/>
          </a:blip>
          <a:srcRect t="8817" b="12243"/>
          <a:stretch/>
        </p:blipFill>
        <p:spPr>
          <a:xfrm>
            <a:off x="-16600" y="0"/>
            <a:ext cx="782650" cy="5143501"/>
          </a:xfrm>
          <a:prstGeom prst="rect">
            <a:avLst/>
          </a:prstGeom>
          <a:noFill/>
          <a:ln>
            <a:noFill/>
          </a:ln>
        </p:spPr>
      </p:pic>
      <p:pic>
        <p:nvPicPr>
          <p:cNvPr id="14" name="Google Shape;14;p2"/>
          <p:cNvPicPr preferRelativeResize="0"/>
          <p:nvPr/>
        </p:nvPicPr>
        <p:blipFill rotWithShape="1">
          <a:blip r:embed="rId5">
            <a:alphaModFix/>
          </a:blip>
          <a:srcRect t="15367" b="11032"/>
          <a:stretch/>
        </p:blipFill>
        <p:spPr>
          <a:xfrm flipH="1">
            <a:off x="7773075" y="0"/>
            <a:ext cx="1443350" cy="51435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1"/>
        <p:cNvGrpSpPr/>
        <p:nvPr/>
      </p:nvGrpSpPr>
      <p:grpSpPr>
        <a:xfrm>
          <a:off x="0" y="0"/>
          <a:ext cx="0" cy="0"/>
          <a:chOff x="0" y="0"/>
          <a:chExt cx="0" cy="0"/>
        </a:xfrm>
      </p:grpSpPr>
      <p:pic>
        <p:nvPicPr>
          <p:cNvPr id="92" name="Google Shape;92;p13"/>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93" name="Google Shape;93;p13"/>
          <p:cNvSpPr txBox="1">
            <a:spLocks noGrp="1"/>
          </p:cNvSpPr>
          <p:nvPr>
            <p:ph type="title" hasCustomPrompt="1"/>
          </p:nvPr>
        </p:nvSpPr>
        <p:spPr>
          <a:xfrm>
            <a:off x="2053550" y="1260100"/>
            <a:ext cx="2359800" cy="48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subTitle" idx="1"/>
          </p:nvPr>
        </p:nvSpPr>
        <p:spPr>
          <a:xfrm>
            <a:off x="2053550" y="2077625"/>
            <a:ext cx="2359800" cy="643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95" name="Google Shape;95;p13"/>
          <p:cNvSpPr txBox="1">
            <a:spLocks noGrp="1"/>
          </p:cNvSpPr>
          <p:nvPr>
            <p:ph type="subTitle" idx="2"/>
          </p:nvPr>
        </p:nvSpPr>
        <p:spPr>
          <a:xfrm>
            <a:off x="2053550" y="1742535"/>
            <a:ext cx="2359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96" name="Google Shape;96;p13"/>
          <p:cNvSpPr txBox="1">
            <a:spLocks noGrp="1"/>
          </p:cNvSpPr>
          <p:nvPr>
            <p:ph type="title" idx="3"/>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97" name="Google Shape;97;p13"/>
          <p:cNvSpPr txBox="1">
            <a:spLocks noGrp="1"/>
          </p:cNvSpPr>
          <p:nvPr>
            <p:ph type="title" idx="4" hasCustomPrompt="1"/>
          </p:nvPr>
        </p:nvSpPr>
        <p:spPr>
          <a:xfrm>
            <a:off x="4730650" y="1260100"/>
            <a:ext cx="2359800" cy="48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8" name="Google Shape;98;p13"/>
          <p:cNvSpPr txBox="1">
            <a:spLocks noGrp="1"/>
          </p:cNvSpPr>
          <p:nvPr>
            <p:ph type="subTitle" idx="5"/>
          </p:nvPr>
        </p:nvSpPr>
        <p:spPr>
          <a:xfrm>
            <a:off x="4730650" y="2077625"/>
            <a:ext cx="2359800" cy="643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99" name="Google Shape;99;p13"/>
          <p:cNvSpPr txBox="1">
            <a:spLocks noGrp="1"/>
          </p:cNvSpPr>
          <p:nvPr>
            <p:ph type="subTitle" idx="6"/>
          </p:nvPr>
        </p:nvSpPr>
        <p:spPr>
          <a:xfrm>
            <a:off x="4730650" y="1742535"/>
            <a:ext cx="2359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00" name="Google Shape;100;p13"/>
          <p:cNvSpPr txBox="1">
            <a:spLocks noGrp="1"/>
          </p:cNvSpPr>
          <p:nvPr>
            <p:ph type="title" idx="7" hasCustomPrompt="1"/>
          </p:nvPr>
        </p:nvSpPr>
        <p:spPr>
          <a:xfrm>
            <a:off x="715000" y="3010625"/>
            <a:ext cx="2359800" cy="48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1" name="Google Shape;101;p13"/>
          <p:cNvSpPr txBox="1">
            <a:spLocks noGrp="1"/>
          </p:cNvSpPr>
          <p:nvPr>
            <p:ph type="subTitle" idx="8"/>
          </p:nvPr>
        </p:nvSpPr>
        <p:spPr>
          <a:xfrm>
            <a:off x="715000" y="3828150"/>
            <a:ext cx="2359800" cy="643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02" name="Google Shape;102;p13"/>
          <p:cNvSpPr txBox="1">
            <a:spLocks noGrp="1"/>
          </p:cNvSpPr>
          <p:nvPr>
            <p:ph type="subTitle" idx="9"/>
          </p:nvPr>
        </p:nvSpPr>
        <p:spPr>
          <a:xfrm>
            <a:off x="715000" y="3493060"/>
            <a:ext cx="2359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03" name="Google Shape;103;p13"/>
          <p:cNvSpPr txBox="1">
            <a:spLocks noGrp="1"/>
          </p:cNvSpPr>
          <p:nvPr>
            <p:ph type="title" idx="13" hasCustomPrompt="1"/>
          </p:nvPr>
        </p:nvSpPr>
        <p:spPr>
          <a:xfrm>
            <a:off x="3392100" y="3010625"/>
            <a:ext cx="2359800" cy="48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 name="Google Shape;104;p13"/>
          <p:cNvSpPr txBox="1">
            <a:spLocks noGrp="1"/>
          </p:cNvSpPr>
          <p:nvPr>
            <p:ph type="subTitle" idx="14"/>
          </p:nvPr>
        </p:nvSpPr>
        <p:spPr>
          <a:xfrm>
            <a:off x="3392100" y="3828150"/>
            <a:ext cx="2359800" cy="643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05" name="Google Shape;105;p13"/>
          <p:cNvSpPr txBox="1">
            <a:spLocks noGrp="1"/>
          </p:cNvSpPr>
          <p:nvPr>
            <p:ph type="subTitle" idx="15"/>
          </p:nvPr>
        </p:nvSpPr>
        <p:spPr>
          <a:xfrm>
            <a:off x="3392100" y="3493060"/>
            <a:ext cx="2359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06" name="Google Shape;106;p13"/>
          <p:cNvSpPr txBox="1">
            <a:spLocks noGrp="1"/>
          </p:cNvSpPr>
          <p:nvPr>
            <p:ph type="title" idx="16" hasCustomPrompt="1"/>
          </p:nvPr>
        </p:nvSpPr>
        <p:spPr>
          <a:xfrm>
            <a:off x="6069200" y="3010625"/>
            <a:ext cx="2359800" cy="48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a:spLocks noGrp="1"/>
          </p:cNvSpPr>
          <p:nvPr>
            <p:ph type="subTitle" idx="17"/>
          </p:nvPr>
        </p:nvSpPr>
        <p:spPr>
          <a:xfrm>
            <a:off x="6069200" y="3828150"/>
            <a:ext cx="2359800" cy="643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08" name="Google Shape;108;p13"/>
          <p:cNvSpPr txBox="1">
            <a:spLocks noGrp="1"/>
          </p:cNvSpPr>
          <p:nvPr>
            <p:ph type="subTitle" idx="18"/>
          </p:nvPr>
        </p:nvSpPr>
        <p:spPr>
          <a:xfrm>
            <a:off x="6069200" y="3493060"/>
            <a:ext cx="2359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109" name="Google Shape;109;p13"/>
          <p:cNvPicPr preferRelativeResize="0"/>
          <p:nvPr/>
        </p:nvPicPr>
        <p:blipFill rotWithShape="1">
          <a:blip r:embed="rId3">
            <a:alphaModFix/>
          </a:blip>
          <a:srcRect t="3959" b="3950"/>
          <a:stretch/>
        </p:blipFill>
        <p:spPr>
          <a:xfrm>
            <a:off x="8489625" y="0"/>
            <a:ext cx="670850" cy="5143501"/>
          </a:xfrm>
          <a:prstGeom prst="rect">
            <a:avLst/>
          </a:prstGeom>
          <a:noFill/>
          <a:ln>
            <a:noFill/>
          </a:ln>
        </p:spPr>
      </p:pic>
      <p:pic>
        <p:nvPicPr>
          <p:cNvPr id="110" name="Google Shape;110;p13"/>
          <p:cNvPicPr preferRelativeResize="0"/>
          <p:nvPr/>
        </p:nvPicPr>
        <p:blipFill>
          <a:blip r:embed="rId4">
            <a:alphaModFix amt="40000"/>
          </a:blip>
          <a:stretch>
            <a:fillRect/>
          </a:stretch>
        </p:blipFill>
        <p:spPr>
          <a:xfrm>
            <a:off x="-2219311" y="0"/>
            <a:ext cx="3955573" cy="5143501"/>
          </a:xfrm>
          <a:prstGeom prst="rect">
            <a:avLst/>
          </a:prstGeom>
          <a:noFill/>
          <a:ln>
            <a:noFill/>
          </a:ln>
        </p:spPr>
      </p:pic>
      <p:pic>
        <p:nvPicPr>
          <p:cNvPr id="111" name="Google Shape;111;p13"/>
          <p:cNvPicPr preferRelativeResize="0"/>
          <p:nvPr/>
        </p:nvPicPr>
        <p:blipFill>
          <a:blip r:embed="rId5">
            <a:alphaModFix/>
          </a:blip>
          <a:stretch>
            <a:fillRect/>
          </a:stretch>
        </p:blipFill>
        <p:spPr>
          <a:xfrm>
            <a:off x="7516550" y="-609650"/>
            <a:ext cx="2923125" cy="38010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2"/>
        <p:cNvGrpSpPr/>
        <p:nvPr/>
      </p:nvGrpSpPr>
      <p:grpSpPr>
        <a:xfrm>
          <a:off x="0" y="0"/>
          <a:ext cx="0" cy="0"/>
          <a:chOff x="0" y="0"/>
          <a:chExt cx="0" cy="0"/>
        </a:xfrm>
      </p:grpSpPr>
      <p:pic>
        <p:nvPicPr>
          <p:cNvPr id="113" name="Google Shape;113;p14"/>
          <p:cNvPicPr preferRelativeResize="0"/>
          <p:nvPr/>
        </p:nvPicPr>
        <p:blipFill rotWithShape="1">
          <a:blip r:embed="rId2">
            <a:alphaModFix amt="30000"/>
          </a:blip>
          <a:srcRect t="7834" b="7834"/>
          <a:stretch/>
        </p:blipFill>
        <p:spPr>
          <a:xfrm rot="10800000">
            <a:off x="0" y="0"/>
            <a:ext cx="9144000" cy="5143500"/>
          </a:xfrm>
          <a:prstGeom prst="rect">
            <a:avLst/>
          </a:prstGeom>
          <a:noFill/>
          <a:ln>
            <a:noFill/>
          </a:ln>
        </p:spPr>
      </p:pic>
      <p:sp>
        <p:nvSpPr>
          <p:cNvPr id="114" name="Google Shape;114;p14"/>
          <p:cNvSpPr txBox="1">
            <a:spLocks noGrp="1"/>
          </p:cNvSpPr>
          <p:nvPr>
            <p:ph type="subTitle" idx="1"/>
          </p:nvPr>
        </p:nvSpPr>
        <p:spPr>
          <a:xfrm>
            <a:off x="1632300" y="1544838"/>
            <a:ext cx="5879400" cy="13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15" name="Google Shape;115;p14"/>
          <p:cNvSpPr txBox="1">
            <a:spLocks noGrp="1"/>
          </p:cNvSpPr>
          <p:nvPr>
            <p:ph type="subTitle" idx="2"/>
          </p:nvPr>
        </p:nvSpPr>
        <p:spPr>
          <a:xfrm>
            <a:off x="1632300" y="3261763"/>
            <a:ext cx="58794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116" name="Google Shape;116;p14"/>
          <p:cNvPicPr preferRelativeResize="0"/>
          <p:nvPr/>
        </p:nvPicPr>
        <p:blipFill rotWithShape="1">
          <a:blip r:embed="rId3">
            <a:alphaModFix amt="40000"/>
          </a:blip>
          <a:srcRect t="15367" b="11032"/>
          <a:stretch/>
        </p:blipFill>
        <p:spPr>
          <a:xfrm>
            <a:off x="-6575" y="0"/>
            <a:ext cx="1443350" cy="5143501"/>
          </a:xfrm>
          <a:prstGeom prst="rect">
            <a:avLst/>
          </a:prstGeom>
          <a:noFill/>
          <a:ln>
            <a:noFill/>
          </a:ln>
        </p:spPr>
      </p:pic>
      <p:pic>
        <p:nvPicPr>
          <p:cNvPr id="117" name="Google Shape;117;p14"/>
          <p:cNvPicPr preferRelativeResize="0"/>
          <p:nvPr/>
        </p:nvPicPr>
        <p:blipFill rotWithShape="1">
          <a:blip r:embed="rId4">
            <a:alphaModFix/>
          </a:blip>
          <a:srcRect t="3959" b="3950"/>
          <a:stretch/>
        </p:blipFill>
        <p:spPr>
          <a:xfrm>
            <a:off x="8489625" y="0"/>
            <a:ext cx="670850" cy="5143501"/>
          </a:xfrm>
          <a:prstGeom prst="rect">
            <a:avLst/>
          </a:prstGeom>
          <a:noFill/>
          <a:ln>
            <a:noFill/>
          </a:ln>
        </p:spPr>
      </p:pic>
      <p:pic>
        <p:nvPicPr>
          <p:cNvPr id="118" name="Google Shape;118;p14"/>
          <p:cNvPicPr preferRelativeResize="0"/>
          <p:nvPr/>
        </p:nvPicPr>
        <p:blipFill>
          <a:blip r:embed="rId5">
            <a:alphaModFix amt="40000"/>
          </a:blip>
          <a:stretch>
            <a:fillRect/>
          </a:stretch>
        </p:blipFill>
        <p:spPr>
          <a:xfrm>
            <a:off x="6637714" y="2438400"/>
            <a:ext cx="3955573" cy="5143501"/>
          </a:xfrm>
          <a:prstGeom prst="rect">
            <a:avLst/>
          </a:prstGeom>
          <a:noFill/>
          <a:ln>
            <a:noFill/>
          </a:ln>
        </p:spPr>
      </p:pic>
      <p:pic>
        <p:nvPicPr>
          <p:cNvPr id="119" name="Google Shape;119;p14"/>
          <p:cNvPicPr preferRelativeResize="0"/>
          <p:nvPr/>
        </p:nvPicPr>
        <p:blipFill>
          <a:blip r:embed="rId6">
            <a:alphaModFix/>
          </a:blip>
          <a:stretch>
            <a:fillRect/>
          </a:stretch>
        </p:blipFill>
        <p:spPr>
          <a:xfrm>
            <a:off x="-1713588" y="2438401"/>
            <a:ext cx="4219874" cy="5487176"/>
          </a:xfrm>
          <a:prstGeom prst="rect">
            <a:avLst/>
          </a:prstGeom>
          <a:noFill/>
          <a:ln>
            <a:noFill/>
          </a:ln>
        </p:spPr>
      </p:pic>
      <p:pic>
        <p:nvPicPr>
          <p:cNvPr id="120" name="Google Shape;120;p14"/>
          <p:cNvPicPr preferRelativeResize="0"/>
          <p:nvPr/>
        </p:nvPicPr>
        <p:blipFill>
          <a:blip r:embed="rId5">
            <a:alphaModFix/>
          </a:blip>
          <a:stretch>
            <a:fillRect/>
          </a:stretch>
        </p:blipFill>
        <p:spPr>
          <a:xfrm>
            <a:off x="7095683" y="-685800"/>
            <a:ext cx="2285423" cy="2971802"/>
          </a:xfrm>
          <a:prstGeom prst="rect">
            <a:avLst/>
          </a:prstGeom>
          <a:noFill/>
          <a:ln>
            <a:noFill/>
          </a:ln>
        </p:spPr>
      </p:pic>
      <p:pic>
        <p:nvPicPr>
          <p:cNvPr id="121" name="Google Shape;121;p14"/>
          <p:cNvPicPr preferRelativeResize="0"/>
          <p:nvPr/>
        </p:nvPicPr>
        <p:blipFill>
          <a:blip r:embed="rId6">
            <a:alphaModFix amt="40000"/>
          </a:blip>
          <a:stretch>
            <a:fillRect/>
          </a:stretch>
        </p:blipFill>
        <p:spPr>
          <a:xfrm>
            <a:off x="-503813" y="-950887"/>
            <a:ext cx="2285423" cy="29717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2"/>
        <p:cNvGrpSpPr/>
        <p:nvPr/>
      </p:nvGrpSpPr>
      <p:grpSpPr>
        <a:xfrm>
          <a:off x="0" y="0"/>
          <a:ext cx="0" cy="0"/>
          <a:chOff x="0" y="0"/>
          <a:chExt cx="0" cy="0"/>
        </a:xfrm>
      </p:grpSpPr>
      <p:pic>
        <p:nvPicPr>
          <p:cNvPr id="123" name="Google Shape;123;p15"/>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124" name="Google Shape;124;p15"/>
          <p:cNvSpPr txBox="1">
            <a:spLocks noGrp="1"/>
          </p:cNvSpPr>
          <p:nvPr>
            <p:ph type="title"/>
          </p:nvPr>
        </p:nvSpPr>
        <p:spPr>
          <a:xfrm>
            <a:off x="3856900" y="535000"/>
            <a:ext cx="43626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125" name="Google Shape;125;p15"/>
          <p:cNvSpPr txBox="1">
            <a:spLocks noGrp="1"/>
          </p:cNvSpPr>
          <p:nvPr>
            <p:ph type="subTitle" idx="1"/>
          </p:nvPr>
        </p:nvSpPr>
        <p:spPr>
          <a:xfrm>
            <a:off x="3856750" y="2317326"/>
            <a:ext cx="4362600" cy="1101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26" name="Google Shape;126;p15"/>
          <p:cNvSpPr txBox="1">
            <a:spLocks noGrp="1"/>
          </p:cNvSpPr>
          <p:nvPr>
            <p:ph type="subTitle" idx="2"/>
          </p:nvPr>
        </p:nvSpPr>
        <p:spPr>
          <a:xfrm>
            <a:off x="3856750" y="1982225"/>
            <a:ext cx="43626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127" name="Google Shape;127;p15"/>
          <p:cNvPicPr preferRelativeResize="0"/>
          <p:nvPr/>
        </p:nvPicPr>
        <p:blipFill rotWithShape="1">
          <a:blip r:embed="rId3">
            <a:alphaModFix/>
          </a:blip>
          <a:srcRect t="15367" b="11032"/>
          <a:stretch/>
        </p:blipFill>
        <p:spPr>
          <a:xfrm>
            <a:off x="282825" y="0"/>
            <a:ext cx="1443350" cy="5143501"/>
          </a:xfrm>
          <a:prstGeom prst="rect">
            <a:avLst/>
          </a:prstGeom>
          <a:noFill/>
          <a:ln>
            <a:noFill/>
          </a:ln>
        </p:spPr>
      </p:pic>
      <p:pic>
        <p:nvPicPr>
          <p:cNvPr id="128" name="Google Shape;128;p15"/>
          <p:cNvPicPr preferRelativeResize="0"/>
          <p:nvPr/>
        </p:nvPicPr>
        <p:blipFill>
          <a:blip r:embed="rId4">
            <a:alphaModFix/>
          </a:blip>
          <a:stretch>
            <a:fillRect/>
          </a:stretch>
        </p:blipFill>
        <p:spPr>
          <a:xfrm>
            <a:off x="-714300" y="1900300"/>
            <a:ext cx="3016499" cy="3922452"/>
          </a:xfrm>
          <a:prstGeom prst="rect">
            <a:avLst/>
          </a:prstGeom>
          <a:noFill/>
          <a:ln>
            <a:noFill/>
          </a:ln>
        </p:spPr>
      </p:pic>
      <p:pic>
        <p:nvPicPr>
          <p:cNvPr id="129" name="Google Shape;129;p15"/>
          <p:cNvPicPr preferRelativeResize="0"/>
          <p:nvPr/>
        </p:nvPicPr>
        <p:blipFill rotWithShape="1">
          <a:blip r:embed="rId5">
            <a:alphaModFix amt="40000"/>
          </a:blip>
          <a:srcRect/>
          <a:stretch/>
        </p:blipFill>
        <p:spPr>
          <a:xfrm rot="-218108">
            <a:off x="1657675" y="-574525"/>
            <a:ext cx="782650" cy="6515704"/>
          </a:xfrm>
          <a:prstGeom prst="rect">
            <a:avLst/>
          </a:prstGeom>
          <a:noFill/>
          <a:ln>
            <a:noFill/>
          </a:ln>
        </p:spPr>
      </p:pic>
      <p:pic>
        <p:nvPicPr>
          <p:cNvPr id="130" name="Google Shape;130;p15"/>
          <p:cNvPicPr preferRelativeResize="0"/>
          <p:nvPr/>
        </p:nvPicPr>
        <p:blipFill>
          <a:blip r:embed="rId6">
            <a:alphaModFix amt="40000"/>
          </a:blip>
          <a:stretch>
            <a:fillRect/>
          </a:stretch>
        </p:blipFill>
        <p:spPr>
          <a:xfrm>
            <a:off x="386364" y="-1202750"/>
            <a:ext cx="3955573" cy="51435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31"/>
        <p:cNvGrpSpPr/>
        <p:nvPr/>
      </p:nvGrpSpPr>
      <p:grpSpPr>
        <a:xfrm>
          <a:off x="0" y="0"/>
          <a:ext cx="0" cy="0"/>
          <a:chOff x="0" y="0"/>
          <a:chExt cx="0" cy="0"/>
        </a:xfrm>
      </p:grpSpPr>
      <p:pic>
        <p:nvPicPr>
          <p:cNvPr id="132" name="Google Shape;132;p16"/>
          <p:cNvPicPr preferRelativeResize="0"/>
          <p:nvPr/>
        </p:nvPicPr>
        <p:blipFill rotWithShape="1">
          <a:blip r:embed="rId2">
            <a:alphaModFix amt="30000"/>
          </a:blip>
          <a:srcRect t="7834" b="7834"/>
          <a:stretch/>
        </p:blipFill>
        <p:spPr>
          <a:xfrm rot="10800000">
            <a:off x="0" y="0"/>
            <a:ext cx="9144000" cy="5143500"/>
          </a:xfrm>
          <a:prstGeom prst="rect">
            <a:avLst/>
          </a:prstGeom>
          <a:noFill/>
          <a:ln>
            <a:noFill/>
          </a:ln>
        </p:spPr>
      </p:pic>
      <p:sp>
        <p:nvSpPr>
          <p:cNvPr id="133" name="Google Shape;133;p16"/>
          <p:cNvSpPr txBox="1">
            <a:spLocks noGrp="1"/>
          </p:cNvSpPr>
          <p:nvPr>
            <p:ph type="title"/>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134" name="Google Shape;134;p16"/>
          <p:cNvSpPr txBox="1">
            <a:spLocks noGrp="1"/>
          </p:cNvSpPr>
          <p:nvPr>
            <p:ph type="subTitle" idx="1"/>
          </p:nvPr>
        </p:nvSpPr>
        <p:spPr>
          <a:xfrm>
            <a:off x="1280232" y="2474275"/>
            <a:ext cx="3337800" cy="1093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35" name="Google Shape;135;p16"/>
          <p:cNvSpPr txBox="1">
            <a:spLocks noGrp="1"/>
          </p:cNvSpPr>
          <p:nvPr>
            <p:ph type="subTitle" idx="2"/>
          </p:nvPr>
        </p:nvSpPr>
        <p:spPr>
          <a:xfrm>
            <a:off x="1280232" y="2139175"/>
            <a:ext cx="3337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136" name="Google Shape;136;p16"/>
          <p:cNvPicPr preferRelativeResize="0"/>
          <p:nvPr/>
        </p:nvPicPr>
        <p:blipFill rotWithShape="1">
          <a:blip r:embed="rId3">
            <a:alphaModFix amt="40000"/>
          </a:blip>
          <a:srcRect t="15367" b="11032"/>
          <a:stretch/>
        </p:blipFill>
        <p:spPr>
          <a:xfrm>
            <a:off x="-6575" y="0"/>
            <a:ext cx="1443350" cy="5143501"/>
          </a:xfrm>
          <a:prstGeom prst="rect">
            <a:avLst/>
          </a:prstGeom>
          <a:noFill/>
          <a:ln>
            <a:noFill/>
          </a:ln>
        </p:spPr>
      </p:pic>
      <p:pic>
        <p:nvPicPr>
          <p:cNvPr id="137" name="Google Shape;137;p16"/>
          <p:cNvPicPr preferRelativeResize="0"/>
          <p:nvPr/>
        </p:nvPicPr>
        <p:blipFill rotWithShape="1">
          <a:blip r:embed="rId4">
            <a:alphaModFix/>
          </a:blip>
          <a:srcRect t="3959" b="3950"/>
          <a:stretch/>
        </p:blipFill>
        <p:spPr>
          <a:xfrm>
            <a:off x="8489625" y="0"/>
            <a:ext cx="670850" cy="5143501"/>
          </a:xfrm>
          <a:prstGeom prst="rect">
            <a:avLst/>
          </a:prstGeom>
          <a:noFill/>
          <a:ln>
            <a:noFill/>
          </a:ln>
        </p:spPr>
      </p:pic>
      <p:pic>
        <p:nvPicPr>
          <p:cNvPr id="138" name="Google Shape;138;p16"/>
          <p:cNvPicPr preferRelativeResize="0"/>
          <p:nvPr/>
        </p:nvPicPr>
        <p:blipFill>
          <a:blip r:embed="rId5">
            <a:alphaModFix amt="40000"/>
          </a:blip>
          <a:stretch>
            <a:fillRect/>
          </a:stretch>
        </p:blipFill>
        <p:spPr>
          <a:xfrm>
            <a:off x="6706389" y="-901075"/>
            <a:ext cx="3955573" cy="5143501"/>
          </a:xfrm>
          <a:prstGeom prst="rect">
            <a:avLst/>
          </a:prstGeom>
          <a:noFill/>
          <a:ln>
            <a:noFill/>
          </a:ln>
        </p:spPr>
      </p:pic>
      <p:pic>
        <p:nvPicPr>
          <p:cNvPr id="139" name="Google Shape;139;p16"/>
          <p:cNvPicPr preferRelativeResize="0"/>
          <p:nvPr/>
        </p:nvPicPr>
        <p:blipFill>
          <a:blip r:embed="rId6">
            <a:alphaModFix/>
          </a:blip>
          <a:stretch>
            <a:fillRect/>
          </a:stretch>
        </p:blipFill>
        <p:spPr>
          <a:xfrm>
            <a:off x="-2718700" y="1945401"/>
            <a:ext cx="4219874" cy="54871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mt="30000"/>
          </a:blip>
          <a:srcRect t="7834" b="7834"/>
          <a:stretch/>
        </p:blipFill>
        <p:spPr>
          <a:xfrm rot="10800000">
            <a:off x="0" y="0"/>
            <a:ext cx="9144000" cy="5143500"/>
          </a:xfrm>
          <a:prstGeom prst="rect">
            <a:avLst/>
          </a:prstGeom>
          <a:noFill/>
          <a:ln>
            <a:noFill/>
          </a:ln>
        </p:spPr>
      </p:pic>
      <p:sp>
        <p:nvSpPr>
          <p:cNvPr id="142" name="Google Shape;142;p17"/>
          <p:cNvSpPr txBox="1">
            <a:spLocks noGrp="1"/>
          </p:cNvSpPr>
          <p:nvPr>
            <p:ph type="title"/>
          </p:nvPr>
        </p:nvSpPr>
        <p:spPr>
          <a:xfrm>
            <a:off x="4315775" y="1118400"/>
            <a:ext cx="3611400" cy="162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143" name="Google Shape;143;p17"/>
          <p:cNvSpPr txBox="1">
            <a:spLocks noGrp="1"/>
          </p:cNvSpPr>
          <p:nvPr>
            <p:ph type="subTitle" idx="1"/>
          </p:nvPr>
        </p:nvSpPr>
        <p:spPr>
          <a:xfrm>
            <a:off x="4315775" y="3127200"/>
            <a:ext cx="3611400" cy="897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pic>
        <p:nvPicPr>
          <p:cNvPr id="144" name="Google Shape;144;p17"/>
          <p:cNvPicPr preferRelativeResize="0"/>
          <p:nvPr/>
        </p:nvPicPr>
        <p:blipFill rotWithShape="1">
          <a:blip r:embed="rId3">
            <a:alphaModFix amt="40000"/>
          </a:blip>
          <a:srcRect t="15367" b="11032"/>
          <a:stretch/>
        </p:blipFill>
        <p:spPr>
          <a:xfrm>
            <a:off x="-158975" y="0"/>
            <a:ext cx="1443350" cy="5143501"/>
          </a:xfrm>
          <a:prstGeom prst="rect">
            <a:avLst/>
          </a:prstGeom>
          <a:noFill/>
          <a:ln>
            <a:noFill/>
          </a:ln>
        </p:spPr>
      </p:pic>
      <p:pic>
        <p:nvPicPr>
          <p:cNvPr id="145" name="Google Shape;145;p17"/>
          <p:cNvPicPr preferRelativeResize="0"/>
          <p:nvPr/>
        </p:nvPicPr>
        <p:blipFill>
          <a:blip r:embed="rId4">
            <a:alphaModFix amt="40000"/>
          </a:blip>
          <a:stretch>
            <a:fillRect/>
          </a:stretch>
        </p:blipFill>
        <p:spPr>
          <a:xfrm>
            <a:off x="6451114" y="-2571750"/>
            <a:ext cx="3955573" cy="5143501"/>
          </a:xfrm>
          <a:prstGeom prst="rect">
            <a:avLst/>
          </a:prstGeom>
          <a:noFill/>
          <a:ln>
            <a:noFill/>
          </a:ln>
        </p:spPr>
      </p:pic>
      <p:pic>
        <p:nvPicPr>
          <p:cNvPr id="146" name="Google Shape;146;p17"/>
          <p:cNvPicPr preferRelativeResize="0"/>
          <p:nvPr/>
        </p:nvPicPr>
        <p:blipFill rotWithShape="1">
          <a:blip r:embed="rId3">
            <a:alphaModFix/>
          </a:blip>
          <a:srcRect t="15367" b="11032"/>
          <a:stretch/>
        </p:blipFill>
        <p:spPr>
          <a:xfrm flipH="1">
            <a:off x="7836000" y="0"/>
            <a:ext cx="1443350" cy="51435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55"/>
        <p:cNvGrpSpPr/>
        <p:nvPr/>
      </p:nvGrpSpPr>
      <p:grpSpPr>
        <a:xfrm>
          <a:off x="0" y="0"/>
          <a:ext cx="0" cy="0"/>
          <a:chOff x="0" y="0"/>
          <a:chExt cx="0" cy="0"/>
        </a:xfrm>
      </p:grpSpPr>
      <p:pic>
        <p:nvPicPr>
          <p:cNvPr id="156" name="Google Shape;156;p19"/>
          <p:cNvPicPr preferRelativeResize="0"/>
          <p:nvPr/>
        </p:nvPicPr>
        <p:blipFill rotWithShape="1">
          <a:blip r:embed="rId2">
            <a:alphaModFix amt="30000"/>
          </a:blip>
          <a:srcRect t="7834" b="7834"/>
          <a:stretch/>
        </p:blipFill>
        <p:spPr>
          <a:xfrm rot="10800000">
            <a:off x="0" y="0"/>
            <a:ext cx="9144000" cy="5143500"/>
          </a:xfrm>
          <a:prstGeom prst="rect">
            <a:avLst/>
          </a:prstGeom>
          <a:noFill/>
          <a:ln>
            <a:noFill/>
          </a:ln>
        </p:spPr>
      </p:pic>
      <p:sp>
        <p:nvSpPr>
          <p:cNvPr id="157" name="Google Shape;157;p19"/>
          <p:cNvSpPr txBox="1">
            <a:spLocks noGrp="1"/>
          </p:cNvSpPr>
          <p:nvPr>
            <p:ph type="title"/>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158" name="Google Shape;158;p19"/>
          <p:cNvSpPr txBox="1">
            <a:spLocks noGrp="1"/>
          </p:cNvSpPr>
          <p:nvPr>
            <p:ph type="subTitle" idx="1"/>
          </p:nvPr>
        </p:nvSpPr>
        <p:spPr>
          <a:xfrm>
            <a:off x="3326672" y="1203350"/>
            <a:ext cx="3130200" cy="628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59" name="Google Shape;159;p19"/>
          <p:cNvSpPr txBox="1">
            <a:spLocks noGrp="1"/>
          </p:cNvSpPr>
          <p:nvPr>
            <p:ph type="subTitle" idx="2"/>
          </p:nvPr>
        </p:nvSpPr>
        <p:spPr>
          <a:xfrm>
            <a:off x="3326676" y="1831850"/>
            <a:ext cx="3130200" cy="336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60" name="Google Shape;160;p19"/>
          <p:cNvSpPr txBox="1">
            <a:spLocks noGrp="1"/>
          </p:cNvSpPr>
          <p:nvPr>
            <p:ph type="subTitle" idx="3"/>
          </p:nvPr>
        </p:nvSpPr>
        <p:spPr>
          <a:xfrm>
            <a:off x="3326672" y="2356963"/>
            <a:ext cx="3130200" cy="628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61" name="Google Shape;161;p19"/>
          <p:cNvSpPr txBox="1">
            <a:spLocks noGrp="1"/>
          </p:cNvSpPr>
          <p:nvPr>
            <p:ph type="subTitle" idx="4"/>
          </p:nvPr>
        </p:nvSpPr>
        <p:spPr>
          <a:xfrm>
            <a:off x="3326676" y="2985462"/>
            <a:ext cx="3130200" cy="336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62" name="Google Shape;162;p19"/>
          <p:cNvSpPr txBox="1">
            <a:spLocks noGrp="1"/>
          </p:cNvSpPr>
          <p:nvPr>
            <p:ph type="subTitle" idx="5"/>
          </p:nvPr>
        </p:nvSpPr>
        <p:spPr>
          <a:xfrm>
            <a:off x="3326672" y="3510575"/>
            <a:ext cx="3130200" cy="628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63" name="Google Shape;163;p19"/>
          <p:cNvSpPr txBox="1">
            <a:spLocks noGrp="1"/>
          </p:cNvSpPr>
          <p:nvPr>
            <p:ph type="subTitle" idx="6"/>
          </p:nvPr>
        </p:nvSpPr>
        <p:spPr>
          <a:xfrm>
            <a:off x="3326676" y="4139075"/>
            <a:ext cx="3130200" cy="336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164" name="Google Shape;164;p19"/>
          <p:cNvPicPr preferRelativeResize="0"/>
          <p:nvPr/>
        </p:nvPicPr>
        <p:blipFill rotWithShape="1">
          <a:blip r:embed="rId3">
            <a:alphaModFix amt="40000"/>
          </a:blip>
          <a:srcRect t="15367" b="11032"/>
          <a:stretch/>
        </p:blipFill>
        <p:spPr>
          <a:xfrm>
            <a:off x="-6575" y="0"/>
            <a:ext cx="1443350" cy="5143501"/>
          </a:xfrm>
          <a:prstGeom prst="rect">
            <a:avLst/>
          </a:prstGeom>
          <a:noFill/>
          <a:ln>
            <a:noFill/>
          </a:ln>
        </p:spPr>
      </p:pic>
      <p:pic>
        <p:nvPicPr>
          <p:cNvPr id="165" name="Google Shape;165;p19"/>
          <p:cNvPicPr preferRelativeResize="0"/>
          <p:nvPr/>
        </p:nvPicPr>
        <p:blipFill rotWithShape="1">
          <a:blip r:embed="rId4">
            <a:alphaModFix/>
          </a:blip>
          <a:srcRect t="3959" b="3950"/>
          <a:stretch/>
        </p:blipFill>
        <p:spPr>
          <a:xfrm>
            <a:off x="8489625" y="0"/>
            <a:ext cx="670850" cy="5143501"/>
          </a:xfrm>
          <a:prstGeom prst="rect">
            <a:avLst/>
          </a:prstGeom>
          <a:noFill/>
          <a:ln>
            <a:noFill/>
          </a:ln>
        </p:spPr>
      </p:pic>
      <p:pic>
        <p:nvPicPr>
          <p:cNvPr id="166" name="Google Shape;166;p19"/>
          <p:cNvPicPr preferRelativeResize="0"/>
          <p:nvPr/>
        </p:nvPicPr>
        <p:blipFill>
          <a:blip r:embed="rId5">
            <a:alphaModFix amt="40000"/>
          </a:blip>
          <a:stretch>
            <a:fillRect/>
          </a:stretch>
        </p:blipFill>
        <p:spPr>
          <a:xfrm>
            <a:off x="6706389" y="-901075"/>
            <a:ext cx="3955573" cy="5143501"/>
          </a:xfrm>
          <a:prstGeom prst="rect">
            <a:avLst/>
          </a:prstGeom>
          <a:noFill/>
          <a:ln>
            <a:noFill/>
          </a:ln>
        </p:spPr>
      </p:pic>
      <p:pic>
        <p:nvPicPr>
          <p:cNvPr id="167" name="Google Shape;167;p19"/>
          <p:cNvPicPr preferRelativeResize="0"/>
          <p:nvPr/>
        </p:nvPicPr>
        <p:blipFill>
          <a:blip r:embed="rId6">
            <a:alphaModFix/>
          </a:blip>
          <a:stretch>
            <a:fillRect/>
          </a:stretch>
        </p:blipFill>
        <p:spPr>
          <a:xfrm>
            <a:off x="-2718700" y="1945401"/>
            <a:ext cx="4219874" cy="54871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68"/>
        <p:cNvGrpSpPr/>
        <p:nvPr/>
      </p:nvGrpSpPr>
      <p:grpSpPr>
        <a:xfrm>
          <a:off x="0" y="0"/>
          <a:ext cx="0" cy="0"/>
          <a:chOff x="0" y="0"/>
          <a:chExt cx="0" cy="0"/>
        </a:xfrm>
      </p:grpSpPr>
      <p:pic>
        <p:nvPicPr>
          <p:cNvPr id="169" name="Google Shape;169;p20"/>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170" name="Google Shape;170;p20"/>
          <p:cNvSpPr txBox="1">
            <a:spLocks noGrp="1"/>
          </p:cNvSpPr>
          <p:nvPr>
            <p:ph type="subTitle" idx="1"/>
          </p:nvPr>
        </p:nvSpPr>
        <p:spPr>
          <a:xfrm>
            <a:off x="1203744" y="3454568"/>
            <a:ext cx="2245500" cy="875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71" name="Google Shape;171;p20"/>
          <p:cNvSpPr txBox="1">
            <a:spLocks noGrp="1"/>
          </p:cNvSpPr>
          <p:nvPr>
            <p:ph type="subTitle" idx="2"/>
          </p:nvPr>
        </p:nvSpPr>
        <p:spPr>
          <a:xfrm>
            <a:off x="1203744" y="3119475"/>
            <a:ext cx="22455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72" name="Google Shape;172;p20"/>
          <p:cNvSpPr txBox="1">
            <a:spLocks noGrp="1"/>
          </p:cNvSpPr>
          <p:nvPr>
            <p:ph type="title"/>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173" name="Google Shape;173;p20"/>
          <p:cNvSpPr txBox="1">
            <a:spLocks noGrp="1"/>
          </p:cNvSpPr>
          <p:nvPr>
            <p:ph type="subTitle" idx="3"/>
          </p:nvPr>
        </p:nvSpPr>
        <p:spPr>
          <a:xfrm>
            <a:off x="3449250" y="2531318"/>
            <a:ext cx="2245500" cy="875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74" name="Google Shape;174;p20"/>
          <p:cNvSpPr txBox="1">
            <a:spLocks noGrp="1"/>
          </p:cNvSpPr>
          <p:nvPr>
            <p:ph type="subTitle" idx="4"/>
          </p:nvPr>
        </p:nvSpPr>
        <p:spPr>
          <a:xfrm>
            <a:off x="3449250" y="2196225"/>
            <a:ext cx="22455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75" name="Google Shape;175;p20"/>
          <p:cNvSpPr txBox="1">
            <a:spLocks noGrp="1"/>
          </p:cNvSpPr>
          <p:nvPr>
            <p:ph type="subTitle" idx="5"/>
          </p:nvPr>
        </p:nvSpPr>
        <p:spPr>
          <a:xfrm>
            <a:off x="5694756" y="3454568"/>
            <a:ext cx="2245500" cy="875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76" name="Google Shape;176;p20"/>
          <p:cNvSpPr txBox="1">
            <a:spLocks noGrp="1"/>
          </p:cNvSpPr>
          <p:nvPr>
            <p:ph type="subTitle" idx="6"/>
          </p:nvPr>
        </p:nvSpPr>
        <p:spPr>
          <a:xfrm>
            <a:off x="5694756" y="3119475"/>
            <a:ext cx="22455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177" name="Google Shape;177;p20"/>
          <p:cNvPicPr preferRelativeResize="0"/>
          <p:nvPr/>
        </p:nvPicPr>
        <p:blipFill rotWithShape="1">
          <a:blip r:embed="rId3">
            <a:alphaModFix amt="40000"/>
          </a:blip>
          <a:srcRect t="8817" b="12243"/>
          <a:stretch/>
        </p:blipFill>
        <p:spPr>
          <a:xfrm>
            <a:off x="-16600" y="0"/>
            <a:ext cx="782650" cy="5143501"/>
          </a:xfrm>
          <a:prstGeom prst="rect">
            <a:avLst/>
          </a:prstGeom>
          <a:noFill/>
          <a:ln>
            <a:noFill/>
          </a:ln>
        </p:spPr>
      </p:pic>
      <p:pic>
        <p:nvPicPr>
          <p:cNvPr id="178" name="Google Shape;178;p20"/>
          <p:cNvPicPr preferRelativeResize="0"/>
          <p:nvPr/>
        </p:nvPicPr>
        <p:blipFill rotWithShape="1">
          <a:blip r:embed="rId4">
            <a:alphaModFix/>
          </a:blip>
          <a:srcRect t="15367" b="11032"/>
          <a:stretch/>
        </p:blipFill>
        <p:spPr>
          <a:xfrm flipH="1">
            <a:off x="7773075" y="0"/>
            <a:ext cx="1443350" cy="51435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79"/>
        <p:cNvGrpSpPr/>
        <p:nvPr/>
      </p:nvGrpSpPr>
      <p:grpSpPr>
        <a:xfrm>
          <a:off x="0" y="0"/>
          <a:ext cx="0" cy="0"/>
          <a:chOff x="0" y="0"/>
          <a:chExt cx="0" cy="0"/>
        </a:xfrm>
      </p:grpSpPr>
      <p:pic>
        <p:nvPicPr>
          <p:cNvPr id="180" name="Google Shape;180;p21"/>
          <p:cNvPicPr preferRelativeResize="0"/>
          <p:nvPr/>
        </p:nvPicPr>
        <p:blipFill rotWithShape="1">
          <a:blip r:embed="rId2">
            <a:alphaModFix amt="30000"/>
          </a:blip>
          <a:srcRect t="7834" b="7834"/>
          <a:stretch/>
        </p:blipFill>
        <p:spPr>
          <a:xfrm rot="10800000">
            <a:off x="0" y="0"/>
            <a:ext cx="9144000" cy="5143500"/>
          </a:xfrm>
          <a:prstGeom prst="rect">
            <a:avLst/>
          </a:prstGeom>
          <a:noFill/>
          <a:ln>
            <a:noFill/>
          </a:ln>
        </p:spPr>
      </p:pic>
      <p:sp>
        <p:nvSpPr>
          <p:cNvPr id="181" name="Google Shape;181;p21"/>
          <p:cNvSpPr txBox="1">
            <a:spLocks noGrp="1"/>
          </p:cNvSpPr>
          <p:nvPr>
            <p:ph type="title"/>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182" name="Google Shape;182;p21"/>
          <p:cNvSpPr txBox="1">
            <a:spLocks noGrp="1"/>
          </p:cNvSpPr>
          <p:nvPr>
            <p:ph type="subTitle" idx="1"/>
          </p:nvPr>
        </p:nvSpPr>
        <p:spPr>
          <a:xfrm>
            <a:off x="2138025" y="1913148"/>
            <a:ext cx="22455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83" name="Google Shape;183;p21"/>
          <p:cNvSpPr txBox="1">
            <a:spLocks noGrp="1"/>
          </p:cNvSpPr>
          <p:nvPr>
            <p:ph type="subTitle" idx="2"/>
          </p:nvPr>
        </p:nvSpPr>
        <p:spPr>
          <a:xfrm>
            <a:off x="2138025" y="1578050"/>
            <a:ext cx="22455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84" name="Google Shape;184;p21"/>
          <p:cNvSpPr txBox="1">
            <a:spLocks noGrp="1"/>
          </p:cNvSpPr>
          <p:nvPr>
            <p:ph type="subTitle" idx="3"/>
          </p:nvPr>
        </p:nvSpPr>
        <p:spPr>
          <a:xfrm>
            <a:off x="4760475" y="1913148"/>
            <a:ext cx="22455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85" name="Google Shape;185;p21"/>
          <p:cNvSpPr txBox="1">
            <a:spLocks noGrp="1"/>
          </p:cNvSpPr>
          <p:nvPr>
            <p:ph type="subTitle" idx="4"/>
          </p:nvPr>
        </p:nvSpPr>
        <p:spPr>
          <a:xfrm>
            <a:off x="4760475" y="1578050"/>
            <a:ext cx="22455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86" name="Google Shape;186;p21"/>
          <p:cNvSpPr txBox="1">
            <a:spLocks noGrp="1"/>
          </p:cNvSpPr>
          <p:nvPr>
            <p:ph type="subTitle" idx="5"/>
          </p:nvPr>
        </p:nvSpPr>
        <p:spPr>
          <a:xfrm>
            <a:off x="2138025" y="3360948"/>
            <a:ext cx="22455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87" name="Google Shape;187;p21"/>
          <p:cNvSpPr txBox="1">
            <a:spLocks noGrp="1"/>
          </p:cNvSpPr>
          <p:nvPr>
            <p:ph type="subTitle" idx="6"/>
          </p:nvPr>
        </p:nvSpPr>
        <p:spPr>
          <a:xfrm>
            <a:off x="2138025" y="3025850"/>
            <a:ext cx="22455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88" name="Google Shape;188;p21"/>
          <p:cNvSpPr txBox="1">
            <a:spLocks noGrp="1"/>
          </p:cNvSpPr>
          <p:nvPr>
            <p:ph type="subTitle" idx="7"/>
          </p:nvPr>
        </p:nvSpPr>
        <p:spPr>
          <a:xfrm>
            <a:off x="4760475" y="3360948"/>
            <a:ext cx="22455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89" name="Google Shape;189;p21"/>
          <p:cNvSpPr txBox="1">
            <a:spLocks noGrp="1"/>
          </p:cNvSpPr>
          <p:nvPr>
            <p:ph type="subTitle" idx="8"/>
          </p:nvPr>
        </p:nvSpPr>
        <p:spPr>
          <a:xfrm>
            <a:off x="4760475" y="3025850"/>
            <a:ext cx="22455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190" name="Google Shape;190;p21"/>
          <p:cNvPicPr preferRelativeResize="0"/>
          <p:nvPr/>
        </p:nvPicPr>
        <p:blipFill rotWithShape="1">
          <a:blip r:embed="rId3">
            <a:alphaModFix amt="40000"/>
          </a:blip>
          <a:srcRect t="3959" b="3950"/>
          <a:stretch/>
        </p:blipFill>
        <p:spPr>
          <a:xfrm>
            <a:off x="8489625" y="0"/>
            <a:ext cx="670850" cy="5143501"/>
          </a:xfrm>
          <a:prstGeom prst="rect">
            <a:avLst/>
          </a:prstGeom>
          <a:noFill/>
          <a:ln>
            <a:noFill/>
          </a:ln>
        </p:spPr>
      </p:pic>
      <p:pic>
        <p:nvPicPr>
          <p:cNvPr id="191" name="Google Shape;191;p21"/>
          <p:cNvPicPr preferRelativeResize="0"/>
          <p:nvPr/>
        </p:nvPicPr>
        <p:blipFill>
          <a:blip r:embed="rId4">
            <a:alphaModFix/>
          </a:blip>
          <a:stretch>
            <a:fillRect/>
          </a:stretch>
        </p:blipFill>
        <p:spPr>
          <a:xfrm>
            <a:off x="6994800" y="2110010"/>
            <a:ext cx="3123150" cy="4061066"/>
          </a:xfrm>
          <a:prstGeom prst="rect">
            <a:avLst/>
          </a:prstGeom>
          <a:noFill/>
          <a:ln>
            <a:noFill/>
          </a:ln>
        </p:spPr>
      </p:pic>
      <p:pic>
        <p:nvPicPr>
          <p:cNvPr id="192" name="Google Shape;192;p21"/>
          <p:cNvPicPr preferRelativeResize="0"/>
          <p:nvPr/>
        </p:nvPicPr>
        <p:blipFill rotWithShape="1">
          <a:blip r:embed="rId5">
            <a:alphaModFix/>
          </a:blip>
          <a:srcRect t="15367" b="11032"/>
          <a:stretch/>
        </p:blipFill>
        <p:spPr>
          <a:xfrm>
            <a:off x="-6575" y="0"/>
            <a:ext cx="1443350" cy="5143501"/>
          </a:xfrm>
          <a:prstGeom prst="rect">
            <a:avLst/>
          </a:prstGeom>
          <a:noFill/>
          <a:ln>
            <a:noFill/>
          </a:ln>
        </p:spPr>
      </p:pic>
      <p:pic>
        <p:nvPicPr>
          <p:cNvPr id="193" name="Google Shape;193;p21"/>
          <p:cNvPicPr preferRelativeResize="0"/>
          <p:nvPr/>
        </p:nvPicPr>
        <p:blipFill>
          <a:blip r:embed="rId4">
            <a:alphaModFix amt="40000"/>
          </a:blip>
          <a:stretch>
            <a:fillRect/>
          </a:stretch>
        </p:blipFill>
        <p:spPr>
          <a:xfrm>
            <a:off x="-1709786" y="-1328400"/>
            <a:ext cx="3955573" cy="51435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94"/>
        <p:cNvGrpSpPr/>
        <p:nvPr/>
      </p:nvGrpSpPr>
      <p:grpSpPr>
        <a:xfrm>
          <a:off x="0" y="0"/>
          <a:ext cx="0" cy="0"/>
          <a:chOff x="0" y="0"/>
          <a:chExt cx="0" cy="0"/>
        </a:xfrm>
      </p:grpSpPr>
      <p:pic>
        <p:nvPicPr>
          <p:cNvPr id="195" name="Google Shape;195;p22"/>
          <p:cNvPicPr preferRelativeResize="0"/>
          <p:nvPr/>
        </p:nvPicPr>
        <p:blipFill rotWithShape="1">
          <a:blip r:embed="rId2">
            <a:alphaModFix amt="30000"/>
          </a:blip>
          <a:srcRect t="7834" b="7834"/>
          <a:stretch/>
        </p:blipFill>
        <p:spPr>
          <a:xfrm rot="10800000">
            <a:off x="0" y="0"/>
            <a:ext cx="9144000" cy="5143500"/>
          </a:xfrm>
          <a:prstGeom prst="rect">
            <a:avLst/>
          </a:prstGeom>
          <a:noFill/>
          <a:ln>
            <a:noFill/>
          </a:ln>
        </p:spPr>
      </p:pic>
      <p:sp>
        <p:nvSpPr>
          <p:cNvPr id="196" name="Google Shape;196;p22"/>
          <p:cNvSpPr txBox="1">
            <a:spLocks noGrp="1"/>
          </p:cNvSpPr>
          <p:nvPr>
            <p:ph type="subTitle" idx="1"/>
          </p:nvPr>
        </p:nvSpPr>
        <p:spPr>
          <a:xfrm>
            <a:off x="1271007" y="1953399"/>
            <a:ext cx="19218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97" name="Google Shape;197;p22"/>
          <p:cNvSpPr txBox="1">
            <a:spLocks noGrp="1"/>
          </p:cNvSpPr>
          <p:nvPr>
            <p:ph type="subTitle" idx="2"/>
          </p:nvPr>
        </p:nvSpPr>
        <p:spPr>
          <a:xfrm>
            <a:off x="1271007" y="1618300"/>
            <a:ext cx="1921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98" name="Google Shape;198;p22"/>
          <p:cNvSpPr txBox="1">
            <a:spLocks noGrp="1"/>
          </p:cNvSpPr>
          <p:nvPr>
            <p:ph type="subTitle" idx="3"/>
          </p:nvPr>
        </p:nvSpPr>
        <p:spPr>
          <a:xfrm>
            <a:off x="3611083" y="1953399"/>
            <a:ext cx="19218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199" name="Google Shape;199;p22"/>
          <p:cNvSpPr txBox="1">
            <a:spLocks noGrp="1"/>
          </p:cNvSpPr>
          <p:nvPr>
            <p:ph type="subTitle" idx="4"/>
          </p:nvPr>
        </p:nvSpPr>
        <p:spPr>
          <a:xfrm>
            <a:off x="3611083" y="1618300"/>
            <a:ext cx="1921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200" name="Google Shape;200;p22"/>
          <p:cNvSpPr txBox="1">
            <a:spLocks noGrp="1"/>
          </p:cNvSpPr>
          <p:nvPr>
            <p:ph type="subTitle" idx="5"/>
          </p:nvPr>
        </p:nvSpPr>
        <p:spPr>
          <a:xfrm>
            <a:off x="1271007" y="3401200"/>
            <a:ext cx="19218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201" name="Google Shape;201;p22"/>
          <p:cNvSpPr txBox="1">
            <a:spLocks noGrp="1"/>
          </p:cNvSpPr>
          <p:nvPr>
            <p:ph type="subTitle" idx="6"/>
          </p:nvPr>
        </p:nvSpPr>
        <p:spPr>
          <a:xfrm>
            <a:off x="1271007" y="3066101"/>
            <a:ext cx="1921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202" name="Google Shape;202;p22"/>
          <p:cNvSpPr txBox="1">
            <a:spLocks noGrp="1"/>
          </p:cNvSpPr>
          <p:nvPr>
            <p:ph type="subTitle" idx="7"/>
          </p:nvPr>
        </p:nvSpPr>
        <p:spPr>
          <a:xfrm>
            <a:off x="3611083" y="3401200"/>
            <a:ext cx="19218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203" name="Google Shape;203;p22"/>
          <p:cNvSpPr txBox="1">
            <a:spLocks noGrp="1"/>
          </p:cNvSpPr>
          <p:nvPr>
            <p:ph type="subTitle" idx="8"/>
          </p:nvPr>
        </p:nvSpPr>
        <p:spPr>
          <a:xfrm>
            <a:off x="3611083" y="3066101"/>
            <a:ext cx="1921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204" name="Google Shape;204;p22"/>
          <p:cNvSpPr txBox="1">
            <a:spLocks noGrp="1"/>
          </p:cNvSpPr>
          <p:nvPr>
            <p:ph type="title"/>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205" name="Google Shape;205;p22"/>
          <p:cNvSpPr txBox="1">
            <a:spLocks noGrp="1"/>
          </p:cNvSpPr>
          <p:nvPr>
            <p:ph type="subTitle" idx="9"/>
          </p:nvPr>
        </p:nvSpPr>
        <p:spPr>
          <a:xfrm>
            <a:off x="5951193" y="1953399"/>
            <a:ext cx="19218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206" name="Google Shape;206;p22"/>
          <p:cNvSpPr txBox="1">
            <a:spLocks noGrp="1"/>
          </p:cNvSpPr>
          <p:nvPr>
            <p:ph type="subTitle" idx="13"/>
          </p:nvPr>
        </p:nvSpPr>
        <p:spPr>
          <a:xfrm>
            <a:off x="5951193" y="1618300"/>
            <a:ext cx="1921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207" name="Google Shape;207;p22"/>
          <p:cNvSpPr txBox="1">
            <a:spLocks noGrp="1"/>
          </p:cNvSpPr>
          <p:nvPr>
            <p:ph type="subTitle" idx="14"/>
          </p:nvPr>
        </p:nvSpPr>
        <p:spPr>
          <a:xfrm>
            <a:off x="5951193" y="3401200"/>
            <a:ext cx="1921800" cy="64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208" name="Google Shape;208;p22"/>
          <p:cNvSpPr txBox="1">
            <a:spLocks noGrp="1"/>
          </p:cNvSpPr>
          <p:nvPr>
            <p:ph type="subTitle" idx="15"/>
          </p:nvPr>
        </p:nvSpPr>
        <p:spPr>
          <a:xfrm>
            <a:off x="5951193" y="3066101"/>
            <a:ext cx="1921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209" name="Google Shape;209;p22"/>
          <p:cNvPicPr preferRelativeResize="0"/>
          <p:nvPr/>
        </p:nvPicPr>
        <p:blipFill rotWithShape="1">
          <a:blip r:embed="rId3">
            <a:alphaModFix amt="40000"/>
          </a:blip>
          <a:srcRect t="15367" b="11032"/>
          <a:stretch/>
        </p:blipFill>
        <p:spPr>
          <a:xfrm>
            <a:off x="-235175" y="0"/>
            <a:ext cx="1443350" cy="5143501"/>
          </a:xfrm>
          <a:prstGeom prst="rect">
            <a:avLst/>
          </a:prstGeom>
          <a:noFill/>
          <a:ln>
            <a:noFill/>
          </a:ln>
        </p:spPr>
      </p:pic>
      <p:pic>
        <p:nvPicPr>
          <p:cNvPr id="210" name="Google Shape;210;p22"/>
          <p:cNvPicPr preferRelativeResize="0"/>
          <p:nvPr/>
        </p:nvPicPr>
        <p:blipFill rotWithShape="1">
          <a:blip r:embed="rId4">
            <a:alphaModFix/>
          </a:blip>
          <a:srcRect t="3959" b="3950"/>
          <a:stretch/>
        </p:blipFill>
        <p:spPr>
          <a:xfrm>
            <a:off x="8337225" y="0"/>
            <a:ext cx="670850" cy="5143501"/>
          </a:xfrm>
          <a:prstGeom prst="rect">
            <a:avLst/>
          </a:prstGeom>
          <a:noFill/>
          <a:ln>
            <a:noFill/>
          </a:ln>
        </p:spPr>
      </p:pic>
      <p:pic>
        <p:nvPicPr>
          <p:cNvPr id="211" name="Google Shape;211;p22"/>
          <p:cNvPicPr preferRelativeResize="0"/>
          <p:nvPr/>
        </p:nvPicPr>
        <p:blipFill>
          <a:blip r:embed="rId5">
            <a:alphaModFix amt="40000"/>
          </a:blip>
          <a:stretch>
            <a:fillRect/>
          </a:stretch>
        </p:blipFill>
        <p:spPr>
          <a:xfrm>
            <a:off x="6706389" y="-1967875"/>
            <a:ext cx="3955573" cy="5143501"/>
          </a:xfrm>
          <a:prstGeom prst="rect">
            <a:avLst/>
          </a:prstGeom>
          <a:noFill/>
          <a:ln>
            <a:noFill/>
          </a:ln>
        </p:spPr>
      </p:pic>
      <p:pic>
        <p:nvPicPr>
          <p:cNvPr id="212" name="Google Shape;212;p22"/>
          <p:cNvPicPr preferRelativeResize="0"/>
          <p:nvPr/>
        </p:nvPicPr>
        <p:blipFill>
          <a:blip r:embed="rId6">
            <a:alphaModFix/>
          </a:blip>
          <a:stretch>
            <a:fillRect/>
          </a:stretch>
        </p:blipFill>
        <p:spPr>
          <a:xfrm>
            <a:off x="-2642500" y="2097801"/>
            <a:ext cx="4219874" cy="54871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pic>
        <p:nvPicPr>
          <p:cNvPr id="17" name="Google Shape;17;p3"/>
          <p:cNvPicPr preferRelativeResize="0"/>
          <p:nvPr/>
        </p:nvPicPr>
        <p:blipFill>
          <a:blip r:embed="rId3">
            <a:alphaModFix amt="40000"/>
          </a:blip>
          <a:stretch>
            <a:fillRect/>
          </a:stretch>
        </p:blipFill>
        <p:spPr>
          <a:xfrm>
            <a:off x="-285739" y="-1786327"/>
            <a:ext cx="3277374" cy="4261652"/>
          </a:xfrm>
          <a:prstGeom prst="rect">
            <a:avLst/>
          </a:prstGeom>
          <a:noFill/>
          <a:ln>
            <a:noFill/>
          </a:ln>
        </p:spPr>
      </p:pic>
      <p:pic>
        <p:nvPicPr>
          <p:cNvPr id="18" name="Google Shape;18;p3"/>
          <p:cNvPicPr preferRelativeResize="0"/>
          <p:nvPr/>
        </p:nvPicPr>
        <p:blipFill>
          <a:blip r:embed="rId3">
            <a:alphaModFix amt="40000"/>
          </a:blip>
          <a:stretch>
            <a:fillRect/>
          </a:stretch>
        </p:blipFill>
        <p:spPr>
          <a:xfrm>
            <a:off x="6002187" y="2295800"/>
            <a:ext cx="3557126" cy="4625398"/>
          </a:xfrm>
          <a:prstGeom prst="rect">
            <a:avLst/>
          </a:prstGeom>
          <a:noFill/>
          <a:ln>
            <a:noFill/>
          </a:ln>
        </p:spPr>
      </p:pic>
      <p:pic>
        <p:nvPicPr>
          <p:cNvPr id="19" name="Google Shape;19;p3"/>
          <p:cNvPicPr preferRelativeResize="0"/>
          <p:nvPr/>
        </p:nvPicPr>
        <p:blipFill rotWithShape="1">
          <a:blip r:embed="rId4">
            <a:alphaModFix amt="40000"/>
          </a:blip>
          <a:srcRect t="15367" b="11032"/>
          <a:stretch/>
        </p:blipFill>
        <p:spPr>
          <a:xfrm>
            <a:off x="715100" y="0"/>
            <a:ext cx="1443350" cy="5143501"/>
          </a:xfrm>
          <a:prstGeom prst="rect">
            <a:avLst/>
          </a:prstGeom>
          <a:noFill/>
          <a:ln>
            <a:noFill/>
          </a:ln>
        </p:spPr>
      </p:pic>
      <p:sp>
        <p:nvSpPr>
          <p:cNvPr id="20" name="Google Shape;20;p3"/>
          <p:cNvSpPr txBox="1">
            <a:spLocks noGrp="1"/>
          </p:cNvSpPr>
          <p:nvPr>
            <p:ph type="title"/>
          </p:nvPr>
        </p:nvSpPr>
        <p:spPr>
          <a:xfrm>
            <a:off x="2215800" y="2458515"/>
            <a:ext cx="4712400" cy="780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2215800" y="1365425"/>
            <a:ext cx="4712400" cy="9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2215800" y="3239380"/>
            <a:ext cx="4712400" cy="41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23" name="Google Shape;23;p3"/>
          <p:cNvPicPr preferRelativeResize="0"/>
          <p:nvPr/>
        </p:nvPicPr>
        <p:blipFill rotWithShape="1">
          <a:blip r:embed="rId5">
            <a:alphaModFix/>
          </a:blip>
          <a:srcRect/>
          <a:stretch/>
        </p:blipFill>
        <p:spPr>
          <a:xfrm rot="-163228" flipH="1">
            <a:off x="116726" y="-400020"/>
            <a:ext cx="713900" cy="5943538"/>
          </a:xfrm>
          <a:prstGeom prst="rect">
            <a:avLst/>
          </a:prstGeom>
          <a:noFill/>
          <a:ln>
            <a:noFill/>
          </a:ln>
        </p:spPr>
      </p:pic>
      <p:pic>
        <p:nvPicPr>
          <p:cNvPr id="24" name="Google Shape;24;p3"/>
          <p:cNvPicPr preferRelativeResize="0"/>
          <p:nvPr/>
        </p:nvPicPr>
        <p:blipFill rotWithShape="1">
          <a:blip r:embed="rId4">
            <a:alphaModFix/>
          </a:blip>
          <a:srcRect t="15367" b="11032"/>
          <a:stretch/>
        </p:blipFill>
        <p:spPr>
          <a:xfrm flipH="1">
            <a:off x="7563525" y="0"/>
            <a:ext cx="1443350" cy="5143501"/>
          </a:xfrm>
          <a:prstGeom prst="rect">
            <a:avLst/>
          </a:prstGeom>
          <a:noFill/>
          <a:ln>
            <a:noFill/>
          </a:ln>
        </p:spPr>
      </p:pic>
      <p:pic>
        <p:nvPicPr>
          <p:cNvPr id="25" name="Google Shape;25;p3"/>
          <p:cNvPicPr preferRelativeResize="0"/>
          <p:nvPr/>
        </p:nvPicPr>
        <p:blipFill>
          <a:blip r:embed="rId3">
            <a:alphaModFix/>
          </a:blip>
          <a:stretch>
            <a:fillRect/>
          </a:stretch>
        </p:blipFill>
        <p:spPr>
          <a:xfrm>
            <a:off x="-524454" y="2168650"/>
            <a:ext cx="2605849" cy="3388452"/>
          </a:xfrm>
          <a:prstGeom prst="rect">
            <a:avLst/>
          </a:prstGeom>
          <a:noFill/>
          <a:ln>
            <a:noFill/>
          </a:ln>
        </p:spPr>
      </p:pic>
      <p:pic>
        <p:nvPicPr>
          <p:cNvPr id="26" name="Google Shape;26;p3"/>
          <p:cNvPicPr preferRelativeResize="0"/>
          <p:nvPr/>
        </p:nvPicPr>
        <p:blipFill>
          <a:blip r:embed="rId6">
            <a:alphaModFix/>
          </a:blip>
          <a:stretch>
            <a:fillRect/>
          </a:stretch>
        </p:blipFill>
        <p:spPr>
          <a:xfrm>
            <a:off x="6373276" y="-1139300"/>
            <a:ext cx="3557149" cy="462544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13"/>
        <p:cNvGrpSpPr/>
        <p:nvPr/>
      </p:nvGrpSpPr>
      <p:grpSpPr>
        <a:xfrm>
          <a:off x="0" y="0"/>
          <a:ext cx="0" cy="0"/>
          <a:chOff x="0" y="0"/>
          <a:chExt cx="0" cy="0"/>
        </a:xfrm>
      </p:grpSpPr>
      <p:pic>
        <p:nvPicPr>
          <p:cNvPr id="214" name="Google Shape;214;p23"/>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pic>
        <p:nvPicPr>
          <p:cNvPr id="215" name="Google Shape;215;p23"/>
          <p:cNvPicPr preferRelativeResize="0"/>
          <p:nvPr/>
        </p:nvPicPr>
        <p:blipFill rotWithShape="1">
          <a:blip r:embed="rId3">
            <a:alphaModFix/>
          </a:blip>
          <a:srcRect t="15367" b="11032"/>
          <a:stretch/>
        </p:blipFill>
        <p:spPr>
          <a:xfrm>
            <a:off x="282825" y="0"/>
            <a:ext cx="1443350" cy="5143501"/>
          </a:xfrm>
          <a:prstGeom prst="rect">
            <a:avLst/>
          </a:prstGeom>
          <a:noFill/>
          <a:ln>
            <a:noFill/>
          </a:ln>
        </p:spPr>
      </p:pic>
      <p:pic>
        <p:nvPicPr>
          <p:cNvPr id="216" name="Google Shape;216;p23"/>
          <p:cNvPicPr preferRelativeResize="0"/>
          <p:nvPr/>
        </p:nvPicPr>
        <p:blipFill>
          <a:blip r:embed="rId4">
            <a:alphaModFix/>
          </a:blip>
          <a:stretch>
            <a:fillRect/>
          </a:stretch>
        </p:blipFill>
        <p:spPr>
          <a:xfrm>
            <a:off x="-714300" y="1900300"/>
            <a:ext cx="3016499" cy="3922452"/>
          </a:xfrm>
          <a:prstGeom prst="rect">
            <a:avLst/>
          </a:prstGeom>
          <a:noFill/>
          <a:ln>
            <a:noFill/>
          </a:ln>
        </p:spPr>
      </p:pic>
      <p:pic>
        <p:nvPicPr>
          <p:cNvPr id="217" name="Google Shape;217;p23"/>
          <p:cNvPicPr preferRelativeResize="0"/>
          <p:nvPr/>
        </p:nvPicPr>
        <p:blipFill rotWithShape="1">
          <a:blip r:embed="rId5">
            <a:alphaModFix amt="40000"/>
          </a:blip>
          <a:srcRect/>
          <a:stretch/>
        </p:blipFill>
        <p:spPr>
          <a:xfrm rot="-218108">
            <a:off x="1657675" y="-574525"/>
            <a:ext cx="782650" cy="6515704"/>
          </a:xfrm>
          <a:prstGeom prst="rect">
            <a:avLst/>
          </a:prstGeom>
          <a:noFill/>
          <a:ln>
            <a:noFill/>
          </a:ln>
        </p:spPr>
      </p:pic>
      <p:pic>
        <p:nvPicPr>
          <p:cNvPr id="218" name="Google Shape;218;p23"/>
          <p:cNvPicPr preferRelativeResize="0"/>
          <p:nvPr/>
        </p:nvPicPr>
        <p:blipFill>
          <a:blip r:embed="rId6">
            <a:alphaModFix amt="40000"/>
          </a:blip>
          <a:stretch>
            <a:fillRect/>
          </a:stretch>
        </p:blipFill>
        <p:spPr>
          <a:xfrm>
            <a:off x="386364" y="-1202750"/>
            <a:ext cx="3955573" cy="5143501"/>
          </a:xfrm>
          <a:prstGeom prst="rect">
            <a:avLst/>
          </a:prstGeom>
          <a:noFill/>
          <a:ln>
            <a:noFill/>
          </a:ln>
        </p:spPr>
      </p:pic>
      <p:sp>
        <p:nvSpPr>
          <p:cNvPr id="219" name="Google Shape;219;p23"/>
          <p:cNvSpPr txBox="1">
            <a:spLocks noGrp="1"/>
          </p:cNvSpPr>
          <p:nvPr>
            <p:ph type="title" hasCustomPrompt="1"/>
          </p:nvPr>
        </p:nvSpPr>
        <p:spPr>
          <a:xfrm>
            <a:off x="4081525" y="535000"/>
            <a:ext cx="38571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0" name="Google Shape;220;p23"/>
          <p:cNvSpPr txBox="1">
            <a:spLocks noGrp="1"/>
          </p:cNvSpPr>
          <p:nvPr>
            <p:ph type="subTitle" idx="1"/>
          </p:nvPr>
        </p:nvSpPr>
        <p:spPr>
          <a:xfrm>
            <a:off x="4081525" y="1343650"/>
            <a:ext cx="3857100" cy="41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21" name="Google Shape;221;p23"/>
          <p:cNvSpPr txBox="1">
            <a:spLocks noGrp="1"/>
          </p:cNvSpPr>
          <p:nvPr>
            <p:ph type="title" idx="2" hasCustomPrompt="1"/>
          </p:nvPr>
        </p:nvSpPr>
        <p:spPr>
          <a:xfrm>
            <a:off x="4081525" y="1961925"/>
            <a:ext cx="38571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2" name="Google Shape;222;p23"/>
          <p:cNvSpPr txBox="1">
            <a:spLocks noGrp="1"/>
          </p:cNvSpPr>
          <p:nvPr>
            <p:ph type="subTitle" idx="3"/>
          </p:nvPr>
        </p:nvSpPr>
        <p:spPr>
          <a:xfrm>
            <a:off x="4081525" y="2770575"/>
            <a:ext cx="3857100" cy="41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23" name="Google Shape;223;p23"/>
          <p:cNvSpPr txBox="1">
            <a:spLocks noGrp="1"/>
          </p:cNvSpPr>
          <p:nvPr>
            <p:ph type="title" idx="4" hasCustomPrompt="1"/>
          </p:nvPr>
        </p:nvSpPr>
        <p:spPr>
          <a:xfrm>
            <a:off x="4081525" y="3388850"/>
            <a:ext cx="38571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4" name="Google Shape;224;p23"/>
          <p:cNvSpPr txBox="1">
            <a:spLocks noGrp="1"/>
          </p:cNvSpPr>
          <p:nvPr>
            <p:ph type="subTitle" idx="5"/>
          </p:nvPr>
        </p:nvSpPr>
        <p:spPr>
          <a:xfrm>
            <a:off x="4081525" y="4197500"/>
            <a:ext cx="3857100" cy="41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CUSTOM_2">
    <p:spTree>
      <p:nvGrpSpPr>
        <p:cNvPr id="1" name="Shape 225"/>
        <p:cNvGrpSpPr/>
        <p:nvPr/>
      </p:nvGrpSpPr>
      <p:grpSpPr>
        <a:xfrm>
          <a:off x="0" y="0"/>
          <a:ext cx="0" cy="0"/>
          <a:chOff x="0" y="0"/>
          <a:chExt cx="0" cy="0"/>
        </a:xfrm>
      </p:grpSpPr>
      <p:pic>
        <p:nvPicPr>
          <p:cNvPr id="226" name="Google Shape;226;p24"/>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227" name="Google Shape;227;p24"/>
          <p:cNvSpPr txBox="1">
            <a:spLocks noGrp="1"/>
          </p:cNvSpPr>
          <p:nvPr>
            <p:ph type="title"/>
          </p:nvPr>
        </p:nvSpPr>
        <p:spPr>
          <a:xfrm>
            <a:off x="715100" y="2458515"/>
            <a:ext cx="4712400" cy="7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8" name="Google Shape;228;p24"/>
          <p:cNvSpPr txBox="1">
            <a:spLocks noGrp="1"/>
          </p:cNvSpPr>
          <p:nvPr>
            <p:ph type="title" idx="2" hasCustomPrompt="1"/>
          </p:nvPr>
        </p:nvSpPr>
        <p:spPr>
          <a:xfrm>
            <a:off x="715100" y="1365425"/>
            <a:ext cx="4712400" cy="9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9" name="Google Shape;229;p24"/>
          <p:cNvSpPr txBox="1">
            <a:spLocks noGrp="1"/>
          </p:cNvSpPr>
          <p:nvPr>
            <p:ph type="subTitle" idx="1"/>
          </p:nvPr>
        </p:nvSpPr>
        <p:spPr>
          <a:xfrm>
            <a:off x="715100" y="3239380"/>
            <a:ext cx="4712400" cy="41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230" name="Google Shape;230;p24"/>
          <p:cNvPicPr preferRelativeResize="0"/>
          <p:nvPr/>
        </p:nvPicPr>
        <p:blipFill rotWithShape="1">
          <a:blip r:embed="rId3">
            <a:alphaModFix/>
          </a:blip>
          <a:srcRect t="15367" b="11032"/>
          <a:stretch/>
        </p:blipFill>
        <p:spPr>
          <a:xfrm flipH="1">
            <a:off x="7530652" y="-2"/>
            <a:ext cx="1443350" cy="5143501"/>
          </a:xfrm>
          <a:prstGeom prst="rect">
            <a:avLst/>
          </a:prstGeom>
          <a:noFill/>
          <a:ln>
            <a:noFill/>
          </a:ln>
        </p:spPr>
      </p:pic>
      <p:pic>
        <p:nvPicPr>
          <p:cNvPr id="231" name="Google Shape;231;p24"/>
          <p:cNvPicPr preferRelativeResize="0"/>
          <p:nvPr/>
        </p:nvPicPr>
        <p:blipFill>
          <a:blip r:embed="rId4">
            <a:alphaModFix/>
          </a:blip>
          <a:stretch>
            <a:fillRect/>
          </a:stretch>
        </p:blipFill>
        <p:spPr>
          <a:xfrm flipH="1">
            <a:off x="6954628" y="1900298"/>
            <a:ext cx="3016499" cy="3922452"/>
          </a:xfrm>
          <a:prstGeom prst="rect">
            <a:avLst/>
          </a:prstGeom>
          <a:noFill/>
          <a:ln>
            <a:noFill/>
          </a:ln>
        </p:spPr>
      </p:pic>
      <p:pic>
        <p:nvPicPr>
          <p:cNvPr id="232" name="Google Shape;232;p24"/>
          <p:cNvPicPr preferRelativeResize="0"/>
          <p:nvPr/>
        </p:nvPicPr>
        <p:blipFill rotWithShape="1">
          <a:blip r:embed="rId5">
            <a:alphaModFix amt="40000"/>
          </a:blip>
          <a:srcRect/>
          <a:stretch/>
        </p:blipFill>
        <p:spPr>
          <a:xfrm rot="218108" flipH="1">
            <a:off x="6816501" y="-574527"/>
            <a:ext cx="782650" cy="6515704"/>
          </a:xfrm>
          <a:prstGeom prst="rect">
            <a:avLst/>
          </a:prstGeom>
          <a:noFill/>
          <a:ln>
            <a:noFill/>
          </a:ln>
        </p:spPr>
      </p:pic>
      <p:pic>
        <p:nvPicPr>
          <p:cNvPr id="233" name="Google Shape;233;p24"/>
          <p:cNvPicPr preferRelativeResize="0"/>
          <p:nvPr/>
        </p:nvPicPr>
        <p:blipFill>
          <a:blip r:embed="rId6">
            <a:alphaModFix amt="40000"/>
          </a:blip>
          <a:stretch>
            <a:fillRect/>
          </a:stretch>
        </p:blipFill>
        <p:spPr>
          <a:xfrm flipH="1">
            <a:off x="4914890" y="-1202752"/>
            <a:ext cx="3955573" cy="51435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CUSTOM_2_1">
    <p:spTree>
      <p:nvGrpSpPr>
        <p:cNvPr id="1" name="Shape 234"/>
        <p:cNvGrpSpPr/>
        <p:nvPr/>
      </p:nvGrpSpPr>
      <p:grpSpPr>
        <a:xfrm>
          <a:off x="0" y="0"/>
          <a:ext cx="0" cy="0"/>
          <a:chOff x="0" y="0"/>
          <a:chExt cx="0" cy="0"/>
        </a:xfrm>
      </p:grpSpPr>
      <p:pic>
        <p:nvPicPr>
          <p:cNvPr id="235" name="Google Shape;235;p25"/>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236" name="Google Shape;236;p25"/>
          <p:cNvSpPr txBox="1">
            <a:spLocks noGrp="1"/>
          </p:cNvSpPr>
          <p:nvPr>
            <p:ph type="title"/>
          </p:nvPr>
        </p:nvSpPr>
        <p:spPr>
          <a:xfrm>
            <a:off x="3716500" y="2458515"/>
            <a:ext cx="4712400" cy="7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7" name="Google Shape;237;p25"/>
          <p:cNvSpPr txBox="1">
            <a:spLocks noGrp="1"/>
          </p:cNvSpPr>
          <p:nvPr>
            <p:ph type="title" idx="2" hasCustomPrompt="1"/>
          </p:nvPr>
        </p:nvSpPr>
        <p:spPr>
          <a:xfrm>
            <a:off x="3716500" y="1365425"/>
            <a:ext cx="4712400" cy="9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8" name="Google Shape;238;p25"/>
          <p:cNvSpPr txBox="1">
            <a:spLocks noGrp="1"/>
          </p:cNvSpPr>
          <p:nvPr>
            <p:ph type="subTitle" idx="1"/>
          </p:nvPr>
        </p:nvSpPr>
        <p:spPr>
          <a:xfrm>
            <a:off x="3716500" y="3239380"/>
            <a:ext cx="4712400" cy="41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239" name="Google Shape;239;p25"/>
          <p:cNvPicPr preferRelativeResize="0"/>
          <p:nvPr/>
        </p:nvPicPr>
        <p:blipFill rotWithShape="1">
          <a:blip r:embed="rId3">
            <a:alphaModFix/>
          </a:blip>
          <a:srcRect t="15367" b="11032"/>
          <a:stretch/>
        </p:blipFill>
        <p:spPr>
          <a:xfrm>
            <a:off x="150857" y="-2"/>
            <a:ext cx="1443350" cy="5143501"/>
          </a:xfrm>
          <a:prstGeom prst="rect">
            <a:avLst/>
          </a:prstGeom>
          <a:noFill/>
          <a:ln>
            <a:noFill/>
          </a:ln>
        </p:spPr>
      </p:pic>
      <p:pic>
        <p:nvPicPr>
          <p:cNvPr id="240" name="Google Shape;240;p25"/>
          <p:cNvPicPr preferRelativeResize="0"/>
          <p:nvPr/>
        </p:nvPicPr>
        <p:blipFill>
          <a:blip r:embed="rId4">
            <a:alphaModFix/>
          </a:blip>
          <a:stretch>
            <a:fillRect/>
          </a:stretch>
        </p:blipFill>
        <p:spPr>
          <a:xfrm>
            <a:off x="-846268" y="1900298"/>
            <a:ext cx="3016499" cy="3922452"/>
          </a:xfrm>
          <a:prstGeom prst="rect">
            <a:avLst/>
          </a:prstGeom>
          <a:noFill/>
          <a:ln>
            <a:noFill/>
          </a:ln>
        </p:spPr>
      </p:pic>
      <p:pic>
        <p:nvPicPr>
          <p:cNvPr id="241" name="Google Shape;241;p25"/>
          <p:cNvPicPr preferRelativeResize="0"/>
          <p:nvPr/>
        </p:nvPicPr>
        <p:blipFill rotWithShape="1">
          <a:blip r:embed="rId5">
            <a:alphaModFix amt="40000"/>
          </a:blip>
          <a:srcRect/>
          <a:stretch/>
        </p:blipFill>
        <p:spPr>
          <a:xfrm rot="-218108">
            <a:off x="1525707" y="-574527"/>
            <a:ext cx="782650" cy="6515704"/>
          </a:xfrm>
          <a:prstGeom prst="rect">
            <a:avLst/>
          </a:prstGeom>
          <a:noFill/>
          <a:ln>
            <a:noFill/>
          </a:ln>
        </p:spPr>
      </p:pic>
      <p:pic>
        <p:nvPicPr>
          <p:cNvPr id="242" name="Google Shape;242;p25"/>
          <p:cNvPicPr preferRelativeResize="0"/>
          <p:nvPr/>
        </p:nvPicPr>
        <p:blipFill>
          <a:blip r:embed="rId6">
            <a:alphaModFix amt="40000"/>
          </a:blip>
          <a:stretch>
            <a:fillRect/>
          </a:stretch>
        </p:blipFill>
        <p:spPr>
          <a:xfrm>
            <a:off x="254396" y="-1202752"/>
            <a:ext cx="3955573" cy="51435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CUSTOM_2_1_1">
    <p:spTree>
      <p:nvGrpSpPr>
        <p:cNvPr id="1" name="Shape 243"/>
        <p:cNvGrpSpPr/>
        <p:nvPr/>
      </p:nvGrpSpPr>
      <p:grpSpPr>
        <a:xfrm>
          <a:off x="0" y="0"/>
          <a:ext cx="0" cy="0"/>
          <a:chOff x="0" y="0"/>
          <a:chExt cx="0" cy="0"/>
        </a:xfrm>
      </p:grpSpPr>
      <p:pic>
        <p:nvPicPr>
          <p:cNvPr id="244" name="Google Shape;244;p26"/>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245" name="Google Shape;245;p26"/>
          <p:cNvSpPr txBox="1">
            <a:spLocks noGrp="1"/>
          </p:cNvSpPr>
          <p:nvPr>
            <p:ph type="title"/>
          </p:nvPr>
        </p:nvSpPr>
        <p:spPr>
          <a:xfrm>
            <a:off x="3928500" y="1851300"/>
            <a:ext cx="2821500" cy="78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6" name="Google Shape;246;p26"/>
          <p:cNvSpPr txBox="1">
            <a:spLocks noGrp="1"/>
          </p:cNvSpPr>
          <p:nvPr>
            <p:ph type="title" idx="2" hasCustomPrompt="1"/>
          </p:nvPr>
        </p:nvSpPr>
        <p:spPr>
          <a:xfrm>
            <a:off x="2394000" y="1851297"/>
            <a:ext cx="1458300" cy="9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7" name="Google Shape;247;p26"/>
          <p:cNvSpPr txBox="1">
            <a:spLocks noGrp="1"/>
          </p:cNvSpPr>
          <p:nvPr>
            <p:ph type="subTitle" idx="1"/>
          </p:nvPr>
        </p:nvSpPr>
        <p:spPr>
          <a:xfrm>
            <a:off x="3928500" y="2632200"/>
            <a:ext cx="2821500" cy="58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248" name="Google Shape;248;p26"/>
          <p:cNvPicPr preferRelativeResize="0"/>
          <p:nvPr/>
        </p:nvPicPr>
        <p:blipFill>
          <a:blip r:embed="rId3">
            <a:alphaModFix amt="40000"/>
          </a:blip>
          <a:stretch>
            <a:fillRect/>
          </a:stretch>
        </p:blipFill>
        <p:spPr>
          <a:xfrm>
            <a:off x="-285739" y="-1786327"/>
            <a:ext cx="3277374" cy="4261652"/>
          </a:xfrm>
          <a:prstGeom prst="rect">
            <a:avLst/>
          </a:prstGeom>
          <a:noFill/>
          <a:ln>
            <a:noFill/>
          </a:ln>
        </p:spPr>
      </p:pic>
      <p:pic>
        <p:nvPicPr>
          <p:cNvPr id="249" name="Google Shape;249;p26"/>
          <p:cNvPicPr preferRelativeResize="0"/>
          <p:nvPr/>
        </p:nvPicPr>
        <p:blipFill>
          <a:blip r:embed="rId3">
            <a:alphaModFix amt="40000"/>
          </a:blip>
          <a:stretch>
            <a:fillRect/>
          </a:stretch>
        </p:blipFill>
        <p:spPr>
          <a:xfrm>
            <a:off x="6002187" y="2295800"/>
            <a:ext cx="3557126" cy="4625398"/>
          </a:xfrm>
          <a:prstGeom prst="rect">
            <a:avLst/>
          </a:prstGeom>
          <a:noFill/>
          <a:ln>
            <a:noFill/>
          </a:ln>
        </p:spPr>
      </p:pic>
      <p:pic>
        <p:nvPicPr>
          <p:cNvPr id="250" name="Google Shape;250;p26"/>
          <p:cNvPicPr preferRelativeResize="0"/>
          <p:nvPr/>
        </p:nvPicPr>
        <p:blipFill rotWithShape="1">
          <a:blip r:embed="rId4">
            <a:alphaModFix amt="40000"/>
          </a:blip>
          <a:srcRect t="15367" b="11032"/>
          <a:stretch/>
        </p:blipFill>
        <p:spPr>
          <a:xfrm>
            <a:off x="715100" y="0"/>
            <a:ext cx="1443350" cy="5143501"/>
          </a:xfrm>
          <a:prstGeom prst="rect">
            <a:avLst/>
          </a:prstGeom>
          <a:noFill/>
          <a:ln>
            <a:noFill/>
          </a:ln>
        </p:spPr>
      </p:pic>
      <p:pic>
        <p:nvPicPr>
          <p:cNvPr id="251" name="Google Shape;251;p26"/>
          <p:cNvPicPr preferRelativeResize="0"/>
          <p:nvPr/>
        </p:nvPicPr>
        <p:blipFill rotWithShape="1">
          <a:blip r:embed="rId5">
            <a:alphaModFix/>
          </a:blip>
          <a:srcRect/>
          <a:stretch/>
        </p:blipFill>
        <p:spPr>
          <a:xfrm rot="-163228" flipH="1">
            <a:off x="116726" y="-400020"/>
            <a:ext cx="713900" cy="5943538"/>
          </a:xfrm>
          <a:prstGeom prst="rect">
            <a:avLst/>
          </a:prstGeom>
          <a:noFill/>
          <a:ln>
            <a:noFill/>
          </a:ln>
        </p:spPr>
      </p:pic>
      <p:pic>
        <p:nvPicPr>
          <p:cNvPr id="252" name="Google Shape;252;p26"/>
          <p:cNvPicPr preferRelativeResize="0"/>
          <p:nvPr/>
        </p:nvPicPr>
        <p:blipFill rotWithShape="1">
          <a:blip r:embed="rId4">
            <a:alphaModFix/>
          </a:blip>
          <a:srcRect t="15367" b="11032"/>
          <a:stretch/>
        </p:blipFill>
        <p:spPr>
          <a:xfrm flipH="1">
            <a:off x="7563525" y="0"/>
            <a:ext cx="1443350" cy="5143501"/>
          </a:xfrm>
          <a:prstGeom prst="rect">
            <a:avLst/>
          </a:prstGeom>
          <a:noFill/>
          <a:ln>
            <a:noFill/>
          </a:ln>
        </p:spPr>
      </p:pic>
      <p:pic>
        <p:nvPicPr>
          <p:cNvPr id="253" name="Google Shape;253;p26"/>
          <p:cNvPicPr preferRelativeResize="0"/>
          <p:nvPr/>
        </p:nvPicPr>
        <p:blipFill>
          <a:blip r:embed="rId3">
            <a:alphaModFix/>
          </a:blip>
          <a:stretch>
            <a:fillRect/>
          </a:stretch>
        </p:blipFill>
        <p:spPr>
          <a:xfrm>
            <a:off x="-524454" y="2168650"/>
            <a:ext cx="2605849" cy="3388452"/>
          </a:xfrm>
          <a:prstGeom prst="rect">
            <a:avLst/>
          </a:prstGeom>
          <a:noFill/>
          <a:ln>
            <a:noFill/>
          </a:ln>
        </p:spPr>
      </p:pic>
      <p:pic>
        <p:nvPicPr>
          <p:cNvPr id="254" name="Google Shape;254;p26"/>
          <p:cNvPicPr preferRelativeResize="0"/>
          <p:nvPr/>
        </p:nvPicPr>
        <p:blipFill>
          <a:blip r:embed="rId6">
            <a:alphaModFix/>
          </a:blip>
          <a:stretch>
            <a:fillRect/>
          </a:stretch>
        </p:blipFill>
        <p:spPr>
          <a:xfrm>
            <a:off x="6373276" y="-1139300"/>
            <a:ext cx="3557149" cy="462544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CUSTOM_2_1_1_1">
    <p:spTree>
      <p:nvGrpSpPr>
        <p:cNvPr id="1" name="Shape 255"/>
        <p:cNvGrpSpPr/>
        <p:nvPr/>
      </p:nvGrpSpPr>
      <p:grpSpPr>
        <a:xfrm>
          <a:off x="0" y="0"/>
          <a:ext cx="0" cy="0"/>
          <a:chOff x="0" y="0"/>
          <a:chExt cx="0" cy="0"/>
        </a:xfrm>
      </p:grpSpPr>
      <p:pic>
        <p:nvPicPr>
          <p:cNvPr id="256" name="Google Shape;256;p27"/>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257" name="Google Shape;257;p27"/>
          <p:cNvSpPr txBox="1">
            <a:spLocks noGrp="1"/>
          </p:cNvSpPr>
          <p:nvPr>
            <p:ph type="title"/>
          </p:nvPr>
        </p:nvSpPr>
        <p:spPr>
          <a:xfrm>
            <a:off x="5603900" y="1851300"/>
            <a:ext cx="2237400" cy="78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8" name="Google Shape;258;p27"/>
          <p:cNvSpPr txBox="1">
            <a:spLocks noGrp="1"/>
          </p:cNvSpPr>
          <p:nvPr>
            <p:ph type="title" idx="2" hasCustomPrompt="1"/>
          </p:nvPr>
        </p:nvSpPr>
        <p:spPr>
          <a:xfrm>
            <a:off x="4069400" y="1851297"/>
            <a:ext cx="1458300" cy="9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9" name="Google Shape;259;p27"/>
          <p:cNvSpPr txBox="1">
            <a:spLocks noGrp="1"/>
          </p:cNvSpPr>
          <p:nvPr>
            <p:ph type="subTitle" idx="1"/>
          </p:nvPr>
        </p:nvSpPr>
        <p:spPr>
          <a:xfrm>
            <a:off x="5603900" y="2632200"/>
            <a:ext cx="2237400" cy="58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260" name="Google Shape;260;p27"/>
          <p:cNvPicPr preferRelativeResize="0"/>
          <p:nvPr/>
        </p:nvPicPr>
        <p:blipFill rotWithShape="1">
          <a:blip r:embed="rId3">
            <a:alphaModFix/>
          </a:blip>
          <a:srcRect t="15367" b="11032"/>
          <a:stretch/>
        </p:blipFill>
        <p:spPr>
          <a:xfrm>
            <a:off x="150857" y="-2"/>
            <a:ext cx="1443350" cy="5143501"/>
          </a:xfrm>
          <a:prstGeom prst="rect">
            <a:avLst/>
          </a:prstGeom>
          <a:noFill/>
          <a:ln>
            <a:noFill/>
          </a:ln>
        </p:spPr>
      </p:pic>
      <p:pic>
        <p:nvPicPr>
          <p:cNvPr id="261" name="Google Shape;261;p27"/>
          <p:cNvPicPr preferRelativeResize="0"/>
          <p:nvPr/>
        </p:nvPicPr>
        <p:blipFill>
          <a:blip r:embed="rId4">
            <a:alphaModFix/>
          </a:blip>
          <a:stretch>
            <a:fillRect/>
          </a:stretch>
        </p:blipFill>
        <p:spPr>
          <a:xfrm>
            <a:off x="-846268" y="1900298"/>
            <a:ext cx="3016499" cy="3922452"/>
          </a:xfrm>
          <a:prstGeom prst="rect">
            <a:avLst/>
          </a:prstGeom>
          <a:noFill/>
          <a:ln>
            <a:noFill/>
          </a:ln>
        </p:spPr>
      </p:pic>
      <p:pic>
        <p:nvPicPr>
          <p:cNvPr id="262" name="Google Shape;262;p27"/>
          <p:cNvPicPr preferRelativeResize="0"/>
          <p:nvPr/>
        </p:nvPicPr>
        <p:blipFill rotWithShape="1">
          <a:blip r:embed="rId5">
            <a:alphaModFix amt="40000"/>
          </a:blip>
          <a:srcRect/>
          <a:stretch/>
        </p:blipFill>
        <p:spPr>
          <a:xfrm rot="-218108">
            <a:off x="1525707" y="-574527"/>
            <a:ext cx="782650" cy="6515704"/>
          </a:xfrm>
          <a:prstGeom prst="rect">
            <a:avLst/>
          </a:prstGeom>
          <a:noFill/>
          <a:ln>
            <a:noFill/>
          </a:ln>
        </p:spPr>
      </p:pic>
      <p:pic>
        <p:nvPicPr>
          <p:cNvPr id="263" name="Google Shape;263;p27"/>
          <p:cNvPicPr preferRelativeResize="0"/>
          <p:nvPr/>
        </p:nvPicPr>
        <p:blipFill>
          <a:blip r:embed="rId6">
            <a:alphaModFix amt="40000"/>
          </a:blip>
          <a:stretch>
            <a:fillRect/>
          </a:stretch>
        </p:blipFill>
        <p:spPr>
          <a:xfrm>
            <a:off x="254396" y="-1202752"/>
            <a:ext cx="3955573" cy="51435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75"/>
        <p:cNvGrpSpPr/>
        <p:nvPr/>
      </p:nvGrpSpPr>
      <p:grpSpPr>
        <a:xfrm>
          <a:off x="0" y="0"/>
          <a:ext cx="0" cy="0"/>
          <a:chOff x="0" y="0"/>
          <a:chExt cx="0" cy="0"/>
        </a:xfrm>
      </p:grpSpPr>
      <p:pic>
        <p:nvPicPr>
          <p:cNvPr id="276" name="Google Shape;276;p29"/>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pic>
        <p:nvPicPr>
          <p:cNvPr id="277" name="Google Shape;277;p29"/>
          <p:cNvPicPr preferRelativeResize="0"/>
          <p:nvPr/>
        </p:nvPicPr>
        <p:blipFill>
          <a:blip r:embed="rId3">
            <a:alphaModFix/>
          </a:blip>
          <a:stretch>
            <a:fillRect/>
          </a:stretch>
        </p:blipFill>
        <p:spPr>
          <a:xfrm>
            <a:off x="-995700" y="-1426225"/>
            <a:ext cx="3016499" cy="3922452"/>
          </a:xfrm>
          <a:prstGeom prst="rect">
            <a:avLst/>
          </a:prstGeom>
          <a:noFill/>
          <a:ln>
            <a:noFill/>
          </a:ln>
        </p:spPr>
      </p:pic>
      <p:pic>
        <p:nvPicPr>
          <p:cNvPr id="278" name="Google Shape;278;p29"/>
          <p:cNvPicPr preferRelativeResize="0"/>
          <p:nvPr/>
        </p:nvPicPr>
        <p:blipFill rotWithShape="1">
          <a:blip r:embed="rId4">
            <a:alphaModFix amt="40000"/>
          </a:blip>
          <a:srcRect/>
          <a:stretch/>
        </p:blipFill>
        <p:spPr>
          <a:xfrm rot="-218108">
            <a:off x="7229125" y="-686100"/>
            <a:ext cx="782650" cy="6515704"/>
          </a:xfrm>
          <a:prstGeom prst="rect">
            <a:avLst/>
          </a:prstGeom>
          <a:noFill/>
          <a:ln>
            <a:noFill/>
          </a:ln>
        </p:spPr>
      </p:pic>
      <p:pic>
        <p:nvPicPr>
          <p:cNvPr id="279" name="Google Shape;279;p29"/>
          <p:cNvPicPr preferRelativeResize="0"/>
          <p:nvPr/>
        </p:nvPicPr>
        <p:blipFill>
          <a:blip r:embed="rId5">
            <a:alphaModFix amt="40000"/>
          </a:blip>
          <a:stretch>
            <a:fillRect/>
          </a:stretch>
        </p:blipFill>
        <p:spPr>
          <a:xfrm>
            <a:off x="5034789" y="1448725"/>
            <a:ext cx="3955573" cy="5143501"/>
          </a:xfrm>
          <a:prstGeom prst="rect">
            <a:avLst/>
          </a:prstGeom>
          <a:noFill/>
          <a:ln>
            <a:noFill/>
          </a:ln>
        </p:spPr>
      </p:pic>
      <p:pic>
        <p:nvPicPr>
          <p:cNvPr id="280" name="Google Shape;280;p29"/>
          <p:cNvPicPr preferRelativeResize="0"/>
          <p:nvPr/>
        </p:nvPicPr>
        <p:blipFill rotWithShape="1">
          <a:blip r:embed="rId6">
            <a:alphaModFix/>
          </a:blip>
          <a:srcRect t="15367" b="11032"/>
          <a:stretch/>
        </p:blipFill>
        <p:spPr>
          <a:xfrm>
            <a:off x="-6575" y="0"/>
            <a:ext cx="1443350" cy="5143501"/>
          </a:xfrm>
          <a:prstGeom prst="rect">
            <a:avLst/>
          </a:prstGeom>
          <a:noFill/>
          <a:ln>
            <a:noFill/>
          </a:ln>
        </p:spPr>
      </p:pic>
      <p:pic>
        <p:nvPicPr>
          <p:cNvPr id="281" name="Google Shape;281;p29"/>
          <p:cNvPicPr preferRelativeResize="0"/>
          <p:nvPr/>
        </p:nvPicPr>
        <p:blipFill rotWithShape="1">
          <a:blip r:embed="rId6">
            <a:alphaModFix/>
          </a:blip>
          <a:srcRect t="15367" b="11032"/>
          <a:stretch/>
        </p:blipFill>
        <p:spPr>
          <a:xfrm flipH="1">
            <a:off x="7707225" y="0"/>
            <a:ext cx="1443350" cy="5143501"/>
          </a:xfrm>
          <a:prstGeom prst="rect">
            <a:avLst/>
          </a:prstGeom>
          <a:noFill/>
          <a:ln>
            <a:noFill/>
          </a:ln>
        </p:spPr>
      </p:pic>
      <p:pic>
        <p:nvPicPr>
          <p:cNvPr id="282" name="Google Shape;282;p29"/>
          <p:cNvPicPr preferRelativeResize="0"/>
          <p:nvPr/>
        </p:nvPicPr>
        <p:blipFill rotWithShape="1">
          <a:blip r:embed="rId4">
            <a:alphaModFix amt="40000"/>
          </a:blip>
          <a:srcRect/>
          <a:stretch/>
        </p:blipFill>
        <p:spPr>
          <a:xfrm rot="10800000">
            <a:off x="1238150" y="-686098"/>
            <a:ext cx="782650" cy="65157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83"/>
        <p:cNvGrpSpPr/>
        <p:nvPr/>
      </p:nvGrpSpPr>
      <p:grpSpPr>
        <a:xfrm>
          <a:off x="0" y="0"/>
          <a:ext cx="0" cy="0"/>
          <a:chOff x="0" y="0"/>
          <a:chExt cx="0" cy="0"/>
        </a:xfrm>
      </p:grpSpPr>
      <p:pic>
        <p:nvPicPr>
          <p:cNvPr id="284" name="Google Shape;284;p30"/>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pic>
        <p:nvPicPr>
          <p:cNvPr id="285" name="Google Shape;285;p30"/>
          <p:cNvPicPr preferRelativeResize="0"/>
          <p:nvPr/>
        </p:nvPicPr>
        <p:blipFill rotWithShape="1">
          <a:blip r:embed="rId3">
            <a:alphaModFix amt="40000"/>
          </a:blip>
          <a:srcRect t="15367" b="11032"/>
          <a:stretch/>
        </p:blipFill>
        <p:spPr>
          <a:xfrm>
            <a:off x="-6575" y="0"/>
            <a:ext cx="1443350" cy="5143501"/>
          </a:xfrm>
          <a:prstGeom prst="rect">
            <a:avLst/>
          </a:prstGeom>
          <a:noFill/>
          <a:ln>
            <a:noFill/>
          </a:ln>
        </p:spPr>
      </p:pic>
      <p:pic>
        <p:nvPicPr>
          <p:cNvPr id="286" name="Google Shape;286;p30"/>
          <p:cNvPicPr preferRelativeResize="0"/>
          <p:nvPr/>
        </p:nvPicPr>
        <p:blipFill rotWithShape="1">
          <a:blip r:embed="rId4">
            <a:alphaModFix/>
          </a:blip>
          <a:srcRect t="8817" b="12243"/>
          <a:stretch/>
        </p:blipFill>
        <p:spPr>
          <a:xfrm flipH="1">
            <a:off x="7599900" y="0"/>
            <a:ext cx="782650" cy="5143501"/>
          </a:xfrm>
          <a:prstGeom prst="rect">
            <a:avLst/>
          </a:prstGeom>
          <a:noFill/>
          <a:ln>
            <a:noFill/>
          </a:ln>
        </p:spPr>
      </p:pic>
      <p:pic>
        <p:nvPicPr>
          <p:cNvPr id="287" name="Google Shape;287;p30"/>
          <p:cNvPicPr preferRelativeResize="0"/>
          <p:nvPr/>
        </p:nvPicPr>
        <p:blipFill rotWithShape="1">
          <a:blip r:embed="rId4">
            <a:alphaModFix amt="40000"/>
          </a:blip>
          <a:srcRect/>
          <a:stretch/>
        </p:blipFill>
        <p:spPr>
          <a:xfrm rot="-218108">
            <a:off x="8269475" y="-686100"/>
            <a:ext cx="782650" cy="6515704"/>
          </a:xfrm>
          <a:prstGeom prst="rect">
            <a:avLst/>
          </a:prstGeom>
          <a:noFill/>
          <a:ln>
            <a:noFill/>
          </a:ln>
        </p:spPr>
      </p:pic>
      <p:pic>
        <p:nvPicPr>
          <p:cNvPr id="288" name="Google Shape;288;p30"/>
          <p:cNvPicPr preferRelativeResize="0"/>
          <p:nvPr/>
        </p:nvPicPr>
        <p:blipFill>
          <a:blip r:embed="rId5">
            <a:alphaModFix/>
          </a:blip>
          <a:stretch>
            <a:fillRect/>
          </a:stretch>
        </p:blipFill>
        <p:spPr>
          <a:xfrm>
            <a:off x="6736525" y="-2294499"/>
            <a:ext cx="4219874" cy="5487176"/>
          </a:xfrm>
          <a:prstGeom prst="rect">
            <a:avLst/>
          </a:prstGeom>
          <a:noFill/>
          <a:ln>
            <a:noFill/>
          </a:ln>
        </p:spPr>
      </p:pic>
      <p:pic>
        <p:nvPicPr>
          <p:cNvPr id="289" name="Google Shape;289;p30"/>
          <p:cNvPicPr preferRelativeResize="0"/>
          <p:nvPr/>
        </p:nvPicPr>
        <p:blipFill>
          <a:blip r:embed="rId6">
            <a:alphaModFix/>
          </a:blip>
          <a:stretch>
            <a:fillRect/>
          </a:stretch>
        </p:blipFill>
        <p:spPr>
          <a:xfrm>
            <a:off x="-1049925" y="1925400"/>
            <a:ext cx="3016499" cy="3922452"/>
          </a:xfrm>
          <a:prstGeom prst="rect">
            <a:avLst/>
          </a:prstGeom>
          <a:noFill/>
          <a:ln>
            <a:noFill/>
          </a:ln>
        </p:spPr>
      </p:pic>
      <p:pic>
        <p:nvPicPr>
          <p:cNvPr id="290" name="Google Shape;290;p30"/>
          <p:cNvPicPr preferRelativeResize="0"/>
          <p:nvPr/>
        </p:nvPicPr>
        <p:blipFill>
          <a:blip r:embed="rId5">
            <a:alphaModFix amt="40000"/>
          </a:blip>
          <a:stretch>
            <a:fillRect/>
          </a:stretch>
        </p:blipFill>
        <p:spPr>
          <a:xfrm>
            <a:off x="-1133811" y="-535000"/>
            <a:ext cx="3955573" cy="51435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29" name="Google Shape;29;p4"/>
          <p:cNvSpPr txBox="1">
            <a:spLocks noGrp="1"/>
          </p:cNvSpPr>
          <p:nvPr>
            <p:ph type="title"/>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30" name="Google Shape;30;p4"/>
          <p:cNvSpPr txBox="1">
            <a:spLocks noGrp="1"/>
          </p:cNvSpPr>
          <p:nvPr>
            <p:ph type="subTitle" idx="1"/>
          </p:nvPr>
        </p:nvSpPr>
        <p:spPr>
          <a:xfrm>
            <a:off x="4525912" y="2474275"/>
            <a:ext cx="3337800" cy="10935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31" name="Google Shape;31;p4"/>
          <p:cNvSpPr txBox="1">
            <a:spLocks noGrp="1"/>
          </p:cNvSpPr>
          <p:nvPr>
            <p:ph type="subTitle" idx="2"/>
          </p:nvPr>
        </p:nvSpPr>
        <p:spPr>
          <a:xfrm>
            <a:off x="4525913" y="2139175"/>
            <a:ext cx="33378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32" name="Google Shape;32;p4"/>
          <p:cNvPicPr preferRelativeResize="0"/>
          <p:nvPr/>
        </p:nvPicPr>
        <p:blipFill rotWithShape="1">
          <a:blip r:embed="rId3">
            <a:alphaModFix/>
          </a:blip>
          <a:srcRect t="8817" b="12243"/>
          <a:stretch/>
        </p:blipFill>
        <p:spPr>
          <a:xfrm>
            <a:off x="0" y="0"/>
            <a:ext cx="782650" cy="5143501"/>
          </a:xfrm>
          <a:prstGeom prst="rect">
            <a:avLst/>
          </a:prstGeom>
          <a:noFill/>
          <a:ln>
            <a:noFill/>
          </a:ln>
        </p:spPr>
      </p:pic>
      <p:pic>
        <p:nvPicPr>
          <p:cNvPr id="33" name="Google Shape;33;p4"/>
          <p:cNvPicPr preferRelativeResize="0"/>
          <p:nvPr/>
        </p:nvPicPr>
        <p:blipFill>
          <a:blip r:embed="rId4">
            <a:alphaModFix amt="40000"/>
          </a:blip>
          <a:stretch>
            <a:fillRect/>
          </a:stretch>
        </p:blipFill>
        <p:spPr>
          <a:xfrm>
            <a:off x="-1202400" y="-1368326"/>
            <a:ext cx="3562351" cy="4632248"/>
          </a:xfrm>
          <a:prstGeom prst="rect">
            <a:avLst/>
          </a:prstGeom>
          <a:noFill/>
          <a:ln>
            <a:noFill/>
          </a:ln>
        </p:spPr>
      </p:pic>
      <p:pic>
        <p:nvPicPr>
          <p:cNvPr id="34" name="Google Shape;34;p4"/>
          <p:cNvPicPr preferRelativeResize="0"/>
          <p:nvPr/>
        </p:nvPicPr>
        <p:blipFill rotWithShape="1">
          <a:blip r:embed="rId5">
            <a:alphaModFix/>
          </a:blip>
          <a:srcRect t="3959" b="3950"/>
          <a:stretch/>
        </p:blipFill>
        <p:spPr>
          <a:xfrm>
            <a:off x="8489625" y="0"/>
            <a:ext cx="670850" cy="5143501"/>
          </a:xfrm>
          <a:prstGeom prst="rect">
            <a:avLst/>
          </a:prstGeom>
          <a:noFill/>
          <a:ln>
            <a:noFill/>
          </a:ln>
        </p:spPr>
      </p:pic>
      <p:pic>
        <p:nvPicPr>
          <p:cNvPr id="35" name="Google Shape;35;p4"/>
          <p:cNvPicPr preferRelativeResize="0"/>
          <p:nvPr/>
        </p:nvPicPr>
        <p:blipFill>
          <a:blip r:embed="rId4">
            <a:alphaModFix/>
          </a:blip>
          <a:stretch>
            <a:fillRect/>
          </a:stretch>
        </p:blipFill>
        <p:spPr>
          <a:xfrm>
            <a:off x="7112247" y="2744619"/>
            <a:ext cx="2866799" cy="372777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pic>
        <p:nvPicPr>
          <p:cNvPr id="37" name="Google Shape;37;p5"/>
          <p:cNvPicPr preferRelativeResize="0"/>
          <p:nvPr/>
        </p:nvPicPr>
        <p:blipFill rotWithShape="1">
          <a:blip r:embed="rId2">
            <a:alphaModFix amt="30000"/>
          </a:blip>
          <a:srcRect t="7834" b="7834"/>
          <a:stretch/>
        </p:blipFill>
        <p:spPr>
          <a:xfrm rot="10800000">
            <a:off x="0" y="0"/>
            <a:ext cx="9144000" cy="5143500"/>
          </a:xfrm>
          <a:prstGeom prst="rect">
            <a:avLst/>
          </a:prstGeom>
          <a:noFill/>
          <a:ln>
            <a:noFill/>
          </a:ln>
        </p:spPr>
      </p:pic>
      <p:sp>
        <p:nvSpPr>
          <p:cNvPr id="38" name="Google Shape;38;p5"/>
          <p:cNvSpPr txBox="1">
            <a:spLocks noGrp="1"/>
          </p:cNvSpPr>
          <p:nvPr>
            <p:ph type="title"/>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39" name="Google Shape;39;p5"/>
          <p:cNvSpPr txBox="1">
            <a:spLocks noGrp="1"/>
          </p:cNvSpPr>
          <p:nvPr>
            <p:ph type="subTitle" idx="1"/>
          </p:nvPr>
        </p:nvSpPr>
        <p:spPr>
          <a:xfrm>
            <a:off x="1701085" y="2907250"/>
            <a:ext cx="2657100" cy="107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40" name="Google Shape;40;p5"/>
          <p:cNvSpPr txBox="1">
            <a:spLocks noGrp="1"/>
          </p:cNvSpPr>
          <p:nvPr>
            <p:ph type="subTitle" idx="2"/>
          </p:nvPr>
        </p:nvSpPr>
        <p:spPr>
          <a:xfrm>
            <a:off x="1701085" y="2572150"/>
            <a:ext cx="26571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41" name="Google Shape;41;p5"/>
          <p:cNvSpPr txBox="1">
            <a:spLocks noGrp="1"/>
          </p:cNvSpPr>
          <p:nvPr>
            <p:ph type="subTitle" idx="3"/>
          </p:nvPr>
        </p:nvSpPr>
        <p:spPr>
          <a:xfrm>
            <a:off x="4785815" y="2907250"/>
            <a:ext cx="2657100" cy="107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500"/>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42" name="Google Shape;42;p5"/>
          <p:cNvSpPr txBox="1">
            <a:spLocks noGrp="1"/>
          </p:cNvSpPr>
          <p:nvPr>
            <p:ph type="subTitle" idx="4"/>
          </p:nvPr>
        </p:nvSpPr>
        <p:spPr>
          <a:xfrm>
            <a:off x="4785815" y="2572150"/>
            <a:ext cx="2657100" cy="336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400"/>
              <a:buNone/>
              <a:defRPr sz="2400">
                <a:solidFill>
                  <a:schemeClr val="accen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pic>
        <p:nvPicPr>
          <p:cNvPr id="43" name="Google Shape;43;p5"/>
          <p:cNvPicPr preferRelativeResize="0"/>
          <p:nvPr/>
        </p:nvPicPr>
        <p:blipFill rotWithShape="1">
          <a:blip r:embed="rId3">
            <a:alphaModFix amt="40000"/>
          </a:blip>
          <a:srcRect t="15367" b="11032"/>
          <a:stretch/>
        </p:blipFill>
        <p:spPr>
          <a:xfrm>
            <a:off x="-6575" y="0"/>
            <a:ext cx="1443350" cy="5143501"/>
          </a:xfrm>
          <a:prstGeom prst="rect">
            <a:avLst/>
          </a:prstGeom>
          <a:noFill/>
          <a:ln>
            <a:noFill/>
          </a:ln>
        </p:spPr>
      </p:pic>
      <p:pic>
        <p:nvPicPr>
          <p:cNvPr id="44" name="Google Shape;44;p5"/>
          <p:cNvPicPr preferRelativeResize="0"/>
          <p:nvPr/>
        </p:nvPicPr>
        <p:blipFill rotWithShape="1">
          <a:blip r:embed="rId4">
            <a:alphaModFix/>
          </a:blip>
          <a:srcRect t="3959" b="3950"/>
          <a:stretch/>
        </p:blipFill>
        <p:spPr>
          <a:xfrm>
            <a:off x="8489625" y="0"/>
            <a:ext cx="670850" cy="5143501"/>
          </a:xfrm>
          <a:prstGeom prst="rect">
            <a:avLst/>
          </a:prstGeom>
          <a:noFill/>
          <a:ln>
            <a:noFill/>
          </a:ln>
        </p:spPr>
      </p:pic>
      <p:pic>
        <p:nvPicPr>
          <p:cNvPr id="45" name="Google Shape;45;p5"/>
          <p:cNvPicPr preferRelativeResize="0"/>
          <p:nvPr/>
        </p:nvPicPr>
        <p:blipFill>
          <a:blip r:embed="rId5">
            <a:alphaModFix amt="40000"/>
          </a:blip>
          <a:stretch>
            <a:fillRect/>
          </a:stretch>
        </p:blipFill>
        <p:spPr>
          <a:xfrm>
            <a:off x="6706389" y="-901075"/>
            <a:ext cx="3955573" cy="5143501"/>
          </a:xfrm>
          <a:prstGeom prst="rect">
            <a:avLst/>
          </a:prstGeom>
          <a:noFill/>
          <a:ln>
            <a:noFill/>
          </a:ln>
        </p:spPr>
      </p:pic>
      <p:pic>
        <p:nvPicPr>
          <p:cNvPr id="46" name="Google Shape;46;p5"/>
          <p:cNvPicPr preferRelativeResize="0"/>
          <p:nvPr/>
        </p:nvPicPr>
        <p:blipFill>
          <a:blip r:embed="rId6">
            <a:alphaModFix/>
          </a:blip>
          <a:stretch>
            <a:fillRect/>
          </a:stretch>
        </p:blipFill>
        <p:spPr>
          <a:xfrm>
            <a:off x="-2718700" y="1945401"/>
            <a:ext cx="4219874" cy="54871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49" name="Google Shape;49;p6"/>
          <p:cNvSpPr txBox="1">
            <a:spLocks noGrp="1"/>
          </p:cNvSpPr>
          <p:nvPr>
            <p:ph type="title"/>
          </p:nvPr>
        </p:nvSpPr>
        <p:spPr>
          <a:xfrm>
            <a:off x="715000" y="535000"/>
            <a:ext cx="77139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pic>
        <p:nvPicPr>
          <p:cNvPr id="50" name="Google Shape;50;p6"/>
          <p:cNvPicPr preferRelativeResize="0"/>
          <p:nvPr/>
        </p:nvPicPr>
        <p:blipFill rotWithShape="1">
          <a:blip r:embed="rId3">
            <a:alphaModFix/>
          </a:blip>
          <a:srcRect t="8817" b="12243"/>
          <a:stretch/>
        </p:blipFill>
        <p:spPr>
          <a:xfrm>
            <a:off x="-127850" y="0"/>
            <a:ext cx="782650" cy="5143501"/>
          </a:xfrm>
          <a:prstGeom prst="rect">
            <a:avLst/>
          </a:prstGeom>
          <a:noFill/>
          <a:ln>
            <a:noFill/>
          </a:ln>
        </p:spPr>
      </p:pic>
      <p:pic>
        <p:nvPicPr>
          <p:cNvPr id="51" name="Google Shape;51;p6"/>
          <p:cNvPicPr preferRelativeResize="0"/>
          <p:nvPr/>
        </p:nvPicPr>
        <p:blipFill>
          <a:blip r:embed="rId4">
            <a:alphaModFix amt="40000"/>
          </a:blip>
          <a:stretch>
            <a:fillRect/>
          </a:stretch>
        </p:blipFill>
        <p:spPr>
          <a:xfrm>
            <a:off x="-1907250" y="-1539776"/>
            <a:ext cx="3562351" cy="4632248"/>
          </a:xfrm>
          <a:prstGeom prst="rect">
            <a:avLst/>
          </a:prstGeom>
          <a:noFill/>
          <a:ln>
            <a:noFill/>
          </a:ln>
        </p:spPr>
      </p:pic>
      <p:pic>
        <p:nvPicPr>
          <p:cNvPr id="52" name="Google Shape;52;p6"/>
          <p:cNvPicPr preferRelativeResize="0"/>
          <p:nvPr/>
        </p:nvPicPr>
        <p:blipFill rotWithShape="1">
          <a:blip r:embed="rId3">
            <a:alphaModFix amt="40000"/>
          </a:blip>
          <a:srcRect t="8817" b="12243"/>
          <a:stretch/>
        </p:blipFill>
        <p:spPr>
          <a:xfrm flipH="1">
            <a:off x="8489100" y="0"/>
            <a:ext cx="782650" cy="5143501"/>
          </a:xfrm>
          <a:prstGeom prst="rect">
            <a:avLst/>
          </a:prstGeom>
          <a:noFill/>
          <a:ln>
            <a:noFill/>
          </a:ln>
        </p:spPr>
      </p:pic>
      <p:pic>
        <p:nvPicPr>
          <p:cNvPr id="53" name="Google Shape;53;p6"/>
          <p:cNvPicPr preferRelativeResize="0"/>
          <p:nvPr/>
        </p:nvPicPr>
        <p:blipFill>
          <a:blip r:embed="rId5">
            <a:alphaModFix/>
          </a:blip>
          <a:stretch>
            <a:fillRect/>
          </a:stretch>
        </p:blipFill>
        <p:spPr>
          <a:xfrm>
            <a:off x="7381372" y="-1172900"/>
            <a:ext cx="2998099" cy="38985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a:alphaModFix amt="40000"/>
          </a:blip>
          <a:srcRect t="3959" b="3950"/>
          <a:stretch/>
        </p:blipFill>
        <p:spPr>
          <a:xfrm>
            <a:off x="8489625" y="0"/>
            <a:ext cx="670850" cy="5143501"/>
          </a:xfrm>
          <a:prstGeom prst="rect">
            <a:avLst/>
          </a:prstGeom>
          <a:noFill/>
          <a:ln>
            <a:noFill/>
          </a:ln>
        </p:spPr>
      </p:pic>
      <p:pic>
        <p:nvPicPr>
          <p:cNvPr id="56" name="Google Shape;56;p7"/>
          <p:cNvPicPr preferRelativeResize="0"/>
          <p:nvPr/>
        </p:nvPicPr>
        <p:blipFill rotWithShape="1">
          <a:blip r:embed="rId3">
            <a:alphaModFix amt="30000"/>
          </a:blip>
          <a:srcRect t="7834" b="7834"/>
          <a:stretch/>
        </p:blipFill>
        <p:spPr>
          <a:xfrm>
            <a:off x="0" y="0"/>
            <a:ext cx="9144000" cy="5143500"/>
          </a:xfrm>
          <a:prstGeom prst="rect">
            <a:avLst/>
          </a:prstGeom>
          <a:noFill/>
          <a:ln>
            <a:noFill/>
          </a:ln>
        </p:spPr>
      </p:pic>
      <p:sp>
        <p:nvSpPr>
          <p:cNvPr id="57" name="Google Shape;57;p7"/>
          <p:cNvSpPr txBox="1">
            <a:spLocks noGrp="1"/>
          </p:cNvSpPr>
          <p:nvPr>
            <p:ph type="title"/>
          </p:nvPr>
        </p:nvSpPr>
        <p:spPr>
          <a:xfrm>
            <a:off x="2149200" y="1054500"/>
            <a:ext cx="48456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58" name="Google Shape;58;p7"/>
          <p:cNvSpPr txBox="1">
            <a:spLocks noGrp="1"/>
          </p:cNvSpPr>
          <p:nvPr>
            <p:ph type="body" idx="1"/>
          </p:nvPr>
        </p:nvSpPr>
        <p:spPr>
          <a:xfrm>
            <a:off x="2507250" y="1689600"/>
            <a:ext cx="4129500" cy="2399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Char char="●"/>
              <a:defRPr>
                <a:solidFill>
                  <a:srgbClr val="434343"/>
                </a:solidFill>
              </a:defRPr>
            </a:lvl1pPr>
            <a:lvl2pPr marL="914400" lvl="1" indent="-323850" rtl="0">
              <a:lnSpc>
                <a:spcPct val="115000"/>
              </a:lnSpc>
              <a:spcBef>
                <a:spcPts val="0"/>
              </a:spcBef>
              <a:spcAft>
                <a:spcPts val="0"/>
              </a:spcAft>
              <a:buClr>
                <a:srgbClr val="434343"/>
              </a:buClr>
              <a:buSzPts val="1500"/>
              <a:buChar char="○"/>
              <a:defRPr>
                <a:solidFill>
                  <a:srgbClr val="434343"/>
                </a:solidFill>
              </a:defRPr>
            </a:lvl2pPr>
            <a:lvl3pPr marL="1371600" lvl="2" indent="-323850" rtl="0">
              <a:lnSpc>
                <a:spcPct val="115000"/>
              </a:lnSpc>
              <a:spcBef>
                <a:spcPts val="0"/>
              </a:spcBef>
              <a:spcAft>
                <a:spcPts val="0"/>
              </a:spcAft>
              <a:buClr>
                <a:srgbClr val="434343"/>
              </a:buClr>
              <a:buSzPts val="1500"/>
              <a:buChar char="■"/>
              <a:defRPr>
                <a:solidFill>
                  <a:srgbClr val="434343"/>
                </a:solidFill>
              </a:defRPr>
            </a:lvl3pPr>
            <a:lvl4pPr marL="1828800" lvl="3" indent="-323850" rtl="0">
              <a:lnSpc>
                <a:spcPct val="115000"/>
              </a:lnSpc>
              <a:spcBef>
                <a:spcPts val="0"/>
              </a:spcBef>
              <a:spcAft>
                <a:spcPts val="0"/>
              </a:spcAft>
              <a:buClr>
                <a:srgbClr val="434343"/>
              </a:buClr>
              <a:buSzPts val="1500"/>
              <a:buChar char="●"/>
              <a:defRPr>
                <a:solidFill>
                  <a:srgbClr val="434343"/>
                </a:solidFill>
              </a:defRPr>
            </a:lvl4pPr>
            <a:lvl5pPr marL="2286000" lvl="4" indent="-323850" rtl="0">
              <a:lnSpc>
                <a:spcPct val="115000"/>
              </a:lnSpc>
              <a:spcBef>
                <a:spcPts val="0"/>
              </a:spcBef>
              <a:spcAft>
                <a:spcPts val="0"/>
              </a:spcAft>
              <a:buClr>
                <a:srgbClr val="434343"/>
              </a:buClr>
              <a:buSzPts val="1500"/>
              <a:buChar char="○"/>
              <a:defRPr>
                <a:solidFill>
                  <a:srgbClr val="434343"/>
                </a:solidFill>
              </a:defRPr>
            </a:lvl5pPr>
            <a:lvl6pPr marL="2743200" lvl="5" indent="-323850" rtl="0">
              <a:lnSpc>
                <a:spcPct val="115000"/>
              </a:lnSpc>
              <a:spcBef>
                <a:spcPts val="0"/>
              </a:spcBef>
              <a:spcAft>
                <a:spcPts val="0"/>
              </a:spcAft>
              <a:buClr>
                <a:srgbClr val="434343"/>
              </a:buClr>
              <a:buSzPts val="1500"/>
              <a:buChar char="■"/>
              <a:defRPr>
                <a:solidFill>
                  <a:srgbClr val="434343"/>
                </a:solidFill>
              </a:defRPr>
            </a:lvl6pPr>
            <a:lvl7pPr marL="3200400" lvl="6" indent="-323850" rtl="0">
              <a:lnSpc>
                <a:spcPct val="115000"/>
              </a:lnSpc>
              <a:spcBef>
                <a:spcPts val="0"/>
              </a:spcBef>
              <a:spcAft>
                <a:spcPts val="0"/>
              </a:spcAft>
              <a:buClr>
                <a:srgbClr val="434343"/>
              </a:buClr>
              <a:buSzPts val="1500"/>
              <a:buChar char="●"/>
              <a:defRPr>
                <a:solidFill>
                  <a:srgbClr val="434343"/>
                </a:solidFill>
              </a:defRPr>
            </a:lvl7pPr>
            <a:lvl8pPr marL="3657600" lvl="7" indent="-323850" rtl="0">
              <a:lnSpc>
                <a:spcPct val="115000"/>
              </a:lnSpc>
              <a:spcBef>
                <a:spcPts val="0"/>
              </a:spcBef>
              <a:spcAft>
                <a:spcPts val="0"/>
              </a:spcAft>
              <a:buClr>
                <a:srgbClr val="434343"/>
              </a:buClr>
              <a:buSzPts val="1500"/>
              <a:buChar char="○"/>
              <a:defRPr>
                <a:solidFill>
                  <a:srgbClr val="434343"/>
                </a:solidFill>
              </a:defRPr>
            </a:lvl8pPr>
            <a:lvl9pPr marL="4114800" lvl="8" indent="-323850" rtl="0">
              <a:lnSpc>
                <a:spcPct val="115000"/>
              </a:lnSpc>
              <a:spcBef>
                <a:spcPts val="0"/>
              </a:spcBef>
              <a:spcAft>
                <a:spcPts val="0"/>
              </a:spcAft>
              <a:buClr>
                <a:srgbClr val="434343"/>
              </a:buClr>
              <a:buSzPts val="1500"/>
              <a:buChar char="■"/>
              <a:defRPr>
                <a:solidFill>
                  <a:srgbClr val="434343"/>
                </a:solidFill>
              </a:defRPr>
            </a:lvl9pPr>
          </a:lstStyle>
          <a:p>
            <a:endParaRPr/>
          </a:p>
        </p:txBody>
      </p:sp>
      <p:pic>
        <p:nvPicPr>
          <p:cNvPr id="59" name="Google Shape;59;p7"/>
          <p:cNvPicPr preferRelativeResize="0"/>
          <p:nvPr/>
        </p:nvPicPr>
        <p:blipFill>
          <a:blip r:embed="rId4">
            <a:alphaModFix/>
          </a:blip>
          <a:stretch>
            <a:fillRect/>
          </a:stretch>
        </p:blipFill>
        <p:spPr>
          <a:xfrm>
            <a:off x="6994800" y="1767110"/>
            <a:ext cx="3123150" cy="4061066"/>
          </a:xfrm>
          <a:prstGeom prst="rect">
            <a:avLst/>
          </a:prstGeom>
          <a:noFill/>
          <a:ln>
            <a:noFill/>
          </a:ln>
        </p:spPr>
      </p:pic>
      <p:pic>
        <p:nvPicPr>
          <p:cNvPr id="60" name="Google Shape;60;p7"/>
          <p:cNvPicPr preferRelativeResize="0"/>
          <p:nvPr/>
        </p:nvPicPr>
        <p:blipFill rotWithShape="1">
          <a:blip r:embed="rId5">
            <a:alphaModFix/>
          </a:blip>
          <a:srcRect t="15367" b="11032"/>
          <a:stretch/>
        </p:blipFill>
        <p:spPr>
          <a:xfrm>
            <a:off x="-6575" y="0"/>
            <a:ext cx="1443350" cy="5143501"/>
          </a:xfrm>
          <a:prstGeom prst="rect">
            <a:avLst/>
          </a:prstGeom>
          <a:noFill/>
          <a:ln>
            <a:noFill/>
          </a:ln>
        </p:spPr>
      </p:pic>
      <p:pic>
        <p:nvPicPr>
          <p:cNvPr id="61" name="Google Shape;61;p7"/>
          <p:cNvPicPr preferRelativeResize="0"/>
          <p:nvPr/>
        </p:nvPicPr>
        <p:blipFill>
          <a:blip r:embed="rId4">
            <a:alphaModFix amt="40000"/>
          </a:blip>
          <a:stretch>
            <a:fillRect/>
          </a:stretch>
        </p:blipFill>
        <p:spPr>
          <a:xfrm>
            <a:off x="-1709786" y="-1328400"/>
            <a:ext cx="3955573" cy="51435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pic>
        <p:nvPicPr>
          <p:cNvPr id="63" name="Google Shape;63;p8"/>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64" name="Google Shape;64;p8"/>
          <p:cNvSpPr txBox="1">
            <a:spLocks noGrp="1"/>
          </p:cNvSpPr>
          <p:nvPr>
            <p:ph type="title"/>
          </p:nvPr>
        </p:nvSpPr>
        <p:spPr>
          <a:xfrm>
            <a:off x="2263500" y="1387150"/>
            <a:ext cx="4617000" cy="209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65" name="Google Shape;65;p8"/>
          <p:cNvPicPr preferRelativeResize="0"/>
          <p:nvPr/>
        </p:nvPicPr>
        <p:blipFill rotWithShape="1">
          <a:blip r:embed="rId3">
            <a:alphaModFix/>
          </a:blip>
          <a:srcRect t="15367" b="11032"/>
          <a:stretch/>
        </p:blipFill>
        <p:spPr>
          <a:xfrm>
            <a:off x="-6575" y="0"/>
            <a:ext cx="1443350" cy="5143501"/>
          </a:xfrm>
          <a:prstGeom prst="rect">
            <a:avLst/>
          </a:prstGeom>
          <a:noFill/>
          <a:ln>
            <a:noFill/>
          </a:ln>
        </p:spPr>
      </p:pic>
      <p:pic>
        <p:nvPicPr>
          <p:cNvPr id="66" name="Google Shape;66;p8"/>
          <p:cNvPicPr preferRelativeResize="0"/>
          <p:nvPr/>
        </p:nvPicPr>
        <p:blipFill rotWithShape="1">
          <a:blip r:embed="rId4">
            <a:alphaModFix/>
          </a:blip>
          <a:srcRect t="3959" b="3950"/>
          <a:stretch/>
        </p:blipFill>
        <p:spPr>
          <a:xfrm>
            <a:off x="7283225" y="0"/>
            <a:ext cx="670850" cy="5143501"/>
          </a:xfrm>
          <a:prstGeom prst="rect">
            <a:avLst/>
          </a:prstGeom>
          <a:noFill/>
          <a:ln>
            <a:noFill/>
          </a:ln>
        </p:spPr>
      </p:pic>
      <p:pic>
        <p:nvPicPr>
          <p:cNvPr id="67" name="Google Shape;67;p8"/>
          <p:cNvPicPr preferRelativeResize="0"/>
          <p:nvPr/>
        </p:nvPicPr>
        <p:blipFill>
          <a:blip r:embed="rId5">
            <a:alphaModFix amt="40000"/>
          </a:blip>
          <a:stretch>
            <a:fillRect/>
          </a:stretch>
        </p:blipFill>
        <p:spPr>
          <a:xfrm>
            <a:off x="6580564" y="-1011250"/>
            <a:ext cx="3955573" cy="5143501"/>
          </a:xfrm>
          <a:prstGeom prst="rect">
            <a:avLst/>
          </a:prstGeom>
          <a:noFill/>
          <a:ln>
            <a:noFill/>
          </a:ln>
        </p:spPr>
      </p:pic>
      <p:pic>
        <p:nvPicPr>
          <p:cNvPr id="68" name="Google Shape;68;p8"/>
          <p:cNvPicPr preferRelativeResize="0"/>
          <p:nvPr/>
        </p:nvPicPr>
        <p:blipFill>
          <a:blip r:embed="rId6">
            <a:alphaModFix/>
          </a:blip>
          <a:stretch>
            <a:fillRect/>
          </a:stretch>
        </p:blipFill>
        <p:spPr>
          <a:xfrm>
            <a:off x="-1240038" y="2419351"/>
            <a:ext cx="4219874" cy="5487176"/>
          </a:xfrm>
          <a:prstGeom prst="rect">
            <a:avLst/>
          </a:prstGeom>
          <a:noFill/>
          <a:ln>
            <a:noFill/>
          </a:ln>
        </p:spPr>
      </p:pic>
      <p:pic>
        <p:nvPicPr>
          <p:cNvPr id="69" name="Google Shape;69;p8"/>
          <p:cNvPicPr preferRelativeResize="0"/>
          <p:nvPr/>
        </p:nvPicPr>
        <p:blipFill>
          <a:blip r:embed="rId6">
            <a:alphaModFix amt="40000"/>
          </a:blip>
          <a:stretch>
            <a:fillRect/>
          </a:stretch>
        </p:blipFill>
        <p:spPr>
          <a:xfrm>
            <a:off x="122400" y="-1011250"/>
            <a:ext cx="3162234" cy="4111898"/>
          </a:xfrm>
          <a:prstGeom prst="rect">
            <a:avLst/>
          </a:prstGeom>
          <a:noFill/>
          <a:ln>
            <a:noFill/>
          </a:ln>
        </p:spPr>
      </p:pic>
      <p:pic>
        <p:nvPicPr>
          <p:cNvPr id="70" name="Google Shape;70;p8"/>
          <p:cNvPicPr preferRelativeResize="0"/>
          <p:nvPr/>
        </p:nvPicPr>
        <p:blipFill rotWithShape="1">
          <a:blip r:embed="rId3">
            <a:alphaModFix amt="50000"/>
          </a:blip>
          <a:srcRect t="15367" b="11032"/>
          <a:stretch/>
        </p:blipFill>
        <p:spPr>
          <a:xfrm flipH="1">
            <a:off x="7707225" y="0"/>
            <a:ext cx="1443350" cy="5143501"/>
          </a:xfrm>
          <a:prstGeom prst="rect">
            <a:avLst/>
          </a:prstGeom>
          <a:noFill/>
          <a:ln>
            <a:noFill/>
          </a:ln>
        </p:spPr>
      </p:pic>
      <p:pic>
        <p:nvPicPr>
          <p:cNvPr id="71" name="Google Shape;71;p8"/>
          <p:cNvPicPr preferRelativeResize="0"/>
          <p:nvPr/>
        </p:nvPicPr>
        <p:blipFill rotWithShape="1">
          <a:blip r:embed="rId4">
            <a:alphaModFix amt="40000"/>
          </a:blip>
          <a:srcRect t="3959" b="3950"/>
          <a:stretch/>
        </p:blipFill>
        <p:spPr>
          <a:xfrm flipH="1">
            <a:off x="1189925" y="0"/>
            <a:ext cx="670850" cy="51435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9"/>
          <p:cNvSpPr txBox="1">
            <a:spLocks noGrp="1"/>
          </p:cNvSpPr>
          <p:nvPr>
            <p:ph type="subTitle" idx="1"/>
          </p:nvPr>
        </p:nvSpPr>
        <p:spPr>
          <a:xfrm>
            <a:off x="715100" y="2374950"/>
            <a:ext cx="4487100" cy="117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pic>
        <p:nvPicPr>
          <p:cNvPr id="74" name="Google Shape;74;p9"/>
          <p:cNvPicPr preferRelativeResize="0"/>
          <p:nvPr/>
        </p:nvPicPr>
        <p:blipFill rotWithShape="1">
          <a:blip r:embed="rId2">
            <a:alphaModFix amt="30000"/>
          </a:blip>
          <a:srcRect t="7834" b="7834"/>
          <a:stretch/>
        </p:blipFill>
        <p:spPr>
          <a:xfrm>
            <a:off x="0" y="0"/>
            <a:ext cx="9144000" cy="5143500"/>
          </a:xfrm>
          <a:prstGeom prst="rect">
            <a:avLst/>
          </a:prstGeom>
          <a:noFill/>
          <a:ln>
            <a:noFill/>
          </a:ln>
        </p:spPr>
      </p:pic>
      <p:sp>
        <p:nvSpPr>
          <p:cNvPr id="75" name="Google Shape;75;p9"/>
          <p:cNvSpPr txBox="1">
            <a:spLocks noGrp="1"/>
          </p:cNvSpPr>
          <p:nvPr>
            <p:ph type="title"/>
          </p:nvPr>
        </p:nvSpPr>
        <p:spPr>
          <a:xfrm>
            <a:off x="715100" y="1457300"/>
            <a:ext cx="4487100" cy="61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42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pic>
        <p:nvPicPr>
          <p:cNvPr id="76" name="Google Shape;76;p9"/>
          <p:cNvPicPr preferRelativeResize="0"/>
          <p:nvPr/>
        </p:nvPicPr>
        <p:blipFill rotWithShape="1">
          <a:blip r:embed="rId3">
            <a:alphaModFix/>
          </a:blip>
          <a:srcRect t="8817" b="12243"/>
          <a:stretch/>
        </p:blipFill>
        <p:spPr>
          <a:xfrm>
            <a:off x="-127850" y="0"/>
            <a:ext cx="782650" cy="5143501"/>
          </a:xfrm>
          <a:prstGeom prst="rect">
            <a:avLst/>
          </a:prstGeom>
          <a:noFill/>
          <a:ln>
            <a:noFill/>
          </a:ln>
        </p:spPr>
      </p:pic>
      <p:pic>
        <p:nvPicPr>
          <p:cNvPr id="77" name="Google Shape;77;p9"/>
          <p:cNvPicPr preferRelativeResize="0"/>
          <p:nvPr/>
        </p:nvPicPr>
        <p:blipFill>
          <a:blip r:embed="rId4">
            <a:alphaModFix amt="40000"/>
          </a:blip>
          <a:stretch>
            <a:fillRect/>
          </a:stretch>
        </p:blipFill>
        <p:spPr>
          <a:xfrm>
            <a:off x="-2021550" y="-1931400"/>
            <a:ext cx="3793474" cy="493279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
        <p:cNvGrpSpPr/>
        <p:nvPr/>
      </p:nvGrpSpPr>
      <p:grpSpPr>
        <a:xfrm>
          <a:off x="0" y="0"/>
          <a:ext cx="0" cy="0"/>
          <a:chOff x="0" y="0"/>
          <a:chExt cx="0" cy="0"/>
        </a:xfrm>
      </p:grpSpPr>
      <p:pic>
        <p:nvPicPr>
          <p:cNvPr id="81" name="Google Shape;81;p11"/>
          <p:cNvPicPr preferRelativeResize="0"/>
          <p:nvPr/>
        </p:nvPicPr>
        <p:blipFill rotWithShape="1">
          <a:blip r:embed="rId2">
            <a:alphaModFix amt="30000"/>
          </a:blip>
          <a:srcRect t="7834" b="7834"/>
          <a:stretch/>
        </p:blipFill>
        <p:spPr>
          <a:xfrm rot="10800000">
            <a:off x="0" y="0"/>
            <a:ext cx="9144000" cy="5143500"/>
          </a:xfrm>
          <a:prstGeom prst="rect">
            <a:avLst/>
          </a:prstGeom>
          <a:noFill/>
          <a:ln>
            <a:noFill/>
          </a:ln>
        </p:spPr>
      </p:pic>
      <p:sp>
        <p:nvSpPr>
          <p:cNvPr id="82" name="Google Shape;82;p11"/>
          <p:cNvSpPr txBox="1">
            <a:spLocks noGrp="1"/>
          </p:cNvSpPr>
          <p:nvPr>
            <p:ph type="title" hasCustomPrompt="1"/>
          </p:nvPr>
        </p:nvSpPr>
        <p:spPr>
          <a:xfrm>
            <a:off x="1984200" y="1368938"/>
            <a:ext cx="5175600" cy="145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b="1"/>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3" name="Google Shape;83;p11"/>
          <p:cNvSpPr txBox="1">
            <a:spLocks noGrp="1"/>
          </p:cNvSpPr>
          <p:nvPr>
            <p:ph type="subTitle" idx="1"/>
          </p:nvPr>
        </p:nvSpPr>
        <p:spPr>
          <a:xfrm>
            <a:off x="1984200" y="3125113"/>
            <a:ext cx="5175600" cy="4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84" name="Google Shape;84;p11"/>
          <p:cNvPicPr preferRelativeResize="0"/>
          <p:nvPr/>
        </p:nvPicPr>
        <p:blipFill rotWithShape="1">
          <a:blip r:embed="rId3">
            <a:alphaModFix amt="40000"/>
          </a:blip>
          <a:srcRect t="15367" b="11032"/>
          <a:stretch/>
        </p:blipFill>
        <p:spPr>
          <a:xfrm>
            <a:off x="-6575" y="0"/>
            <a:ext cx="1443350" cy="5143501"/>
          </a:xfrm>
          <a:prstGeom prst="rect">
            <a:avLst/>
          </a:prstGeom>
          <a:noFill/>
          <a:ln>
            <a:noFill/>
          </a:ln>
        </p:spPr>
      </p:pic>
      <p:pic>
        <p:nvPicPr>
          <p:cNvPr id="85" name="Google Shape;85;p11"/>
          <p:cNvPicPr preferRelativeResize="0"/>
          <p:nvPr/>
        </p:nvPicPr>
        <p:blipFill rotWithShape="1">
          <a:blip r:embed="rId4">
            <a:alphaModFix/>
          </a:blip>
          <a:srcRect t="3959" b="3950"/>
          <a:stretch/>
        </p:blipFill>
        <p:spPr>
          <a:xfrm>
            <a:off x="8489625" y="0"/>
            <a:ext cx="670850" cy="5143501"/>
          </a:xfrm>
          <a:prstGeom prst="rect">
            <a:avLst/>
          </a:prstGeom>
          <a:noFill/>
          <a:ln>
            <a:noFill/>
          </a:ln>
        </p:spPr>
      </p:pic>
      <p:pic>
        <p:nvPicPr>
          <p:cNvPr id="86" name="Google Shape;86;p11"/>
          <p:cNvPicPr preferRelativeResize="0"/>
          <p:nvPr/>
        </p:nvPicPr>
        <p:blipFill>
          <a:blip r:embed="rId5">
            <a:alphaModFix amt="40000"/>
          </a:blip>
          <a:stretch>
            <a:fillRect/>
          </a:stretch>
        </p:blipFill>
        <p:spPr>
          <a:xfrm>
            <a:off x="6637714" y="2438400"/>
            <a:ext cx="3955573" cy="5143501"/>
          </a:xfrm>
          <a:prstGeom prst="rect">
            <a:avLst/>
          </a:prstGeom>
          <a:noFill/>
          <a:ln>
            <a:noFill/>
          </a:ln>
        </p:spPr>
      </p:pic>
      <p:pic>
        <p:nvPicPr>
          <p:cNvPr id="87" name="Google Shape;87;p11"/>
          <p:cNvPicPr preferRelativeResize="0"/>
          <p:nvPr/>
        </p:nvPicPr>
        <p:blipFill>
          <a:blip r:embed="rId6">
            <a:alphaModFix/>
          </a:blip>
          <a:stretch>
            <a:fillRect/>
          </a:stretch>
        </p:blipFill>
        <p:spPr>
          <a:xfrm>
            <a:off x="-1713588" y="2438401"/>
            <a:ext cx="4219874" cy="5487176"/>
          </a:xfrm>
          <a:prstGeom prst="rect">
            <a:avLst/>
          </a:prstGeom>
          <a:noFill/>
          <a:ln>
            <a:noFill/>
          </a:ln>
        </p:spPr>
      </p:pic>
      <p:pic>
        <p:nvPicPr>
          <p:cNvPr id="88" name="Google Shape;88;p11"/>
          <p:cNvPicPr preferRelativeResize="0"/>
          <p:nvPr/>
        </p:nvPicPr>
        <p:blipFill>
          <a:blip r:embed="rId5">
            <a:alphaModFix/>
          </a:blip>
          <a:stretch>
            <a:fillRect/>
          </a:stretch>
        </p:blipFill>
        <p:spPr>
          <a:xfrm>
            <a:off x="7095683" y="-685800"/>
            <a:ext cx="2285423" cy="2971802"/>
          </a:xfrm>
          <a:prstGeom prst="rect">
            <a:avLst/>
          </a:prstGeom>
          <a:noFill/>
          <a:ln>
            <a:noFill/>
          </a:ln>
        </p:spPr>
      </p:pic>
      <p:pic>
        <p:nvPicPr>
          <p:cNvPr id="89" name="Google Shape;89;p11"/>
          <p:cNvPicPr preferRelativeResize="0"/>
          <p:nvPr/>
        </p:nvPicPr>
        <p:blipFill>
          <a:blip r:embed="rId6">
            <a:alphaModFix amt="40000"/>
          </a:blip>
          <a:stretch>
            <a:fillRect/>
          </a:stretch>
        </p:blipFill>
        <p:spPr>
          <a:xfrm>
            <a:off x="-273675" y="-1174600"/>
            <a:ext cx="3162234" cy="411189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00" y="535000"/>
            <a:ext cx="7713900" cy="48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1pPr>
            <a:lvl2pPr lvl="1"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2pPr>
            <a:lvl3pPr lvl="2"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3pPr>
            <a:lvl4pPr lvl="3"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4pPr>
            <a:lvl5pPr lvl="4"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5pPr>
            <a:lvl6pPr lvl="5"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6pPr>
            <a:lvl7pPr lvl="6"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7pPr>
            <a:lvl8pPr lvl="7"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8pPr>
            <a:lvl9pPr lvl="8" algn="ctr" rtl="0">
              <a:spcBef>
                <a:spcPts val="0"/>
              </a:spcBef>
              <a:spcAft>
                <a:spcPts val="0"/>
              </a:spcAft>
              <a:buClr>
                <a:schemeClr val="lt1"/>
              </a:buClr>
              <a:buSzPts val="3500"/>
              <a:buFont typeface="League Spartan"/>
              <a:buNone/>
              <a:defRPr sz="3500">
                <a:solidFill>
                  <a:schemeClr val="lt1"/>
                </a:solidFill>
                <a:latin typeface="League Spartan"/>
                <a:ea typeface="League Spartan"/>
                <a:cs typeface="League Spartan"/>
                <a:sym typeface="League Spartan"/>
              </a:defRPr>
            </a:lvl9pPr>
          </a:lstStyle>
          <a:p>
            <a:endParaRPr/>
          </a:p>
        </p:txBody>
      </p:sp>
      <p:sp>
        <p:nvSpPr>
          <p:cNvPr id="7" name="Google Shape;7;p1"/>
          <p:cNvSpPr txBox="1">
            <a:spLocks noGrp="1"/>
          </p:cNvSpPr>
          <p:nvPr>
            <p:ph type="body" idx="1"/>
          </p:nvPr>
        </p:nvSpPr>
        <p:spPr>
          <a:xfrm>
            <a:off x="715100" y="1152475"/>
            <a:ext cx="7713900" cy="3456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1pPr>
            <a:lvl2pPr marL="914400" lvl="1" indent="-323850">
              <a:lnSpc>
                <a:spcPct val="100000"/>
              </a:lnSpc>
              <a:spcBef>
                <a:spcPts val="1600"/>
              </a:spcBef>
              <a:spcAft>
                <a:spcPts val="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2pPr>
            <a:lvl3pPr marL="1371600" lvl="2" indent="-323850">
              <a:lnSpc>
                <a:spcPct val="100000"/>
              </a:lnSpc>
              <a:spcBef>
                <a:spcPts val="1600"/>
              </a:spcBef>
              <a:spcAft>
                <a:spcPts val="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3pPr>
            <a:lvl4pPr marL="1828800" lvl="3" indent="-323850">
              <a:lnSpc>
                <a:spcPct val="100000"/>
              </a:lnSpc>
              <a:spcBef>
                <a:spcPts val="1600"/>
              </a:spcBef>
              <a:spcAft>
                <a:spcPts val="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4pPr>
            <a:lvl5pPr marL="2286000" lvl="4" indent="-323850">
              <a:lnSpc>
                <a:spcPct val="100000"/>
              </a:lnSpc>
              <a:spcBef>
                <a:spcPts val="1600"/>
              </a:spcBef>
              <a:spcAft>
                <a:spcPts val="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5pPr>
            <a:lvl6pPr marL="2743200" lvl="5" indent="-323850">
              <a:lnSpc>
                <a:spcPct val="100000"/>
              </a:lnSpc>
              <a:spcBef>
                <a:spcPts val="1600"/>
              </a:spcBef>
              <a:spcAft>
                <a:spcPts val="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6pPr>
            <a:lvl7pPr marL="3200400" lvl="6" indent="-323850">
              <a:lnSpc>
                <a:spcPct val="100000"/>
              </a:lnSpc>
              <a:spcBef>
                <a:spcPts val="1600"/>
              </a:spcBef>
              <a:spcAft>
                <a:spcPts val="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7pPr>
            <a:lvl8pPr marL="3657600" lvl="7" indent="-323850">
              <a:lnSpc>
                <a:spcPct val="100000"/>
              </a:lnSpc>
              <a:spcBef>
                <a:spcPts val="1600"/>
              </a:spcBef>
              <a:spcAft>
                <a:spcPts val="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8pPr>
            <a:lvl9pPr marL="4114800" lvl="8" indent="-323850">
              <a:lnSpc>
                <a:spcPct val="100000"/>
              </a:lnSpc>
              <a:spcBef>
                <a:spcPts val="1600"/>
              </a:spcBef>
              <a:spcAft>
                <a:spcPts val="1600"/>
              </a:spcAft>
              <a:buClr>
                <a:schemeClr val="dk2"/>
              </a:buClr>
              <a:buSzPts val="1500"/>
              <a:buFont typeface="League Spartan"/>
              <a:buChar char="■"/>
              <a:defRPr sz="1500">
                <a:solidFill>
                  <a:schemeClr val="dk2"/>
                </a:solidFill>
                <a:latin typeface="League Spartan"/>
                <a:ea typeface="League Spartan"/>
                <a:cs typeface="League Spartan"/>
                <a:sym typeface="League Spart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5" r:id="rId25"/>
    <p:sldLayoutId id="2147483676"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4"/>
          <p:cNvPicPr preferRelativeResize="0"/>
          <p:nvPr/>
        </p:nvPicPr>
        <p:blipFill>
          <a:blip r:embed="rId3">
            <a:alphaModFix amt="40000"/>
          </a:blip>
          <a:stretch>
            <a:fillRect/>
          </a:stretch>
        </p:blipFill>
        <p:spPr>
          <a:xfrm>
            <a:off x="6521753" y="1922920"/>
            <a:ext cx="3277374" cy="4261652"/>
          </a:xfrm>
          <a:prstGeom prst="rect">
            <a:avLst/>
          </a:prstGeom>
          <a:noFill/>
          <a:ln>
            <a:noFill/>
          </a:ln>
        </p:spPr>
      </p:pic>
      <p:pic>
        <p:nvPicPr>
          <p:cNvPr id="304" name="Google Shape;304;p34"/>
          <p:cNvPicPr preferRelativeResize="0"/>
          <p:nvPr/>
        </p:nvPicPr>
        <p:blipFill rotWithShape="1">
          <a:blip r:embed="rId4">
            <a:alphaModFix/>
          </a:blip>
          <a:srcRect t="15367" b="11032"/>
          <a:stretch/>
        </p:blipFill>
        <p:spPr>
          <a:xfrm>
            <a:off x="-200320" y="-163900"/>
            <a:ext cx="1443350" cy="5143501"/>
          </a:xfrm>
          <a:prstGeom prst="rect">
            <a:avLst/>
          </a:prstGeom>
          <a:noFill/>
          <a:ln>
            <a:noFill/>
          </a:ln>
        </p:spPr>
      </p:pic>
      <p:pic>
        <p:nvPicPr>
          <p:cNvPr id="305" name="Google Shape;305;p34"/>
          <p:cNvPicPr preferRelativeResize="0"/>
          <p:nvPr/>
        </p:nvPicPr>
        <p:blipFill>
          <a:blip r:embed="rId3">
            <a:alphaModFix amt="40000"/>
          </a:blip>
          <a:stretch>
            <a:fillRect/>
          </a:stretch>
        </p:blipFill>
        <p:spPr>
          <a:xfrm>
            <a:off x="-1711213" y="1966889"/>
            <a:ext cx="3557126" cy="4625398"/>
          </a:xfrm>
          <a:prstGeom prst="rect">
            <a:avLst/>
          </a:prstGeom>
          <a:noFill/>
          <a:ln>
            <a:noFill/>
          </a:ln>
        </p:spPr>
      </p:pic>
      <p:pic>
        <p:nvPicPr>
          <p:cNvPr id="306" name="Google Shape;306;p34"/>
          <p:cNvPicPr preferRelativeResize="0"/>
          <p:nvPr/>
        </p:nvPicPr>
        <p:blipFill rotWithShape="1">
          <a:blip r:embed="rId5">
            <a:alphaModFix amt="40000"/>
          </a:blip>
          <a:srcRect l="-2440" t="6007" r="2439" b="15053"/>
          <a:stretch/>
        </p:blipFill>
        <p:spPr>
          <a:xfrm rot="356454">
            <a:off x="7596433" y="-217575"/>
            <a:ext cx="884200" cy="5810875"/>
          </a:xfrm>
          <a:prstGeom prst="rect">
            <a:avLst/>
          </a:prstGeom>
          <a:noFill/>
          <a:ln>
            <a:noFill/>
          </a:ln>
        </p:spPr>
      </p:pic>
      <p:pic>
        <p:nvPicPr>
          <p:cNvPr id="307" name="Google Shape;307;p34"/>
          <p:cNvPicPr preferRelativeResize="0"/>
          <p:nvPr/>
        </p:nvPicPr>
        <p:blipFill>
          <a:blip r:embed="rId6">
            <a:alphaModFix/>
          </a:blip>
          <a:stretch>
            <a:fillRect/>
          </a:stretch>
        </p:blipFill>
        <p:spPr>
          <a:xfrm>
            <a:off x="7119107" y="-247729"/>
            <a:ext cx="2998099" cy="3898501"/>
          </a:xfrm>
          <a:prstGeom prst="rect">
            <a:avLst/>
          </a:prstGeom>
          <a:noFill/>
          <a:ln>
            <a:noFill/>
          </a:ln>
        </p:spPr>
      </p:pic>
      <p:cxnSp>
        <p:nvCxnSpPr>
          <p:cNvPr id="308" name="Google Shape;308;p34"/>
          <p:cNvCxnSpPr/>
          <p:nvPr/>
        </p:nvCxnSpPr>
        <p:spPr>
          <a:xfrm>
            <a:off x="4129350" y="3524450"/>
            <a:ext cx="885300" cy="0"/>
          </a:xfrm>
          <a:prstGeom prst="straightConnector1">
            <a:avLst/>
          </a:prstGeom>
          <a:noFill/>
          <a:ln w="28575" cap="flat" cmpd="sng">
            <a:solidFill>
              <a:schemeClr val="accent1"/>
            </a:solidFill>
            <a:prstDash val="solid"/>
            <a:round/>
            <a:headEnd type="none" w="med" len="med"/>
            <a:tailEnd type="none" w="med" len="med"/>
          </a:ln>
        </p:spPr>
      </p:cxnSp>
      <p:sp>
        <p:nvSpPr>
          <p:cNvPr id="6" name="TextBox 5">
            <a:extLst>
              <a:ext uri="{FF2B5EF4-FFF2-40B4-BE49-F238E27FC236}">
                <a16:creationId xmlns:a16="http://schemas.microsoft.com/office/drawing/2014/main" id="{B07A9112-6CA5-0CF4-617A-D2EDE789A127}"/>
              </a:ext>
            </a:extLst>
          </p:cNvPr>
          <p:cNvSpPr txBox="1"/>
          <p:nvPr/>
        </p:nvSpPr>
        <p:spPr>
          <a:xfrm>
            <a:off x="1352918" y="1392523"/>
            <a:ext cx="6611615" cy="1608325"/>
          </a:xfrm>
          <a:prstGeom prst="rect">
            <a:avLst/>
          </a:prstGeom>
          <a:noFill/>
        </p:spPr>
        <p:txBody>
          <a:bodyPr wrap="square" rtlCol="0">
            <a:spAutoFit/>
          </a:bodyPr>
          <a:lstStyle/>
          <a:p>
            <a:pPr algn="ctr">
              <a:lnSpc>
                <a:spcPct val="150000"/>
              </a:lnSpc>
            </a:pPr>
            <a:r>
              <a:rPr lang="vi-VN" sz="3500" b="1" spc="-216">
                <a:solidFill>
                  <a:srgbClr val="000000"/>
                </a:solidFill>
                <a:latin typeface="Arial" panose="020B0604020202020204" pitchFamily="34" charset="0"/>
                <a:cs typeface="Arial" panose="020B0604020202020204" pitchFamily="34" charset="0"/>
              </a:rPr>
              <a:t>CHÀO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MỪNG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CÁC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EM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ĐẾN</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 VỚI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BÀI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HỌC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NGÀY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HÔM </a:t>
            </a:r>
            <a:r>
              <a:rPr lang="en-US" sz="3500" b="1" spc="-216">
                <a:solidFill>
                  <a:srgbClr val="000000"/>
                </a:solidFill>
                <a:latin typeface="Arial" panose="020B0604020202020204" pitchFamily="34" charset="0"/>
                <a:cs typeface="Arial" panose="020B0604020202020204" pitchFamily="34" charset="0"/>
              </a:rPr>
              <a:t> </a:t>
            </a:r>
            <a:r>
              <a:rPr lang="vi-VN" sz="3500" b="1" spc="-216">
                <a:solidFill>
                  <a:srgbClr val="000000"/>
                </a:solidFill>
                <a:latin typeface="Arial" panose="020B0604020202020204" pitchFamily="34" charset="0"/>
                <a:cs typeface="Arial" panose="020B0604020202020204" pitchFamily="34" charset="0"/>
              </a:rPr>
              <a:t>NAY!</a:t>
            </a:r>
            <a:endParaRPr lang="en-US" sz="3500" b="1" spc="-216">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1F767EC-57B6-758C-1B9E-3717D7EFFAAF}"/>
              </a:ext>
            </a:extLst>
          </p:cNvPr>
          <p:cNvSpPr/>
          <p:nvPr/>
        </p:nvSpPr>
        <p:spPr>
          <a:xfrm>
            <a:off x="878112" y="421209"/>
            <a:ext cx="7583715" cy="116818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9BEB9F-ED37-F229-C40E-B6277BDE3E10}"/>
              </a:ext>
            </a:extLst>
          </p:cNvPr>
          <p:cNvSpPr txBox="1"/>
          <p:nvPr/>
        </p:nvSpPr>
        <p:spPr>
          <a:xfrm>
            <a:off x="878112" y="548288"/>
            <a:ext cx="7779654" cy="872034"/>
          </a:xfrm>
          <a:prstGeom prst="rect">
            <a:avLst/>
          </a:prstGeom>
          <a:noFill/>
        </p:spPr>
        <p:txBody>
          <a:bodyPr wrap="square" rtlCol="0">
            <a:spAutoFit/>
          </a:bodyPr>
          <a:lstStyle/>
          <a:p>
            <a:pPr>
              <a:lnSpc>
                <a:spcPct val="150000"/>
              </a:lnSpc>
            </a:pPr>
            <a:r>
              <a:rPr lang="fr-FR" sz="1800">
                <a:solidFill>
                  <a:srgbClr val="000000"/>
                </a:solidFill>
                <a:effectLst/>
                <a:latin typeface="+mj-lt"/>
                <a:ea typeface="Times New Roman" panose="02020603050405020304" pitchFamily="18" charset="0"/>
              </a:rPr>
              <a:t>Giống cây trồng chất lượng cao có năng suất cao, chất lượng tốt, chống chịu sâu bệnh hại và điều kiện ngoại cảnh bất lợi,...</a:t>
            </a:r>
            <a:endParaRPr lang="en-US" sz="1800">
              <a:effectLst/>
              <a:latin typeface="+mj-lt"/>
              <a:ea typeface="Calibri" panose="020F0502020204030204" pitchFamily="34" charset="0"/>
            </a:endParaRPr>
          </a:p>
        </p:txBody>
      </p:sp>
      <p:sp>
        <p:nvSpPr>
          <p:cNvPr id="8" name="Rectangle: Rounded Corners 7">
            <a:extLst>
              <a:ext uri="{FF2B5EF4-FFF2-40B4-BE49-F238E27FC236}">
                <a16:creationId xmlns:a16="http://schemas.microsoft.com/office/drawing/2014/main" id="{9B84806D-7B80-798A-B51D-AFD2E2CE6E2E}"/>
              </a:ext>
            </a:extLst>
          </p:cNvPr>
          <p:cNvSpPr/>
          <p:nvPr/>
        </p:nvSpPr>
        <p:spPr>
          <a:xfrm>
            <a:off x="878114" y="1915873"/>
            <a:ext cx="7583713" cy="116818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effectLst/>
                <a:latin typeface="+mj-lt"/>
                <a:ea typeface="Times New Roman" panose="02020603050405020304" pitchFamily="18" charset="0"/>
              </a:rPr>
              <a:t>Chế phẩm sinh học chất lượng cao phân vi sinh, phân hữu cơ, thuốc bảo vệ thực vật sinh học, chất điều hoà sinh trưởng...</a:t>
            </a:r>
            <a:endParaRPr lang="en-US" sz="1800">
              <a:latin typeface="+mj-lt"/>
            </a:endParaRPr>
          </a:p>
        </p:txBody>
      </p:sp>
      <p:sp>
        <p:nvSpPr>
          <p:cNvPr id="12" name="Rectangle: Rounded Corners 11">
            <a:extLst>
              <a:ext uri="{FF2B5EF4-FFF2-40B4-BE49-F238E27FC236}">
                <a16:creationId xmlns:a16="http://schemas.microsoft.com/office/drawing/2014/main" id="{D990B256-B71B-0B6F-7644-04F53ECF80D3}"/>
              </a:ext>
            </a:extLst>
          </p:cNvPr>
          <p:cNvSpPr/>
          <p:nvPr/>
        </p:nvSpPr>
        <p:spPr>
          <a:xfrm>
            <a:off x="833208" y="3444099"/>
            <a:ext cx="7673522" cy="139228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C1844D-A1CC-0112-C200-CAE1AA51657F}"/>
              </a:ext>
            </a:extLst>
          </p:cNvPr>
          <p:cNvSpPr txBox="1"/>
          <p:nvPr/>
        </p:nvSpPr>
        <p:spPr>
          <a:xfrm>
            <a:off x="856344" y="3481007"/>
            <a:ext cx="7605483" cy="1287532"/>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Công nghệ canh tác: nhà trồng cây, hệ thống trồng cây không dùng đất, máy nông nghiệp, thiết bị không người lái, hệ thống Internet kết nối vạn vật, dữ liệu lớn.</a:t>
            </a:r>
            <a:endParaRPr lang="en-US" sz="1800">
              <a:latin typeface="+mj-lt"/>
            </a:endParaRPr>
          </a:p>
        </p:txBody>
      </p:sp>
      <p:cxnSp>
        <p:nvCxnSpPr>
          <p:cNvPr id="17" name="Straight Arrow Connector 16">
            <a:extLst>
              <a:ext uri="{FF2B5EF4-FFF2-40B4-BE49-F238E27FC236}">
                <a16:creationId xmlns:a16="http://schemas.microsoft.com/office/drawing/2014/main" id="{E1AD2EAE-4FB7-4AE2-3FBF-FEE3B859E5B8}"/>
              </a:ext>
            </a:extLst>
          </p:cNvPr>
          <p:cNvCxnSpPr>
            <a:cxnSpLocks/>
            <a:endCxn id="7" idx="1"/>
          </p:cNvCxnSpPr>
          <p:nvPr/>
        </p:nvCxnSpPr>
        <p:spPr>
          <a:xfrm>
            <a:off x="246743" y="984305"/>
            <a:ext cx="631369" cy="0"/>
          </a:xfrm>
          <a:prstGeom prst="straightConnector1">
            <a:avLst/>
          </a:prstGeom>
          <a:ln>
            <a:solidFill>
              <a:srgbClr val="00206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8D7ACE2F-D5F9-3F50-E313-9C54C854EBAC}"/>
              </a:ext>
            </a:extLst>
          </p:cNvPr>
          <p:cNvCxnSpPr>
            <a:cxnSpLocks/>
          </p:cNvCxnSpPr>
          <p:nvPr/>
        </p:nvCxnSpPr>
        <p:spPr>
          <a:xfrm>
            <a:off x="246742" y="2564548"/>
            <a:ext cx="631369" cy="0"/>
          </a:xfrm>
          <a:prstGeom prst="straightConnector1">
            <a:avLst/>
          </a:prstGeom>
          <a:ln>
            <a:solidFill>
              <a:srgbClr val="002060"/>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DD9FD32E-B657-7494-D757-ADF218FECA62}"/>
              </a:ext>
            </a:extLst>
          </p:cNvPr>
          <p:cNvCxnSpPr>
            <a:cxnSpLocks/>
          </p:cNvCxnSpPr>
          <p:nvPr/>
        </p:nvCxnSpPr>
        <p:spPr>
          <a:xfrm>
            <a:off x="201839" y="4140239"/>
            <a:ext cx="631369" cy="0"/>
          </a:xfrm>
          <a:prstGeom prst="straightConnector1">
            <a:avLst/>
          </a:prstGeom>
          <a:ln>
            <a:solidFill>
              <a:srgbClr val="00206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0-#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8" name="Rounded Rectangular Callout 13">
            <a:extLst>
              <a:ext uri="{FF2B5EF4-FFF2-40B4-BE49-F238E27FC236}">
                <a16:creationId xmlns:a16="http://schemas.microsoft.com/office/drawing/2014/main" id="{4ACDF998-8D11-94CF-CFDD-20E5481C9FAB}"/>
              </a:ext>
            </a:extLst>
          </p:cNvPr>
          <p:cNvSpPr/>
          <p:nvPr/>
        </p:nvSpPr>
        <p:spPr>
          <a:xfrm>
            <a:off x="2707757" y="351108"/>
            <a:ext cx="6022247" cy="3256873"/>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1800" dirty="0">
              <a:solidFill>
                <a:schemeClr val="tx1"/>
              </a:solidFill>
            </a:endParaRPr>
          </a:p>
        </p:txBody>
      </p:sp>
      <p:sp>
        <p:nvSpPr>
          <p:cNvPr id="12" name="TextBox 11">
            <a:extLst>
              <a:ext uri="{FF2B5EF4-FFF2-40B4-BE49-F238E27FC236}">
                <a16:creationId xmlns:a16="http://schemas.microsoft.com/office/drawing/2014/main" id="{5F33F9E1-A774-B055-785C-622BA3DDBE19}"/>
              </a:ext>
            </a:extLst>
          </p:cNvPr>
          <p:cNvSpPr txBox="1"/>
          <p:nvPr/>
        </p:nvSpPr>
        <p:spPr>
          <a:xfrm>
            <a:off x="3101838" y="748570"/>
            <a:ext cx="5394251" cy="872034"/>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Các giống cây trồng chất lượng cao trong Hình 1.3 có những ưu điểm nổi bật gì?</a:t>
            </a:r>
            <a:endParaRPr lang="en-US">
              <a:latin typeface="+mj-lt"/>
            </a:endParaRPr>
          </a:p>
        </p:txBody>
      </p:sp>
      <p:pic>
        <p:nvPicPr>
          <p:cNvPr id="453" name="Picture 452">
            <a:extLst>
              <a:ext uri="{FF2B5EF4-FFF2-40B4-BE49-F238E27FC236}">
                <a16:creationId xmlns:a16="http://schemas.microsoft.com/office/drawing/2014/main" id="{EFDC6AF3-FF4A-2EBC-D33B-17D1BC735D96}"/>
              </a:ext>
            </a:extLst>
          </p:cNvPr>
          <p:cNvPicPr>
            <a:picLocks noChangeAspect="1"/>
          </p:cNvPicPr>
          <p:nvPr/>
        </p:nvPicPr>
        <p:blipFill rotWithShape="1">
          <a:blip r:embed="rId3"/>
          <a:srcRect l="3451" t="19569" r="2248" b="51490"/>
          <a:stretch/>
        </p:blipFill>
        <p:spPr>
          <a:xfrm>
            <a:off x="2872984" y="1656044"/>
            <a:ext cx="5691791" cy="1695426"/>
          </a:xfrm>
          <a:prstGeom prst="rect">
            <a:avLst/>
          </a:prstGeom>
        </p:spPr>
      </p:pic>
      <p:pic>
        <p:nvPicPr>
          <p:cNvPr id="454" name="Picture 453">
            <a:extLst>
              <a:ext uri="{FF2B5EF4-FFF2-40B4-BE49-F238E27FC236}">
                <a16:creationId xmlns:a16="http://schemas.microsoft.com/office/drawing/2014/main" id="{0F449C69-3875-F8CE-377F-0AC8FDAFE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6277" y="2066344"/>
            <a:ext cx="3236647" cy="3236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53"/>
                                        </p:tgtEl>
                                        <p:attrNameLst>
                                          <p:attrName>style.visibility</p:attrName>
                                        </p:attrNameLst>
                                      </p:cBhvr>
                                      <p:to>
                                        <p:strVal val="visible"/>
                                      </p:to>
                                    </p:set>
                                    <p:animEffect transition="in" filter="fade">
                                      <p:cBhvr>
                                        <p:cTn id="17" dur="1000"/>
                                        <p:tgtEl>
                                          <p:spTgt spid="453"/>
                                        </p:tgtEl>
                                      </p:cBhvr>
                                    </p:animEffect>
                                    <p:anim calcmode="lin" valueType="num">
                                      <p:cBhvr>
                                        <p:cTn id="18" dur="1000" fill="hold"/>
                                        <p:tgtEl>
                                          <p:spTgt spid="453"/>
                                        </p:tgtEl>
                                        <p:attrNameLst>
                                          <p:attrName>ppt_x</p:attrName>
                                        </p:attrNameLst>
                                      </p:cBhvr>
                                      <p:tavLst>
                                        <p:tav tm="0">
                                          <p:val>
                                            <p:strVal val="#ppt_x"/>
                                          </p:val>
                                        </p:tav>
                                        <p:tav tm="100000">
                                          <p:val>
                                            <p:strVal val="#ppt_x"/>
                                          </p:val>
                                        </p:tav>
                                      </p:tavLst>
                                    </p:anim>
                                    <p:anim calcmode="lin" valueType="num">
                                      <p:cBhvr>
                                        <p:cTn id="19" dur="1000" fill="hold"/>
                                        <p:tgtEl>
                                          <p:spTgt spid="4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8" name="TextBox 7">
            <a:extLst>
              <a:ext uri="{FF2B5EF4-FFF2-40B4-BE49-F238E27FC236}">
                <a16:creationId xmlns:a16="http://schemas.microsoft.com/office/drawing/2014/main" id="{190CEFC4-97AF-2E73-B70B-B4FA8D8D6CD0}"/>
              </a:ext>
            </a:extLst>
          </p:cNvPr>
          <p:cNvSpPr txBox="1"/>
          <p:nvPr/>
        </p:nvSpPr>
        <p:spPr>
          <a:xfrm>
            <a:off x="604877" y="165515"/>
            <a:ext cx="8260484" cy="1088568"/>
          </a:xfrm>
          <a:prstGeom prst="rect">
            <a:avLst/>
          </a:prstGeom>
          <a:noFill/>
        </p:spPr>
        <p:txBody>
          <a:bodyPr wrap="square">
            <a:spAutoFit/>
          </a:bodyPr>
          <a:lstStyle/>
          <a:p>
            <a:pPr marL="0" marR="0" algn="ctr">
              <a:lnSpc>
                <a:spcPct val="150000"/>
              </a:lnSpc>
              <a:spcBef>
                <a:spcPts val="0"/>
              </a:spcBef>
              <a:spcAft>
                <a:spcPts val="0"/>
              </a:spcAft>
            </a:pPr>
            <a:r>
              <a:rPr lang="fr-FR" sz="2300" b="1">
                <a:solidFill>
                  <a:srgbClr val="000000"/>
                </a:solidFill>
                <a:effectLst/>
                <a:latin typeface="+mj-lt"/>
                <a:ea typeface="Times New Roman" panose="02020603050405020304" pitchFamily="18" charset="0"/>
              </a:rPr>
              <a:t>III. Triển vọng của trồng trọt bối cảnh cuộc cách mạng công nghiệp 4.0</a:t>
            </a:r>
            <a:endParaRPr lang="en-US" sz="23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73F4B70C-F2C6-A182-A37B-3A12AF092C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50" t="17560" r="6250" b="14941"/>
          <a:stretch/>
        </p:blipFill>
        <p:spPr>
          <a:xfrm>
            <a:off x="76200" y="2954522"/>
            <a:ext cx="2438400" cy="1773382"/>
          </a:xfrm>
          <a:prstGeom prst="rect">
            <a:avLst/>
          </a:prstGeom>
        </p:spPr>
      </p:pic>
      <p:sp>
        <p:nvSpPr>
          <p:cNvPr id="12" name="Rectangle: Rounded Corners 11">
            <a:extLst>
              <a:ext uri="{FF2B5EF4-FFF2-40B4-BE49-F238E27FC236}">
                <a16:creationId xmlns:a16="http://schemas.microsoft.com/office/drawing/2014/main" id="{FAED3227-BBD9-72E5-8184-D9EE5A9F6122}"/>
              </a:ext>
            </a:extLst>
          </p:cNvPr>
          <p:cNvSpPr/>
          <p:nvPr/>
        </p:nvSpPr>
        <p:spPr>
          <a:xfrm>
            <a:off x="373743" y="1410685"/>
            <a:ext cx="2140857" cy="50223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vi-VN" sz="1400" b="1">
                <a:solidFill>
                  <a:srgbClr val="FF0000"/>
                </a:solidFill>
                <a:latin typeface="Arial" panose="020B0604020202020204" pitchFamily="34" charset="0"/>
                <a:cs typeface="Arial" panose="020B0604020202020204" pitchFamily="34" charset="0"/>
              </a:rPr>
              <a:t>THẢO LUẬN CẶP ĐÔI</a:t>
            </a:r>
            <a:endParaRPr lang="en-US" sz="1400" b="1" dirty="0">
              <a:solidFill>
                <a:srgbClr val="FF0000"/>
              </a:solidFill>
              <a:latin typeface="Arial" panose="020B0604020202020204" pitchFamily="34" charset="0"/>
              <a:cs typeface="Arial" panose="020B0604020202020204" pitchFamily="34" charset="0"/>
            </a:endParaRPr>
          </a:p>
        </p:txBody>
      </p:sp>
      <p:sp>
        <p:nvSpPr>
          <p:cNvPr id="13" name="Rounded Rectangular Callout 13">
            <a:extLst>
              <a:ext uri="{FF2B5EF4-FFF2-40B4-BE49-F238E27FC236}">
                <a16:creationId xmlns:a16="http://schemas.microsoft.com/office/drawing/2014/main" id="{39BEAE8E-8082-1809-669B-4EFF6D242F11}"/>
              </a:ext>
            </a:extLst>
          </p:cNvPr>
          <p:cNvSpPr/>
          <p:nvPr/>
        </p:nvSpPr>
        <p:spPr>
          <a:xfrm>
            <a:off x="2958574" y="2098158"/>
            <a:ext cx="5733711" cy="1559442"/>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accent4">
                    <a:lumMod val="10000"/>
                  </a:schemeClr>
                </a:solidFill>
              </a:rPr>
              <a:t>Em mong muốn sản phẩm trồng trọt sẽ như thế nào? Nêu ví dụ.</a:t>
            </a:r>
            <a:endParaRPr lang="en-US" sz="1800">
              <a:solidFill>
                <a:schemeClr val="accent4">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circle(in)">
                                      <p:cBhvr>
                                        <p:cTn id="7" dur="10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21" name="TextBox 20">
            <a:extLst>
              <a:ext uri="{FF2B5EF4-FFF2-40B4-BE49-F238E27FC236}">
                <a16:creationId xmlns:a16="http://schemas.microsoft.com/office/drawing/2014/main" id="{0056A6F0-B758-3B5E-45B3-4A72D9F93C44}"/>
              </a:ext>
            </a:extLst>
          </p:cNvPr>
          <p:cNvSpPr txBox="1"/>
          <p:nvPr/>
        </p:nvSpPr>
        <p:spPr>
          <a:xfrm>
            <a:off x="439479" y="219739"/>
            <a:ext cx="7591647" cy="4478662"/>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Giá trị sản phẩm trồng trọt trên thị trường tiêu dùng trong nước và xuất khẩu ngày càng gia tăng. </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Các hàng sản phẩm trồng trọt chất lượng cao được đa dạng hoá, đáp ứng nhu cầu ngày càng cao của thị trường </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Việc thất thoát sau thu hoạch được hạn chế tối đa giúp kéo dài thời gian bảo quản sản phẩm trồng trọt. </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Việc ứng dụng công nghệ để sản xuất sản phẩm trồng trọt trong điều kiện </a:t>
            </a:r>
            <a:r>
              <a:rPr lang="fr-FR" sz="1600">
                <a:effectLst/>
                <a:latin typeface="+mj-lt"/>
                <a:ea typeface="Calibri" panose="020F0502020204030204" pitchFamily="34" charset="0"/>
              </a:rPr>
              <a:t>bất</a:t>
            </a:r>
            <a:r>
              <a:rPr lang="fr-FR" sz="1600">
                <a:solidFill>
                  <a:srgbClr val="000000"/>
                </a:solidFill>
                <a:effectLst/>
                <a:latin typeface="+mj-lt"/>
                <a:ea typeface="Times New Roman" panose="02020603050405020304" pitchFamily="18" charset="0"/>
              </a:rPr>
              <a:t> lợi (đất xấu, khí hậu bất lợi,...) được chú trọng. </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Công nghệ cơ giới, tự động hoá và công nghệ thông tin sẽ được ứng dụng đồng bộ trong sản xuất để giảm thiểu công lao động, tăng độ chính xác về kĩ thuật, sử dụng hiệu quả các yếu </a:t>
            </a:r>
            <a:r>
              <a:rPr lang="fr-FR" sz="1600">
                <a:effectLst/>
                <a:latin typeface="+mj-lt"/>
                <a:ea typeface="Calibri" panose="020F0502020204030204" pitchFamily="34" charset="0"/>
              </a:rPr>
              <a:t>tố</a:t>
            </a:r>
            <a:r>
              <a:rPr lang="fr-FR" sz="1600">
                <a:solidFill>
                  <a:srgbClr val="000000"/>
                </a:solidFill>
                <a:effectLst/>
                <a:latin typeface="+mj-lt"/>
                <a:ea typeface="Times New Roman" panose="02020603050405020304" pitchFamily="18" charset="0"/>
              </a:rPr>
              <a:t> đầu vào. </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Chất lượng nguồn nhân lực trồng trọt ngày càng được nâng cao.</a:t>
            </a:r>
            <a:endParaRPr lang="en-US" sz="1600">
              <a:latin typeface="+mj-lt"/>
            </a:endParaRPr>
          </a:p>
        </p:txBody>
      </p:sp>
      <p:pic>
        <p:nvPicPr>
          <p:cNvPr id="24" name="Picture 23">
            <a:extLst>
              <a:ext uri="{FF2B5EF4-FFF2-40B4-BE49-F238E27FC236}">
                <a16:creationId xmlns:a16="http://schemas.microsoft.com/office/drawing/2014/main" id="{8D9A3217-999B-7442-3E10-158122CA337B}"/>
              </a:ext>
            </a:extLst>
          </p:cNvPr>
          <p:cNvPicPr>
            <a:picLocks noChangeAspect="1"/>
          </p:cNvPicPr>
          <p:nvPr/>
        </p:nvPicPr>
        <p:blipFill>
          <a:blip r:embed="rId3"/>
          <a:stretch>
            <a:fillRect/>
          </a:stretch>
        </p:blipFill>
        <p:spPr>
          <a:xfrm>
            <a:off x="6517080" y="3544185"/>
            <a:ext cx="2335941" cy="16862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27" dur="5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randombar(horizontal)">
                                      <p:cBhvr>
                                        <p:cTn id="32"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6" name="TextBox 5">
            <a:extLst>
              <a:ext uri="{FF2B5EF4-FFF2-40B4-BE49-F238E27FC236}">
                <a16:creationId xmlns:a16="http://schemas.microsoft.com/office/drawing/2014/main" id="{ED752296-217B-84B1-A50F-1477B9D6F31D}"/>
              </a:ext>
            </a:extLst>
          </p:cNvPr>
          <p:cNvSpPr txBox="1"/>
          <p:nvPr/>
        </p:nvSpPr>
        <p:spPr>
          <a:xfrm>
            <a:off x="219527" y="87086"/>
            <a:ext cx="8242301" cy="1088568"/>
          </a:xfrm>
          <a:prstGeom prst="rect">
            <a:avLst/>
          </a:prstGeom>
          <a:noFill/>
        </p:spPr>
        <p:txBody>
          <a:bodyPr wrap="square">
            <a:spAutoFit/>
          </a:bodyPr>
          <a:lstStyle/>
          <a:p>
            <a:pPr marL="0" marR="0" algn="ctr">
              <a:lnSpc>
                <a:spcPct val="150000"/>
              </a:lnSpc>
              <a:spcBef>
                <a:spcPts val="0"/>
              </a:spcBef>
              <a:spcAft>
                <a:spcPts val="0"/>
              </a:spcAft>
            </a:pPr>
            <a:r>
              <a:rPr lang="fr-FR" sz="2300" b="1">
                <a:solidFill>
                  <a:srgbClr val="000000"/>
                </a:solidFill>
                <a:effectLst/>
                <a:latin typeface="+mj-lt"/>
                <a:ea typeface="Times New Roman" panose="02020603050405020304" pitchFamily="18" charset="0"/>
              </a:rPr>
              <a:t>IV. Yêu cầu cơ bản đối với người lao động của một số ngành </a:t>
            </a:r>
            <a:r>
              <a:rPr lang="fr-FR" sz="2300" b="1">
                <a:effectLst/>
                <a:latin typeface="+mj-lt"/>
                <a:ea typeface="Calibri" panose="020F0502020204030204" pitchFamily="34" charset="0"/>
              </a:rPr>
              <a:t>nghề</a:t>
            </a:r>
            <a:r>
              <a:rPr lang="fr-FR" sz="2300" b="1">
                <a:solidFill>
                  <a:srgbClr val="000000"/>
                </a:solidFill>
                <a:effectLst/>
                <a:latin typeface="+mj-lt"/>
                <a:ea typeface="Times New Roman" panose="02020603050405020304" pitchFamily="18" charset="0"/>
              </a:rPr>
              <a:t> phổ biến trong trồng trọt</a:t>
            </a:r>
            <a:endParaRPr lang="en-US" sz="2300" b="1">
              <a:effectLst/>
              <a:latin typeface="+mj-lt"/>
              <a:ea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378D09C5-6B41-D312-08AB-E613697F46BA}"/>
              </a:ext>
            </a:extLst>
          </p:cNvPr>
          <p:cNvSpPr/>
          <p:nvPr/>
        </p:nvSpPr>
        <p:spPr>
          <a:xfrm>
            <a:off x="2111828" y="1636482"/>
            <a:ext cx="6480628" cy="1981199"/>
          </a:xfrm>
          <a:prstGeom prst="wedgeRoundRect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fr-FR" sz="1800">
                <a:solidFill>
                  <a:srgbClr val="000000"/>
                </a:solidFill>
                <a:effectLst/>
                <a:latin typeface="+mj-lt"/>
                <a:ea typeface="Times New Roman" panose="02020603050405020304" pitchFamily="18" charset="0"/>
              </a:rPr>
              <a:t>Người lao động của một số ngành nghề phổ biến trong trồng trọt cần có các yêu cầu cơ bản gì? Vì sao?</a:t>
            </a:r>
          </a:p>
          <a:p>
            <a:pPr marL="285750" indent="-285750" algn="just">
              <a:lnSpc>
                <a:spcPct val="150000"/>
              </a:lnSpc>
              <a:buFont typeface="Arial" panose="020B0604020202020204" pitchFamily="34" charset="0"/>
              <a:buChar char="•"/>
            </a:pPr>
            <a:r>
              <a:rPr lang="fr-FR" sz="1800">
                <a:solidFill>
                  <a:srgbClr val="000000"/>
                </a:solidFill>
                <a:effectLst/>
                <a:latin typeface="+mj-lt"/>
                <a:ea typeface="Times New Roman" panose="02020603050405020304" pitchFamily="18" charset="0"/>
              </a:rPr>
              <a:t>Theo em, yêu cầu nào là quan trọng nhất? Vì sao?</a:t>
            </a:r>
            <a:endParaRPr lang="en-US">
              <a:latin typeface="+mj-lt"/>
            </a:endParaRPr>
          </a:p>
        </p:txBody>
      </p:sp>
      <p:pic>
        <p:nvPicPr>
          <p:cNvPr id="10" name="Picture 16">
            <a:extLst>
              <a:ext uri="{FF2B5EF4-FFF2-40B4-BE49-F238E27FC236}">
                <a16:creationId xmlns:a16="http://schemas.microsoft.com/office/drawing/2014/main" id="{5E98AC7C-9945-0A4D-80E8-902A1F1FE7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584" y="2297786"/>
            <a:ext cx="1914073" cy="3099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barn(inVertical)">
                                      <p:cBhvr>
                                        <p:cTn id="12" dur="5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91" name="Google Shape;591;p48"/>
          <p:cNvPicPr preferRelativeResize="0"/>
          <p:nvPr/>
        </p:nvPicPr>
        <p:blipFill>
          <a:blip r:embed="rId3">
            <a:alphaModFix/>
          </a:blip>
          <a:stretch>
            <a:fillRect/>
          </a:stretch>
        </p:blipFill>
        <p:spPr>
          <a:xfrm>
            <a:off x="-700600" y="2229650"/>
            <a:ext cx="3257250" cy="4235474"/>
          </a:xfrm>
          <a:prstGeom prst="rect">
            <a:avLst/>
          </a:prstGeom>
          <a:noFill/>
          <a:ln>
            <a:noFill/>
          </a:ln>
        </p:spPr>
      </p:pic>
      <p:sp>
        <p:nvSpPr>
          <p:cNvPr id="20" name="Rounded Rectangle 14">
            <a:extLst>
              <a:ext uri="{FF2B5EF4-FFF2-40B4-BE49-F238E27FC236}">
                <a16:creationId xmlns:a16="http://schemas.microsoft.com/office/drawing/2014/main" id="{BBB2368A-AEEE-0703-EE11-7AE63431B086}"/>
              </a:ext>
            </a:extLst>
          </p:cNvPr>
          <p:cNvSpPr/>
          <p:nvPr/>
        </p:nvSpPr>
        <p:spPr>
          <a:xfrm>
            <a:off x="1048124" y="242607"/>
            <a:ext cx="7314356" cy="474176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b="1" dirty="0">
              <a:solidFill>
                <a:schemeClr val="bg2"/>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6A058D64-35E7-287A-F5CE-DF882F4D3640}"/>
              </a:ext>
            </a:extLst>
          </p:cNvPr>
          <p:cNvPicPr>
            <a:picLocks noChangeAspect="1"/>
          </p:cNvPicPr>
          <p:nvPr/>
        </p:nvPicPr>
        <p:blipFill>
          <a:blip r:embed="rId4"/>
          <a:stretch>
            <a:fillRect/>
          </a:stretch>
        </p:blipFill>
        <p:spPr>
          <a:xfrm>
            <a:off x="1783447" y="3294264"/>
            <a:ext cx="1333616" cy="1836579"/>
          </a:xfrm>
          <a:prstGeom prst="rect">
            <a:avLst/>
          </a:prstGeom>
        </p:spPr>
      </p:pic>
      <p:sp>
        <p:nvSpPr>
          <p:cNvPr id="26" name="TextBox 25">
            <a:extLst>
              <a:ext uri="{FF2B5EF4-FFF2-40B4-BE49-F238E27FC236}">
                <a16:creationId xmlns:a16="http://schemas.microsoft.com/office/drawing/2014/main" id="{E31E87E3-06D8-8DDF-AFE3-6ADA27FA7DD0}"/>
              </a:ext>
            </a:extLst>
          </p:cNvPr>
          <p:cNvSpPr txBox="1"/>
          <p:nvPr/>
        </p:nvSpPr>
        <p:spPr>
          <a:xfrm>
            <a:off x="1461160" y="598434"/>
            <a:ext cx="6634716" cy="3001334"/>
          </a:xfrm>
          <a:prstGeom prst="rect">
            <a:avLst/>
          </a:prstGeom>
          <a:noFill/>
        </p:spPr>
        <p:txBody>
          <a:bodyPr wrap="square" rtlCol="0">
            <a:spAutoFit/>
          </a:bodyPr>
          <a:lstStyle/>
          <a:p>
            <a:pPr algn="just">
              <a:lnSpc>
                <a:spcPct val="150000"/>
              </a:lnSpc>
            </a:pPr>
            <a:r>
              <a:rPr lang="fr-FR" sz="1600" b="1">
                <a:solidFill>
                  <a:schemeClr val="bg2"/>
                </a:solidFill>
              </a:rPr>
              <a:t>Người lao động cần thoả mãn các yêu cầu cơ bản, bao gồm: </a:t>
            </a:r>
            <a:endParaRPr lang="en-US" sz="1600" b="1">
              <a:solidFill>
                <a:schemeClr val="bg2"/>
              </a:solidFill>
            </a:endParaRPr>
          </a:p>
          <a:p>
            <a:pPr marL="285750" lvl="0" indent="-285750" algn="just">
              <a:lnSpc>
                <a:spcPct val="150000"/>
              </a:lnSpc>
              <a:buFont typeface="Arial" panose="020B0604020202020204" pitchFamily="34" charset="0"/>
              <a:buChar char="•"/>
            </a:pPr>
            <a:r>
              <a:rPr lang="fr-FR" sz="1600">
                <a:solidFill>
                  <a:schemeClr val="bg2"/>
                </a:solidFill>
              </a:rPr>
              <a:t>có sức khoẻ tốt; </a:t>
            </a:r>
            <a:endParaRPr lang="en-US" sz="1600">
              <a:solidFill>
                <a:schemeClr val="bg2"/>
              </a:solidFill>
            </a:endParaRPr>
          </a:p>
          <a:p>
            <a:pPr marL="285750" lvl="0" indent="-285750" algn="just">
              <a:lnSpc>
                <a:spcPct val="150000"/>
              </a:lnSpc>
              <a:buFont typeface="Arial" panose="020B0604020202020204" pitchFamily="34" charset="0"/>
              <a:buChar char="•"/>
            </a:pPr>
            <a:r>
              <a:rPr lang="fr-FR" sz="1600">
                <a:solidFill>
                  <a:schemeClr val="bg2"/>
                </a:solidFill>
              </a:rPr>
              <a:t>có kiến thức và kĩ năng trồng trọt; </a:t>
            </a:r>
            <a:endParaRPr lang="en-US" sz="1600">
              <a:solidFill>
                <a:schemeClr val="bg2"/>
              </a:solidFill>
            </a:endParaRPr>
          </a:p>
          <a:p>
            <a:pPr marL="285750" lvl="0" indent="-285750" algn="just">
              <a:lnSpc>
                <a:spcPct val="150000"/>
              </a:lnSpc>
              <a:buFont typeface="Arial" panose="020B0604020202020204" pitchFamily="34" charset="0"/>
              <a:buChar char="•"/>
            </a:pPr>
            <a:r>
              <a:rPr lang="fr-FR" sz="1600">
                <a:solidFill>
                  <a:schemeClr val="bg2"/>
                </a:solidFill>
              </a:rPr>
              <a:t>có khả năng áp dụng công nghệ tiên tiến, vận hành các thiết bị, dụng cụ sản xuất trong trồng trọt; </a:t>
            </a:r>
            <a:endParaRPr lang="en-US" sz="1600">
              <a:solidFill>
                <a:schemeClr val="bg2"/>
              </a:solidFill>
            </a:endParaRPr>
          </a:p>
          <a:p>
            <a:pPr marL="285750" lvl="0" indent="-285750" algn="just">
              <a:lnSpc>
                <a:spcPct val="150000"/>
              </a:lnSpc>
              <a:buFont typeface="Arial" panose="020B0604020202020204" pitchFamily="34" charset="0"/>
              <a:buChar char="•"/>
            </a:pPr>
            <a:r>
              <a:rPr lang="fr-FR" sz="1600">
                <a:solidFill>
                  <a:schemeClr val="bg2"/>
                </a:solidFill>
              </a:rPr>
              <a:t>chăm chỉ, cần cù, chịu khó trong công việc; </a:t>
            </a:r>
            <a:endParaRPr lang="en-US" sz="1600">
              <a:solidFill>
                <a:schemeClr val="bg2"/>
              </a:solidFill>
            </a:endParaRPr>
          </a:p>
          <a:p>
            <a:pPr marL="285750" lvl="0" indent="-285750" algn="just">
              <a:lnSpc>
                <a:spcPct val="150000"/>
              </a:lnSpc>
              <a:buFont typeface="Arial" panose="020B0604020202020204" pitchFamily="34" charset="0"/>
              <a:buChar char="•"/>
            </a:pPr>
            <a:r>
              <a:rPr lang="fr-FR" sz="1600">
                <a:solidFill>
                  <a:schemeClr val="bg2"/>
                </a:solidFill>
              </a:rPr>
              <a:t>tuân thủ các quy định của pháp luật; </a:t>
            </a:r>
            <a:endParaRPr lang="en-US" sz="1600">
              <a:solidFill>
                <a:schemeClr val="bg2"/>
              </a:solidFill>
            </a:endParaRPr>
          </a:p>
          <a:p>
            <a:pPr marL="285750" lvl="0" indent="-285750" algn="just">
              <a:lnSpc>
                <a:spcPct val="150000"/>
              </a:lnSpc>
              <a:buFont typeface="Arial" panose="020B0604020202020204" pitchFamily="34" charset="0"/>
              <a:buChar char="•"/>
            </a:pPr>
            <a:r>
              <a:rPr lang="fr-FR" sz="1600">
                <a:solidFill>
                  <a:schemeClr val="bg2"/>
                </a:solidFill>
              </a:rPr>
              <a:t>có ý thức bảo vệ môi trường.</a:t>
            </a:r>
            <a:endParaRPr lang="en-US" sz="1600" b="1">
              <a:solidFill>
                <a:schemeClr val="bg2"/>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715C9596-03CF-37EF-1672-9B05DD650DB9}"/>
              </a:ext>
            </a:extLst>
          </p:cNvPr>
          <p:cNvPicPr>
            <a:picLocks noChangeAspect="1"/>
          </p:cNvPicPr>
          <p:nvPr/>
        </p:nvPicPr>
        <p:blipFill>
          <a:blip r:embed="rId5"/>
          <a:stretch>
            <a:fillRect/>
          </a:stretch>
        </p:blipFill>
        <p:spPr>
          <a:xfrm>
            <a:off x="4217595" y="3319176"/>
            <a:ext cx="1173582" cy="1516511"/>
          </a:xfrm>
          <a:prstGeom prst="rect">
            <a:avLst/>
          </a:prstGeom>
        </p:spPr>
      </p:pic>
      <p:pic>
        <p:nvPicPr>
          <p:cNvPr id="30" name="Picture 29">
            <a:extLst>
              <a:ext uri="{FF2B5EF4-FFF2-40B4-BE49-F238E27FC236}">
                <a16:creationId xmlns:a16="http://schemas.microsoft.com/office/drawing/2014/main" id="{8E532F12-308C-4749-C1B8-8F661B22C2FF}"/>
              </a:ext>
            </a:extLst>
          </p:cNvPr>
          <p:cNvPicPr>
            <a:picLocks noChangeAspect="1"/>
          </p:cNvPicPr>
          <p:nvPr/>
        </p:nvPicPr>
        <p:blipFill>
          <a:blip r:embed="rId6"/>
          <a:stretch>
            <a:fillRect/>
          </a:stretch>
        </p:blipFill>
        <p:spPr>
          <a:xfrm>
            <a:off x="6453730" y="3094796"/>
            <a:ext cx="1044030" cy="1806097"/>
          </a:xfrm>
          <a:prstGeom prst="rect">
            <a:avLst/>
          </a:prstGeom>
        </p:spPr>
      </p:pic>
      <p:sp>
        <p:nvSpPr>
          <p:cNvPr id="31" name="Arrow: Right 30">
            <a:extLst>
              <a:ext uri="{FF2B5EF4-FFF2-40B4-BE49-F238E27FC236}">
                <a16:creationId xmlns:a16="http://schemas.microsoft.com/office/drawing/2014/main" id="{F5B8E573-9A63-F257-2B98-5BDC29EF9C85}"/>
              </a:ext>
            </a:extLst>
          </p:cNvPr>
          <p:cNvSpPr/>
          <p:nvPr/>
        </p:nvSpPr>
        <p:spPr>
          <a:xfrm>
            <a:off x="3229964" y="4071620"/>
            <a:ext cx="703500" cy="440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BD4ECCA4-A529-8086-8972-CF9C3D2A37EE}"/>
              </a:ext>
            </a:extLst>
          </p:cNvPr>
          <p:cNvSpPr/>
          <p:nvPr/>
        </p:nvSpPr>
        <p:spPr>
          <a:xfrm>
            <a:off x="5675308" y="4104167"/>
            <a:ext cx="703500" cy="440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 calcmode="lin" valueType="num">
                                      <p:cBhvr additive="base">
                                        <p:cTn id="1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 calcmode="lin" valueType="num">
                                      <p:cBhvr additive="base">
                                        <p:cTn id="2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xEl>
                                              <p:pRg st="2" end="2"/>
                                            </p:txEl>
                                          </p:spTgt>
                                        </p:tgtEl>
                                        <p:attrNameLst>
                                          <p:attrName>style.visibility</p:attrName>
                                        </p:attrNameLst>
                                      </p:cBhvr>
                                      <p:to>
                                        <p:strVal val="visible"/>
                                      </p:to>
                                    </p:set>
                                    <p:anim calcmode="lin" valueType="num">
                                      <p:cBhvr additive="base">
                                        <p:cTn id="26"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6">
                                            <p:txEl>
                                              <p:pRg st="3" end="3"/>
                                            </p:txEl>
                                          </p:spTgt>
                                        </p:tgtEl>
                                        <p:attrNameLst>
                                          <p:attrName>style.visibility</p:attrName>
                                        </p:attrNameLst>
                                      </p:cBhvr>
                                      <p:to>
                                        <p:strVal val="visible"/>
                                      </p:to>
                                    </p:set>
                                    <p:anim calcmode="lin" valueType="num">
                                      <p:cBhvr additive="base">
                                        <p:cTn id="32"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xEl>
                                              <p:pRg st="4" end="4"/>
                                            </p:txEl>
                                          </p:spTgt>
                                        </p:tgtEl>
                                        <p:attrNameLst>
                                          <p:attrName>style.visibility</p:attrName>
                                        </p:attrNameLst>
                                      </p:cBhvr>
                                      <p:to>
                                        <p:strVal val="visible"/>
                                      </p:to>
                                    </p:set>
                                    <p:anim calcmode="lin" valueType="num">
                                      <p:cBhvr additive="base">
                                        <p:cTn id="38"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xEl>
                                              <p:pRg st="5" end="5"/>
                                            </p:txEl>
                                          </p:spTgt>
                                        </p:tgtEl>
                                        <p:attrNameLst>
                                          <p:attrName>style.visibility</p:attrName>
                                        </p:attrNameLst>
                                      </p:cBhvr>
                                      <p:to>
                                        <p:strVal val="visible"/>
                                      </p:to>
                                    </p:set>
                                    <p:anim calcmode="lin" valueType="num">
                                      <p:cBhvr additive="base">
                                        <p:cTn id="44"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6">
                                            <p:txEl>
                                              <p:pRg st="6" end="6"/>
                                            </p:txEl>
                                          </p:spTgt>
                                        </p:tgtEl>
                                        <p:attrNameLst>
                                          <p:attrName>style.visibility</p:attrName>
                                        </p:attrNameLst>
                                      </p:cBhvr>
                                      <p:to>
                                        <p:strVal val="visible"/>
                                      </p:to>
                                    </p:set>
                                    <p:anim calcmode="lin" valueType="num">
                                      <p:cBhvr additive="base">
                                        <p:cTn id="50" dur="500" fill="hold"/>
                                        <p:tgtEl>
                                          <p:spTgt spid="26">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ppt_x"/>
                                          </p:val>
                                        </p:tav>
                                        <p:tav tm="100000">
                                          <p:val>
                                            <p:strVal val="#ppt_x"/>
                                          </p:val>
                                        </p:tav>
                                      </p:tavLst>
                                    </p:anim>
                                    <p:anim calcmode="lin" valueType="num">
                                      <p:cBhvr additive="base">
                                        <p:cTn id="7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additive="base">
                                        <p:cTn id="80" dur="500" fill="hold"/>
                                        <p:tgtEl>
                                          <p:spTgt spid="30"/>
                                        </p:tgtEl>
                                        <p:attrNameLst>
                                          <p:attrName>ppt_x</p:attrName>
                                        </p:attrNameLst>
                                      </p:cBhvr>
                                      <p:tavLst>
                                        <p:tav tm="0">
                                          <p:val>
                                            <p:strVal val="#ppt_x"/>
                                          </p:val>
                                        </p:tav>
                                        <p:tav tm="100000">
                                          <p:val>
                                            <p:strVal val="#ppt_x"/>
                                          </p:val>
                                        </p:tav>
                                      </p:tavLst>
                                    </p:anim>
                                    <p:anim calcmode="lin" valueType="num">
                                      <p:cBhvr additive="base">
                                        <p:cTn id="8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build="p"/>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6144DB8-939F-1E54-B2AF-ED1F4C1D1182}"/>
              </a:ext>
            </a:extLst>
          </p:cNvPr>
          <p:cNvSpPr/>
          <p:nvPr/>
        </p:nvSpPr>
        <p:spPr>
          <a:xfrm>
            <a:off x="2502195" y="723015"/>
            <a:ext cx="3848986" cy="116116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solidFill>
                  <a:schemeClr val="bg2">
                    <a:lumMod val="10000"/>
                    <a:lumOff val="90000"/>
                  </a:schemeClr>
                </a:solidFill>
              </a:rPr>
              <a:t>LUYỆN TẬP</a:t>
            </a:r>
          </a:p>
        </p:txBody>
      </p:sp>
      <p:pic>
        <p:nvPicPr>
          <p:cNvPr id="8" name="Picture 15">
            <a:extLst>
              <a:ext uri="{FF2B5EF4-FFF2-40B4-BE49-F238E27FC236}">
                <a16:creationId xmlns:a16="http://schemas.microsoft.com/office/drawing/2014/main" id="{1B3545AC-9CEA-7CE4-8947-AFE0F61A94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7338" y="2276165"/>
            <a:ext cx="3423683" cy="286733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12" name="Picture 6">
            <a:extLst>
              <a:ext uri="{FF2B5EF4-FFF2-40B4-BE49-F238E27FC236}">
                <a16:creationId xmlns:a16="http://schemas.microsoft.com/office/drawing/2014/main" id="{8F556E03-2101-2C2B-6B97-737A73507A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84216" y="430106"/>
            <a:ext cx="5405223" cy="2213429"/>
          </a:xfrm>
          <a:prstGeom prst="rect">
            <a:avLst/>
          </a:prstGeom>
        </p:spPr>
      </p:pic>
      <p:sp>
        <p:nvSpPr>
          <p:cNvPr id="15" name="TextBox 14">
            <a:extLst>
              <a:ext uri="{FF2B5EF4-FFF2-40B4-BE49-F238E27FC236}">
                <a16:creationId xmlns:a16="http://schemas.microsoft.com/office/drawing/2014/main" id="{7A45CCBF-F6E7-7F19-0782-5FC466CCBCAB}"/>
              </a:ext>
            </a:extLst>
          </p:cNvPr>
          <p:cNvSpPr txBox="1"/>
          <p:nvPr/>
        </p:nvSpPr>
        <p:spPr>
          <a:xfrm>
            <a:off x="3439884" y="893054"/>
            <a:ext cx="4230915" cy="1287532"/>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Vai trò của trồng trọt trong bối cảnh cuộc cách mạng công nghiệp 4.0 có gì khác biệt so với trồng trọt truyền thống? </a:t>
            </a:r>
            <a:endParaRPr lang="en-US" sz="1800">
              <a:effectLst/>
              <a:latin typeface="+mj-lt"/>
              <a:ea typeface="Calibri" panose="020F0502020204030204" pitchFamily="34" charset="0"/>
            </a:endParaRPr>
          </a:p>
        </p:txBody>
      </p:sp>
      <p:pic>
        <p:nvPicPr>
          <p:cNvPr id="16" name="Picture 15">
            <a:extLst>
              <a:ext uri="{FF2B5EF4-FFF2-40B4-BE49-F238E27FC236}">
                <a16:creationId xmlns:a16="http://schemas.microsoft.com/office/drawing/2014/main" id="{7B0A76A7-A3C7-A237-CB55-D3E8128CB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75" y="1710808"/>
            <a:ext cx="3607821" cy="3607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A93DA8B3-D257-F13C-B773-70EBB17215B7}"/>
              </a:ext>
            </a:extLst>
          </p:cNvPr>
          <p:cNvGraphicFramePr>
            <a:graphicFrameLocks noGrp="1"/>
          </p:cNvGraphicFramePr>
          <p:nvPr>
            <p:extLst>
              <p:ext uri="{D42A27DB-BD31-4B8C-83A1-F6EECF244321}">
                <p14:modId xmlns:p14="http://schemas.microsoft.com/office/powerpoint/2010/main" val="2134282148"/>
              </p:ext>
            </p:extLst>
          </p:nvPr>
        </p:nvGraphicFramePr>
        <p:xfrm>
          <a:off x="493486" y="220185"/>
          <a:ext cx="8040913" cy="4703130"/>
        </p:xfrm>
        <a:graphic>
          <a:graphicData uri="http://schemas.openxmlformats.org/drawingml/2006/table">
            <a:tbl>
              <a:tblPr firstRow="1" bandRow="1">
                <a:tableStyleId>{ABB66502-6C1F-4D7F-9EA2-1C68BCCFA083}</a:tableStyleId>
              </a:tblPr>
              <a:tblGrid>
                <a:gridCol w="721257">
                  <a:extLst>
                    <a:ext uri="{9D8B030D-6E8A-4147-A177-3AD203B41FA5}">
                      <a16:colId xmlns:a16="http://schemas.microsoft.com/office/drawing/2014/main" val="3282523507"/>
                    </a:ext>
                  </a:extLst>
                </a:gridCol>
                <a:gridCol w="2085836">
                  <a:extLst>
                    <a:ext uri="{9D8B030D-6E8A-4147-A177-3AD203B41FA5}">
                      <a16:colId xmlns:a16="http://schemas.microsoft.com/office/drawing/2014/main" val="3229438684"/>
                    </a:ext>
                  </a:extLst>
                </a:gridCol>
                <a:gridCol w="2776663">
                  <a:extLst>
                    <a:ext uri="{9D8B030D-6E8A-4147-A177-3AD203B41FA5}">
                      <a16:colId xmlns:a16="http://schemas.microsoft.com/office/drawing/2014/main" val="339049618"/>
                    </a:ext>
                  </a:extLst>
                </a:gridCol>
                <a:gridCol w="2457157">
                  <a:extLst>
                    <a:ext uri="{9D8B030D-6E8A-4147-A177-3AD203B41FA5}">
                      <a16:colId xmlns:a16="http://schemas.microsoft.com/office/drawing/2014/main" val="2263390747"/>
                    </a:ext>
                  </a:extLst>
                </a:gridCol>
              </a:tblGrid>
              <a:tr h="279219">
                <a:tc>
                  <a:txBody>
                    <a:bodyPr/>
                    <a:lstStyle/>
                    <a:p>
                      <a:pPr algn="ctr">
                        <a:lnSpc>
                          <a:spcPct val="150000"/>
                        </a:lnSpc>
                      </a:pPr>
                      <a:r>
                        <a:rPr lang="en-US" sz="1500">
                          <a:latin typeface="+mj-lt"/>
                        </a:rPr>
                        <a:t>STT</a:t>
                      </a:r>
                    </a:p>
                  </a:txBody>
                  <a:tcPr anchor="ctr">
                    <a:solidFill>
                      <a:schemeClr val="tx2">
                        <a:lumMod val="60000"/>
                        <a:lumOff val="40000"/>
                      </a:schemeClr>
                    </a:solidFill>
                  </a:tcPr>
                </a:tc>
                <a:tc>
                  <a:txBody>
                    <a:bodyPr/>
                    <a:lstStyle/>
                    <a:p>
                      <a:pPr algn="ctr">
                        <a:lnSpc>
                          <a:spcPct val="150000"/>
                        </a:lnSpc>
                      </a:pPr>
                      <a:r>
                        <a:rPr lang="en-US" sz="1500">
                          <a:latin typeface="+mj-lt"/>
                        </a:rPr>
                        <a:t>Vai trò của trồng trọt </a:t>
                      </a:r>
                    </a:p>
                  </a:txBody>
                  <a:tcPr anchor="ctr">
                    <a:solidFill>
                      <a:schemeClr val="tx2">
                        <a:lumMod val="60000"/>
                        <a:lumOff val="40000"/>
                      </a:schemeClr>
                    </a:solidFill>
                  </a:tcPr>
                </a:tc>
                <a:tc>
                  <a:txBody>
                    <a:bodyPr/>
                    <a:lstStyle/>
                    <a:p>
                      <a:pPr algn="ctr">
                        <a:lnSpc>
                          <a:spcPct val="150000"/>
                        </a:lnSpc>
                      </a:pPr>
                      <a:r>
                        <a:rPr lang="en-US" sz="1500">
                          <a:latin typeface="+mj-lt"/>
                        </a:rPr>
                        <a:t>Trồng trọt truyền thống </a:t>
                      </a:r>
                    </a:p>
                  </a:txBody>
                  <a:tcPr anchor="ctr">
                    <a:solidFill>
                      <a:schemeClr val="tx2">
                        <a:lumMod val="60000"/>
                        <a:lumOff val="40000"/>
                      </a:schemeClr>
                    </a:solidFill>
                  </a:tcPr>
                </a:tc>
                <a:tc>
                  <a:txBody>
                    <a:bodyPr/>
                    <a:lstStyle/>
                    <a:p>
                      <a:pPr algn="ctr">
                        <a:lnSpc>
                          <a:spcPct val="150000"/>
                        </a:lnSpc>
                      </a:pPr>
                      <a:r>
                        <a:rPr lang="en-US" sz="1500">
                          <a:latin typeface="+mj-lt"/>
                        </a:rPr>
                        <a:t>Trồng trọt 4.0</a:t>
                      </a:r>
                    </a:p>
                  </a:txBody>
                  <a:tcPr anchor="ctr">
                    <a:solidFill>
                      <a:schemeClr val="tx2">
                        <a:lumMod val="60000"/>
                        <a:lumOff val="40000"/>
                      </a:schemeClr>
                    </a:solidFill>
                  </a:tcPr>
                </a:tc>
                <a:extLst>
                  <a:ext uri="{0D108BD9-81ED-4DB2-BD59-A6C34878D82A}">
                    <a16:rowId xmlns:a16="http://schemas.microsoft.com/office/drawing/2014/main" val="2491910883"/>
                  </a:ext>
                </a:extLst>
              </a:tr>
              <a:tr h="370840">
                <a:tc>
                  <a:txBody>
                    <a:bodyPr/>
                    <a:lstStyle/>
                    <a:p>
                      <a:pPr algn="ctr">
                        <a:lnSpc>
                          <a:spcPct val="150000"/>
                        </a:lnSpc>
                      </a:pPr>
                      <a:r>
                        <a:rPr lang="en-US" sz="1500">
                          <a:latin typeface="+mj-lt"/>
                        </a:rPr>
                        <a:t>1</a:t>
                      </a: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Cung cấp lương thực, thực phẩm</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Năng suất và chất lượng hạn chế, sản phẩm kém đa dạng</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Năng suất cao, chất lượng tốt, chủng loại sản phẩm đa dạng</a:t>
                      </a:r>
                      <a:endParaRPr lang="en-US" sz="1500">
                        <a:latin typeface="+mj-lt"/>
                      </a:endParaRPr>
                    </a:p>
                  </a:txBody>
                  <a:tcPr anchor="ctr"/>
                </a:tc>
                <a:extLst>
                  <a:ext uri="{0D108BD9-81ED-4DB2-BD59-A6C34878D82A}">
                    <a16:rowId xmlns:a16="http://schemas.microsoft.com/office/drawing/2014/main" val="2451913542"/>
                  </a:ext>
                </a:extLst>
              </a:tr>
              <a:tr h="370840">
                <a:tc>
                  <a:txBody>
                    <a:bodyPr/>
                    <a:lstStyle/>
                    <a:p>
                      <a:pPr algn="ctr">
                        <a:lnSpc>
                          <a:spcPct val="150000"/>
                        </a:lnSpc>
                      </a:pPr>
                      <a:r>
                        <a:rPr lang="en-US" sz="1500">
                          <a:latin typeface="+mj-lt"/>
                        </a:rPr>
                        <a:t>2</a:t>
                      </a: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Cung cấp nguyên liệu chế biến</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Năng suất và chất lượng nguyên liệu chế biến hạn chế</a:t>
                      </a:r>
                      <a:endParaRPr lang="en-US" sz="1500">
                        <a:latin typeface="+mj-lt"/>
                      </a:endParaRPr>
                    </a:p>
                  </a:txBody>
                  <a:tcPr anchor="ctr"/>
                </a:tc>
                <a:tc>
                  <a:txBody>
                    <a:bodyPr/>
                    <a:lstStyle/>
                    <a:p>
                      <a:pPr algn="ctr">
                        <a:lnSpc>
                          <a:spcPct val="150000"/>
                        </a:lnSpc>
                      </a:pPr>
                      <a:endParaRPr lang="en-US" sz="1500">
                        <a:latin typeface="+mj-lt"/>
                      </a:endParaRPr>
                    </a:p>
                  </a:txBody>
                  <a:tcPr anchor="ctr"/>
                </a:tc>
                <a:extLst>
                  <a:ext uri="{0D108BD9-81ED-4DB2-BD59-A6C34878D82A}">
                    <a16:rowId xmlns:a16="http://schemas.microsoft.com/office/drawing/2014/main" val="2447126"/>
                  </a:ext>
                </a:extLst>
              </a:tr>
              <a:tr h="370840">
                <a:tc>
                  <a:txBody>
                    <a:bodyPr/>
                    <a:lstStyle/>
                    <a:p>
                      <a:pPr algn="ctr">
                        <a:lnSpc>
                          <a:spcPct val="150000"/>
                        </a:lnSpc>
                      </a:pPr>
                      <a:r>
                        <a:rPr lang="en-US" sz="1500">
                          <a:latin typeface="+mj-lt"/>
                        </a:rPr>
                        <a:t>3</a:t>
                      </a: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Cung cấp thức ăn chăn nuôi</a:t>
                      </a:r>
                      <a:endParaRPr lang="en-US" sz="1500">
                        <a:latin typeface="+mj-lt"/>
                      </a:endParaRPr>
                    </a:p>
                  </a:txBody>
                  <a:tcPr anchor="ctr"/>
                </a:tc>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fr-FR" sz="1500" b="0" i="0" u="none" strike="noStrike" cap="none">
                          <a:solidFill>
                            <a:srgbClr val="000000"/>
                          </a:solidFill>
                          <a:effectLst/>
                          <a:latin typeface="+mj-lt"/>
                          <a:ea typeface="Arial"/>
                          <a:cs typeface="Arial"/>
                          <a:sym typeface="Arial"/>
                        </a:rPr>
                        <a:t>Năng suất và chất lượng nguyên liệu làm thức ăn chăn nuôi hạn chế</a:t>
                      </a:r>
                      <a:endParaRPr lang="en-US" sz="1500">
                        <a:latin typeface="+mj-lt"/>
                      </a:endParaRPr>
                    </a:p>
                    <a:p>
                      <a:pPr algn="ctr">
                        <a:lnSpc>
                          <a:spcPct val="150000"/>
                        </a:lnSpc>
                      </a:pP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Nguyên liệu thức ăn chăn nuôi có năng suất cao, chất lượng tốt</a:t>
                      </a:r>
                      <a:endParaRPr lang="en-US" sz="1500">
                        <a:latin typeface="+mj-lt"/>
                      </a:endParaRPr>
                    </a:p>
                  </a:txBody>
                  <a:tcPr anchor="ctr"/>
                </a:tc>
                <a:extLst>
                  <a:ext uri="{0D108BD9-81ED-4DB2-BD59-A6C34878D82A}">
                    <a16:rowId xmlns:a16="http://schemas.microsoft.com/office/drawing/2014/main" val="1567957050"/>
                  </a:ext>
                </a:extLst>
              </a:tr>
              <a:tr h="370840">
                <a:tc>
                  <a:txBody>
                    <a:bodyPr/>
                    <a:lstStyle/>
                    <a:p>
                      <a:pPr algn="ctr">
                        <a:lnSpc>
                          <a:spcPct val="150000"/>
                        </a:lnSpc>
                      </a:pPr>
                      <a:r>
                        <a:rPr lang="en-US" sz="1500">
                          <a:latin typeface="+mj-lt"/>
                        </a:rPr>
                        <a:t>4</a:t>
                      </a: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Cung cấp nguồn hàng nông sản cho xuất khẩu</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Nông sản xuất khẩu hạn chế và nguy cơ cao mất an toàn vệ sinh thực phẩm</a:t>
                      </a:r>
                      <a:endParaRPr lang="en-US" sz="1500">
                        <a:latin typeface="+mj-lt"/>
                      </a:endParaRPr>
                    </a:p>
                  </a:txBody>
                  <a:tcPr anchor="ctr"/>
                </a:tc>
                <a:tc>
                  <a:txBody>
                    <a:bodyPr/>
                    <a:lstStyle/>
                    <a:p>
                      <a:pPr marL="0" marR="0" algn="ctr">
                        <a:lnSpc>
                          <a:spcPct val="150000"/>
                        </a:lnSpc>
                        <a:spcBef>
                          <a:spcPts val="0"/>
                        </a:spcBef>
                        <a:spcAft>
                          <a:spcPts val="0"/>
                        </a:spcAft>
                      </a:pPr>
                      <a:r>
                        <a:rPr lang="fr-FR" sz="1500">
                          <a:effectLst/>
                          <a:latin typeface="+mj-lt"/>
                          <a:ea typeface="Times New Roman" panose="02020603050405020304" pitchFamily="18" charset="0"/>
                        </a:rPr>
                        <a:t>Nguyên liệu thức ăn chăn nuôi có năng suất cao, chất lượng tốt</a:t>
                      </a:r>
                      <a:endParaRPr lang="en-US" sz="15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1394993592"/>
                  </a:ext>
                </a:extLst>
              </a:tr>
            </a:tbl>
          </a:graphicData>
        </a:graphic>
      </p:graphicFrame>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A93DA8B3-D257-F13C-B773-70EBB17215B7}"/>
              </a:ext>
            </a:extLst>
          </p:cNvPr>
          <p:cNvGraphicFramePr>
            <a:graphicFrameLocks noGrp="1"/>
          </p:cNvGraphicFramePr>
          <p:nvPr>
            <p:extLst>
              <p:ext uri="{D42A27DB-BD31-4B8C-83A1-F6EECF244321}">
                <p14:modId xmlns:p14="http://schemas.microsoft.com/office/powerpoint/2010/main" val="2982529831"/>
              </p:ext>
            </p:extLst>
          </p:nvPr>
        </p:nvGraphicFramePr>
        <p:xfrm>
          <a:off x="275772" y="401614"/>
          <a:ext cx="8461828" cy="3191004"/>
        </p:xfrm>
        <a:graphic>
          <a:graphicData uri="http://schemas.openxmlformats.org/drawingml/2006/table">
            <a:tbl>
              <a:tblPr firstRow="1" bandRow="1">
                <a:tableStyleId>{ABB66502-6C1F-4D7F-9EA2-1C68BCCFA083}</a:tableStyleId>
              </a:tblPr>
              <a:tblGrid>
                <a:gridCol w="759012">
                  <a:extLst>
                    <a:ext uri="{9D8B030D-6E8A-4147-A177-3AD203B41FA5}">
                      <a16:colId xmlns:a16="http://schemas.microsoft.com/office/drawing/2014/main" val="3282523507"/>
                    </a:ext>
                  </a:extLst>
                </a:gridCol>
                <a:gridCol w="2195023">
                  <a:extLst>
                    <a:ext uri="{9D8B030D-6E8A-4147-A177-3AD203B41FA5}">
                      <a16:colId xmlns:a16="http://schemas.microsoft.com/office/drawing/2014/main" val="3229438684"/>
                    </a:ext>
                  </a:extLst>
                </a:gridCol>
                <a:gridCol w="2684765">
                  <a:extLst>
                    <a:ext uri="{9D8B030D-6E8A-4147-A177-3AD203B41FA5}">
                      <a16:colId xmlns:a16="http://schemas.microsoft.com/office/drawing/2014/main" val="339049618"/>
                    </a:ext>
                  </a:extLst>
                </a:gridCol>
                <a:gridCol w="2823028">
                  <a:extLst>
                    <a:ext uri="{9D8B030D-6E8A-4147-A177-3AD203B41FA5}">
                      <a16:colId xmlns:a16="http://schemas.microsoft.com/office/drawing/2014/main" val="2263390747"/>
                    </a:ext>
                  </a:extLst>
                </a:gridCol>
              </a:tblGrid>
              <a:tr h="279219">
                <a:tc>
                  <a:txBody>
                    <a:bodyPr/>
                    <a:lstStyle/>
                    <a:p>
                      <a:pPr algn="ctr">
                        <a:lnSpc>
                          <a:spcPct val="150000"/>
                        </a:lnSpc>
                      </a:pPr>
                      <a:r>
                        <a:rPr lang="en-US" sz="1500">
                          <a:latin typeface="+mj-lt"/>
                        </a:rPr>
                        <a:t>STT</a:t>
                      </a:r>
                    </a:p>
                  </a:txBody>
                  <a:tcPr anchor="ctr">
                    <a:solidFill>
                      <a:schemeClr val="tx2">
                        <a:lumMod val="60000"/>
                        <a:lumOff val="40000"/>
                      </a:schemeClr>
                    </a:solidFill>
                  </a:tcPr>
                </a:tc>
                <a:tc>
                  <a:txBody>
                    <a:bodyPr/>
                    <a:lstStyle/>
                    <a:p>
                      <a:pPr algn="ctr">
                        <a:lnSpc>
                          <a:spcPct val="150000"/>
                        </a:lnSpc>
                      </a:pPr>
                      <a:r>
                        <a:rPr lang="en-US" sz="1500">
                          <a:latin typeface="+mj-lt"/>
                        </a:rPr>
                        <a:t>Vai trò của trồng trọt </a:t>
                      </a:r>
                    </a:p>
                  </a:txBody>
                  <a:tcPr anchor="ctr">
                    <a:solidFill>
                      <a:schemeClr val="tx2">
                        <a:lumMod val="60000"/>
                        <a:lumOff val="40000"/>
                      </a:schemeClr>
                    </a:solidFill>
                  </a:tcPr>
                </a:tc>
                <a:tc>
                  <a:txBody>
                    <a:bodyPr/>
                    <a:lstStyle/>
                    <a:p>
                      <a:pPr algn="ctr">
                        <a:lnSpc>
                          <a:spcPct val="150000"/>
                        </a:lnSpc>
                      </a:pPr>
                      <a:r>
                        <a:rPr lang="en-US" sz="1500">
                          <a:latin typeface="+mj-lt"/>
                        </a:rPr>
                        <a:t>Trồng trọt truyền thống </a:t>
                      </a:r>
                    </a:p>
                  </a:txBody>
                  <a:tcPr anchor="ctr">
                    <a:solidFill>
                      <a:schemeClr val="tx2">
                        <a:lumMod val="60000"/>
                        <a:lumOff val="40000"/>
                      </a:schemeClr>
                    </a:solidFill>
                  </a:tcPr>
                </a:tc>
                <a:tc>
                  <a:txBody>
                    <a:bodyPr/>
                    <a:lstStyle/>
                    <a:p>
                      <a:pPr algn="ctr">
                        <a:lnSpc>
                          <a:spcPct val="150000"/>
                        </a:lnSpc>
                      </a:pPr>
                      <a:r>
                        <a:rPr lang="en-US" sz="1500">
                          <a:latin typeface="+mj-lt"/>
                        </a:rPr>
                        <a:t>Trồng trọt 4.0</a:t>
                      </a:r>
                    </a:p>
                  </a:txBody>
                  <a:tcPr anchor="ctr">
                    <a:solidFill>
                      <a:schemeClr val="tx2">
                        <a:lumMod val="60000"/>
                        <a:lumOff val="40000"/>
                      </a:schemeClr>
                    </a:solidFill>
                  </a:tcPr>
                </a:tc>
                <a:extLst>
                  <a:ext uri="{0D108BD9-81ED-4DB2-BD59-A6C34878D82A}">
                    <a16:rowId xmlns:a16="http://schemas.microsoft.com/office/drawing/2014/main" val="2491910883"/>
                  </a:ext>
                </a:extLst>
              </a:tr>
              <a:tr h="370840">
                <a:tc>
                  <a:txBody>
                    <a:bodyPr/>
                    <a:lstStyle/>
                    <a:p>
                      <a:pPr algn="ctr">
                        <a:lnSpc>
                          <a:spcPct val="150000"/>
                        </a:lnSpc>
                      </a:pPr>
                      <a:r>
                        <a:rPr lang="en-US" sz="1500">
                          <a:latin typeface="+mj-lt"/>
                        </a:rPr>
                        <a:t>5</a:t>
                      </a: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Tạo việc làm</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Tạo được nhiều việc làm nhưng thu nhập thấp</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Tạo việc làm với thu nhập cao</a:t>
                      </a:r>
                      <a:endParaRPr lang="en-US" sz="1500">
                        <a:latin typeface="+mj-lt"/>
                      </a:endParaRPr>
                    </a:p>
                  </a:txBody>
                  <a:tcPr anchor="ctr"/>
                </a:tc>
                <a:extLst>
                  <a:ext uri="{0D108BD9-81ED-4DB2-BD59-A6C34878D82A}">
                    <a16:rowId xmlns:a16="http://schemas.microsoft.com/office/drawing/2014/main" val="2451913542"/>
                  </a:ext>
                </a:extLst>
              </a:tr>
              <a:tr h="370840">
                <a:tc>
                  <a:txBody>
                    <a:bodyPr/>
                    <a:lstStyle/>
                    <a:p>
                      <a:pPr algn="ctr">
                        <a:lnSpc>
                          <a:spcPct val="150000"/>
                        </a:lnSpc>
                      </a:pPr>
                      <a:r>
                        <a:rPr lang="en-US" sz="1500">
                          <a:latin typeface="+mj-lt"/>
                        </a:rPr>
                        <a:t>6</a:t>
                      </a: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Mang lại thu nhập cao cho người trồng trọt</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Lợi nhuận thấp</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Lợi nhuận cao</a:t>
                      </a:r>
                      <a:endParaRPr lang="en-US" sz="1500">
                        <a:latin typeface="+mj-lt"/>
                      </a:endParaRPr>
                    </a:p>
                  </a:txBody>
                  <a:tcPr anchor="ctr"/>
                </a:tc>
                <a:extLst>
                  <a:ext uri="{0D108BD9-81ED-4DB2-BD59-A6C34878D82A}">
                    <a16:rowId xmlns:a16="http://schemas.microsoft.com/office/drawing/2014/main" val="2447126"/>
                  </a:ext>
                </a:extLst>
              </a:tr>
              <a:tr h="370840">
                <a:tc>
                  <a:txBody>
                    <a:bodyPr/>
                    <a:lstStyle/>
                    <a:p>
                      <a:pPr algn="ctr">
                        <a:lnSpc>
                          <a:spcPct val="150000"/>
                        </a:lnSpc>
                      </a:pPr>
                      <a:r>
                        <a:rPr lang="en-US" sz="1500">
                          <a:latin typeface="+mj-lt"/>
                        </a:rPr>
                        <a:t>7</a:t>
                      </a: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Tạp cảnh quan môi trường xanh, sạch, đẹp</a:t>
                      </a:r>
                      <a:endParaRPr lang="en-US" sz="1500">
                        <a:latin typeface="+mj-lt"/>
                      </a:endParaRPr>
                    </a:p>
                  </a:txBody>
                  <a:tcPr anchor="ctr"/>
                </a:tc>
                <a:tc>
                  <a:txBody>
                    <a:bodyPr/>
                    <a:lstStyle/>
                    <a:p>
                      <a:pPr algn="ctr">
                        <a:lnSpc>
                          <a:spcPct val="150000"/>
                        </a:lnSpc>
                      </a:pPr>
                      <a:r>
                        <a:rPr lang="fr-FR" sz="1500" b="0" i="0" u="none" strike="noStrike" cap="none">
                          <a:solidFill>
                            <a:srgbClr val="000000"/>
                          </a:solidFill>
                          <a:effectLst/>
                          <a:latin typeface="+mj-lt"/>
                          <a:ea typeface="Arial"/>
                          <a:cs typeface="Arial"/>
                          <a:sym typeface="Arial"/>
                        </a:rPr>
                        <a:t>Chủng loại và chất lượng cây hoa, cây cảnh còn hạn chế</a:t>
                      </a:r>
                      <a:endParaRPr lang="en-US" sz="1500">
                        <a:latin typeface="+mj-lt"/>
                      </a:endParaRPr>
                    </a:p>
                  </a:txBody>
                  <a:tcPr anchor="ctr"/>
                </a:tc>
                <a:tc>
                  <a:txBody>
                    <a:bodyPr/>
                    <a:lstStyle/>
                    <a:p>
                      <a:pPr marL="0" marR="0" algn="ctr">
                        <a:lnSpc>
                          <a:spcPct val="150000"/>
                        </a:lnSpc>
                        <a:spcBef>
                          <a:spcPts val="0"/>
                        </a:spcBef>
                        <a:spcAft>
                          <a:spcPts val="0"/>
                        </a:spcAft>
                      </a:pPr>
                      <a:r>
                        <a:rPr lang="fr-FR" sz="1500">
                          <a:effectLst/>
                          <a:latin typeface="+mj-lt"/>
                          <a:ea typeface="Times New Roman" panose="02020603050405020304" pitchFamily="18" charset="0"/>
                        </a:rPr>
                        <a:t>Chủng loại, cây hoa, cây cảnh đa dạng, phong phú với kiểu dáng đẹp làm tăng giá trị cảnh quan môi trường.</a:t>
                      </a:r>
                      <a:endParaRPr lang="en-US" sz="15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1567957050"/>
                  </a:ext>
                </a:extLst>
              </a:tr>
            </a:tbl>
          </a:graphicData>
        </a:graphic>
      </p:graphicFrame>
      <p:pic>
        <p:nvPicPr>
          <p:cNvPr id="12" name="Picture 15">
            <a:extLst>
              <a:ext uri="{FF2B5EF4-FFF2-40B4-BE49-F238E27FC236}">
                <a16:creationId xmlns:a16="http://schemas.microsoft.com/office/drawing/2014/main" id="{79F14545-6BC1-BFB7-D478-7AF210AF5C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58265" y="3644402"/>
            <a:ext cx="4594935" cy="1499098"/>
          </a:xfrm>
          <a:prstGeom prst="rect">
            <a:avLst/>
          </a:prstGeom>
        </p:spPr>
      </p:pic>
    </p:spTree>
    <p:extLst>
      <p:ext uri="{BB962C8B-B14F-4D97-AF65-F5344CB8AC3E}">
        <p14:creationId xmlns:p14="http://schemas.microsoft.com/office/powerpoint/2010/main" val="337629630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DAFB739-99AE-FFFC-7E58-609EE2EA33AB}"/>
              </a:ext>
            </a:extLst>
          </p:cNvPr>
          <p:cNvSpPr/>
          <p:nvPr/>
        </p:nvSpPr>
        <p:spPr>
          <a:xfrm>
            <a:off x="2902856" y="361042"/>
            <a:ext cx="2293258" cy="6966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1">
                    <a:lumMod val="50000"/>
                  </a:schemeClr>
                </a:solidFill>
              </a:rPr>
              <a:t>KHỞI ĐỘNG</a:t>
            </a:r>
          </a:p>
        </p:txBody>
      </p:sp>
      <p:pic>
        <p:nvPicPr>
          <p:cNvPr id="6" name="Picture 5">
            <a:extLst>
              <a:ext uri="{FF2B5EF4-FFF2-40B4-BE49-F238E27FC236}">
                <a16:creationId xmlns:a16="http://schemas.microsoft.com/office/drawing/2014/main" id="{61ED99F0-6BAB-E939-5466-F9A483A98FA9}"/>
              </a:ext>
            </a:extLst>
          </p:cNvPr>
          <p:cNvPicPr>
            <a:picLocks noChangeAspect="1"/>
          </p:cNvPicPr>
          <p:nvPr/>
        </p:nvPicPr>
        <p:blipFill rotWithShape="1">
          <a:blip r:embed="rId3"/>
          <a:srcRect l="30635" t="7327" r="5077" b="7876"/>
          <a:stretch/>
        </p:blipFill>
        <p:spPr>
          <a:xfrm>
            <a:off x="4132773" y="1486806"/>
            <a:ext cx="4123177" cy="2947308"/>
          </a:xfrm>
          <a:prstGeom prst="rect">
            <a:avLst/>
          </a:prstGeom>
        </p:spPr>
      </p:pic>
      <p:sp>
        <p:nvSpPr>
          <p:cNvPr id="8" name="TextBox 7">
            <a:extLst>
              <a:ext uri="{FF2B5EF4-FFF2-40B4-BE49-F238E27FC236}">
                <a16:creationId xmlns:a16="http://schemas.microsoft.com/office/drawing/2014/main" id="{BF7EACEE-E5C4-2E30-03AE-EA557B2B333B}"/>
              </a:ext>
            </a:extLst>
          </p:cNvPr>
          <p:cNvSpPr txBox="1"/>
          <p:nvPr/>
        </p:nvSpPr>
        <p:spPr>
          <a:xfrm>
            <a:off x="1149307" y="1824251"/>
            <a:ext cx="2675208" cy="1703030"/>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Quan sát Hình 1.1 và mô tả các công nghệ cao được ứng dụng như trong hình.</a:t>
            </a:r>
            <a:endParaRPr lang="en-US" sz="18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BD194270-3E52-4308-CBB8-A5AF452B8013}"/>
              </a:ext>
            </a:extLst>
          </p:cNvPr>
          <p:cNvPicPr>
            <a:picLocks noChangeAspect="1"/>
          </p:cNvPicPr>
          <p:nvPr/>
        </p:nvPicPr>
        <p:blipFill>
          <a:blip r:embed="rId4"/>
          <a:stretch>
            <a:fillRect/>
          </a:stretch>
        </p:blipFill>
        <p:spPr>
          <a:xfrm>
            <a:off x="564974" y="1748894"/>
            <a:ext cx="758506" cy="68294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20" name="Line Callout 1 (Border and Accent Bar) 3">
            <a:extLst>
              <a:ext uri="{FF2B5EF4-FFF2-40B4-BE49-F238E27FC236}">
                <a16:creationId xmlns:a16="http://schemas.microsoft.com/office/drawing/2014/main" id="{56EA7EE7-4F01-7C47-0162-0BBB4479E0A4}"/>
              </a:ext>
            </a:extLst>
          </p:cNvPr>
          <p:cNvSpPr/>
          <p:nvPr/>
        </p:nvSpPr>
        <p:spPr>
          <a:xfrm>
            <a:off x="447263" y="574734"/>
            <a:ext cx="2398896" cy="565078"/>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a:t>
            </a:r>
            <a:endParaRPr lang="en-US" sz="2000" b="1" dirty="0">
              <a:solidFill>
                <a:schemeClr val="bg1">
                  <a:lumMod val="50000"/>
                </a:schemeClr>
              </a:solidFill>
            </a:endParaRPr>
          </a:p>
        </p:txBody>
      </p:sp>
      <p:sp>
        <p:nvSpPr>
          <p:cNvPr id="22" name="Speech Bubble: Oval 21">
            <a:extLst>
              <a:ext uri="{FF2B5EF4-FFF2-40B4-BE49-F238E27FC236}">
                <a16:creationId xmlns:a16="http://schemas.microsoft.com/office/drawing/2014/main" id="{CA6F5C73-3173-1C1D-9906-2C7E5DCF9D1F}"/>
              </a:ext>
            </a:extLst>
          </p:cNvPr>
          <p:cNvSpPr/>
          <p:nvPr/>
        </p:nvSpPr>
        <p:spPr>
          <a:xfrm>
            <a:off x="3806279" y="457822"/>
            <a:ext cx="4762500" cy="2125980"/>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1800">
                <a:solidFill>
                  <a:schemeClr val="tx1"/>
                </a:solidFill>
                <a:latin typeface="+mj-lt"/>
                <a:ea typeface="Times New Roman" panose="02020603050405020304" pitchFamily="18" charset="0"/>
              </a:rPr>
              <a:t>T</a:t>
            </a:r>
            <a:r>
              <a:rPr lang="fr-FR" sz="1800">
                <a:solidFill>
                  <a:schemeClr val="tx1"/>
                </a:solidFill>
                <a:effectLst/>
                <a:latin typeface="+mj-lt"/>
                <a:ea typeface="Times New Roman" panose="02020603050405020304" pitchFamily="18" charset="0"/>
              </a:rPr>
              <a:t>ác dụng của các thành tựu nổi bật trong trồng trọt ứng dụng công nghệ cao.</a:t>
            </a:r>
            <a:endParaRPr lang="en-US" sz="1800">
              <a:solidFill>
                <a:schemeClr val="tx1"/>
              </a:solidFill>
              <a:effectLst/>
              <a:latin typeface="+mj-lt"/>
              <a:ea typeface="Calibri" panose="020F0502020204030204" pitchFamily="34" charset="0"/>
            </a:endParaRPr>
          </a:p>
        </p:txBody>
      </p:sp>
      <p:pic>
        <p:nvPicPr>
          <p:cNvPr id="24" name="Picture 6">
            <a:extLst>
              <a:ext uri="{FF2B5EF4-FFF2-40B4-BE49-F238E27FC236}">
                <a16:creationId xmlns:a16="http://schemas.microsoft.com/office/drawing/2014/main" id="{0AA2EA5D-4772-4618-DC65-996332356507}"/>
              </a:ext>
            </a:extLst>
          </p:cNvPr>
          <p:cNvPicPr>
            <a:picLocks noChangeAspect="1"/>
          </p:cNvPicPr>
          <p:nvPr/>
        </p:nvPicPr>
        <p:blipFill>
          <a:blip r:embed="rId3"/>
          <a:srcRect/>
          <a:stretch>
            <a:fillRect/>
          </a:stretch>
        </p:blipFill>
        <p:spPr>
          <a:xfrm>
            <a:off x="2228491" y="2640330"/>
            <a:ext cx="2751716" cy="2349278"/>
          </a:xfrm>
          <a:prstGeom prst="rect">
            <a:avLst/>
          </a:prstGeom>
        </p:spPr>
      </p:pic>
      <p:pic>
        <p:nvPicPr>
          <p:cNvPr id="26" name="Picture 25">
            <a:extLst>
              <a:ext uri="{FF2B5EF4-FFF2-40B4-BE49-F238E27FC236}">
                <a16:creationId xmlns:a16="http://schemas.microsoft.com/office/drawing/2014/main" id="{88C62D53-F715-9B72-0E64-E93279B44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5124" y="1602950"/>
            <a:ext cx="1533436" cy="15334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ppt_w/2"/>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ppt_w</p:attrName>
                                        </p:attrNameLst>
                                      </p:cBhvr>
                                      <p:tavLst>
                                        <p:tav tm="0">
                                          <p:val>
                                            <p:fltVal val="0"/>
                                          </p:val>
                                        </p:tav>
                                        <p:tav tm="100000">
                                          <p:val>
                                            <p:strVal val="#ppt_w"/>
                                          </p:val>
                                        </p:tav>
                                      </p:tavLst>
                                    </p:anim>
                                    <p:anim calcmode="lin" valueType="num">
                                      <p:cBhvr>
                                        <p:cTn id="10"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 name="TextBox 5">
            <a:extLst>
              <a:ext uri="{FF2B5EF4-FFF2-40B4-BE49-F238E27FC236}">
                <a16:creationId xmlns:a16="http://schemas.microsoft.com/office/drawing/2014/main" id="{5B89D5F8-171C-6C27-C5C7-6DF6EEF657A0}"/>
              </a:ext>
            </a:extLst>
          </p:cNvPr>
          <p:cNvSpPr txBox="1"/>
          <p:nvPr/>
        </p:nvSpPr>
        <p:spPr>
          <a:xfrm>
            <a:off x="407670" y="152400"/>
            <a:ext cx="5132070" cy="4345870"/>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effectLst/>
                <a:latin typeface="+mj-lt"/>
                <a:ea typeface="Times New Roman" panose="02020603050405020304" pitchFamily="18" charset="0"/>
              </a:rPr>
              <a:t> </a:t>
            </a:r>
            <a:r>
              <a:rPr lang="fr-FR">
                <a:effectLst/>
                <a:latin typeface="+mj-lt"/>
                <a:ea typeface="Times New Roman" panose="02020603050405020304" pitchFamily="18" charset="0"/>
              </a:rPr>
              <a:t>Tác dụng của giống cây trồng chất lượng cao: cho năng suất cao, chất lượng tốt (ăn ngon, giàu dinh dưỡng, hình thái hấp dẫn...); giống kháng sâu bệnh sẽ hạn chế nguy cơ ô nhiễm thuốc trừ sâu, bệnh cho sản phẩm trồng trọt, giống chống chịu điều kiện ngoại cảnh bất lợi giúp ứng phó với biến đổi khí hậu, trồng trái vụ,...</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effectLst/>
                <a:latin typeface="+mj-lt"/>
                <a:ea typeface="Times New Roman" panose="02020603050405020304" pitchFamily="18" charset="0"/>
              </a:rPr>
              <a:t>Tác dụng của chế phẩm sinh học chất lượng cao: chế phẩm BVTV giúp tăng mức độ an toàn thực phẩm cho vào phần trồng trọt, chế phẩm vi tinh giúp xã là tốt phụ phẩm nông nghiệp ba phim bón, xử lý môi trường, cải tạo đất, </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effectLst/>
                <a:latin typeface="+mj-lt"/>
                <a:ea typeface="Times New Roman" panose="02020603050405020304" pitchFamily="18" charset="0"/>
              </a:rPr>
              <a:t>Tác dụng của nhà mái che bảo vệ cho cây trong khỏi tác hại của yếu tố thời tiết bất lợi nằm nuan, gió, bão, sáu bệnh lây lan, tránh nóng, tránh rét</a:t>
            </a:r>
            <a:endParaRPr lang="en-US">
              <a:effectLst/>
              <a:latin typeface="+mj-lt"/>
              <a:ea typeface="Calibri" panose="020F0502020204030204" pitchFamily="34" charset="0"/>
            </a:endParaRPr>
          </a:p>
        </p:txBody>
      </p:sp>
      <p:pic>
        <p:nvPicPr>
          <p:cNvPr id="7" name="Picture 6">
            <a:extLst>
              <a:ext uri="{FF2B5EF4-FFF2-40B4-BE49-F238E27FC236}">
                <a16:creationId xmlns:a16="http://schemas.microsoft.com/office/drawing/2014/main" id="{0CECE25D-E33D-73BC-C6D1-A5794D63EBF1}"/>
              </a:ext>
            </a:extLst>
          </p:cNvPr>
          <p:cNvPicPr>
            <a:picLocks noChangeAspect="1"/>
          </p:cNvPicPr>
          <p:nvPr/>
        </p:nvPicPr>
        <p:blipFill rotWithShape="1">
          <a:blip r:embed="rId3"/>
          <a:srcRect l="23834" t="36740" r="50000" b="26351"/>
          <a:stretch/>
        </p:blipFill>
        <p:spPr>
          <a:xfrm>
            <a:off x="5688329" y="3016693"/>
            <a:ext cx="2824225" cy="1715327"/>
          </a:xfrm>
          <a:prstGeom prst="rect">
            <a:avLst/>
          </a:prstGeom>
        </p:spPr>
      </p:pic>
      <p:pic>
        <p:nvPicPr>
          <p:cNvPr id="9" name="Picture 8">
            <a:extLst>
              <a:ext uri="{FF2B5EF4-FFF2-40B4-BE49-F238E27FC236}">
                <a16:creationId xmlns:a16="http://schemas.microsoft.com/office/drawing/2014/main" id="{0192EDB8-F75B-3188-1944-0ABDFE759DAA}"/>
              </a:ext>
            </a:extLst>
          </p:cNvPr>
          <p:cNvPicPr>
            <a:picLocks noChangeAspect="1"/>
          </p:cNvPicPr>
          <p:nvPr/>
        </p:nvPicPr>
        <p:blipFill rotWithShape="1">
          <a:blip r:embed="rId4"/>
          <a:srcRect l="-583" t="2285"/>
          <a:stretch/>
        </p:blipFill>
        <p:spPr>
          <a:xfrm>
            <a:off x="5688328" y="541019"/>
            <a:ext cx="2824224" cy="1585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17" name="TextBox 16">
            <a:extLst>
              <a:ext uri="{FF2B5EF4-FFF2-40B4-BE49-F238E27FC236}">
                <a16:creationId xmlns:a16="http://schemas.microsoft.com/office/drawing/2014/main" id="{924EDC22-B308-FCA5-DBAF-41ECD9929545}"/>
              </a:ext>
            </a:extLst>
          </p:cNvPr>
          <p:cNvSpPr txBox="1"/>
          <p:nvPr/>
        </p:nvSpPr>
        <p:spPr>
          <a:xfrm>
            <a:off x="1066800" y="215445"/>
            <a:ext cx="6690360" cy="2637710"/>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a:effectLst/>
                <a:latin typeface="+mj-lt"/>
                <a:ea typeface="Times New Roman" panose="02020603050405020304" pitchFamily="18" charset="0"/>
              </a:rPr>
              <a:t>Tác dụng của hệ thống trồng cây không dùng đất nâng cao năng suất, chất lượng sán phẩm trồng trọt, phòng tránh tác hại từ đất bị ô nhiễm hoặc lây lan sâu bệnh tổ đất, trồng cây ở nơi không gian </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effectLst/>
                <a:latin typeface="+mj-lt"/>
                <a:ea typeface="Times New Roman" panose="02020603050405020304" pitchFamily="18" charset="0"/>
              </a:rPr>
              <a:t>Máy nông nghiệp, thiết bị không người lái: giúp giảm xóc lao động, tiết kiệm nhân công, tăng độ chính xác trong các khâu kỹ thuật Hệ log Internet kết nối vạn vật (IoT), dữ liệu lớn (Big Data), cá biển để quản là trang trại thông minh quán là tốt các yếu tố ngoại cảnh tối ưu cho sinh trưởng, phát triển của cây trồng, nhờ đó làm tăng năng suất và chất lượng...</a:t>
            </a:r>
            <a:endParaRPr lang="en-US">
              <a:effectLst/>
              <a:latin typeface="+mj-lt"/>
              <a:ea typeface="Calibri" panose="020F0502020204030204" pitchFamily="34" charset="0"/>
            </a:endParaRPr>
          </a:p>
        </p:txBody>
      </p:sp>
      <p:pic>
        <p:nvPicPr>
          <p:cNvPr id="18" name="Picture 17">
            <a:extLst>
              <a:ext uri="{FF2B5EF4-FFF2-40B4-BE49-F238E27FC236}">
                <a16:creationId xmlns:a16="http://schemas.microsoft.com/office/drawing/2014/main" id="{0CAAC036-76FE-6AA7-016C-7EB09A24FEC6}"/>
              </a:ext>
            </a:extLst>
          </p:cNvPr>
          <p:cNvPicPr>
            <a:picLocks noChangeAspect="1"/>
          </p:cNvPicPr>
          <p:nvPr/>
        </p:nvPicPr>
        <p:blipFill rotWithShape="1">
          <a:blip r:embed="rId3"/>
          <a:srcRect l="19584" t="21037" r="41250" b="39852"/>
          <a:stretch/>
        </p:blipFill>
        <p:spPr>
          <a:xfrm>
            <a:off x="1325880" y="3043655"/>
            <a:ext cx="3185160" cy="1789111"/>
          </a:xfrm>
          <a:prstGeom prst="rect">
            <a:avLst/>
          </a:prstGeom>
        </p:spPr>
      </p:pic>
      <p:pic>
        <p:nvPicPr>
          <p:cNvPr id="19" name="Picture 18">
            <a:extLst>
              <a:ext uri="{FF2B5EF4-FFF2-40B4-BE49-F238E27FC236}">
                <a16:creationId xmlns:a16="http://schemas.microsoft.com/office/drawing/2014/main" id="{4066CEF1-FC61-27A2-E692-B2340250FE15}"/>
              </a:ext>
            </a:extLst>
          </p:cNvPr>
          <p:cNvPicPr>
            <a:picLocks noChangeAspect="1"/>
          </p:cNvPicPr>
          <p:nvPr/>
        </p:nvPicPr>
        <p:blipFill rotWithShape="1">
          <a:blip r:embed="rId4"/>
          <a:srcRect l="14834" t="20444" r="40000" b="28274"/>
          <a:stretch/>
        </p:blipFill>
        <p:spPr>
          <a:xfrm>
            <a:off x="5158740" y="3043655"/>
            <a:ext cx="2743200" cy="1751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heel(1)">
                                      <p:cBhvr>
                                        <p:cTn id="7" dur="75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heel(1)">
                                      <p:cBhvr>
                                        <p:cTn id="12" dur="75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13" name="Rounded Rectangular Callout 13">
            <a:extLst>
              <a:ext uri="{FF2B5EF4-FFF2-40B4-BE49-F238E27FC236}">
                <a16:creationId xmlns:a16="http://schemas.microsoft.com/office/drawing/2014/main" id="{63D74708-0E59-A38F-16A0-D97C5F1490B5}"/>
              </a:ext>
            </a:extLst>
          </p:cNvPr>
          <p:cNvSpPr/>
          <p:nvPr/>
        </p:nvSpPr>
        <p:spPr>
          <a:xfrm>
            <a:off x="3294307" y="886742"/>
            <a:ext cx="4379033" cy="1993618"/>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chemeClr val="tx2">
                    <a:lumMod val="50000"/>
                  </a:schemeClr>
                </a:solidFill>
              </a:rPr>
              <a:t>Người lao động cần làm thế nào để đáp ứng yêu cầu cơ bản của các ngành nghề phổ biến trong trồng trọt?</a:t>
            </a:r>
            <a:endParaRPr lang="en-US" sz="1800">
              <a:solidFill>
                <a:schemeClr val="tx2">
                  <a:lumMod val="50000"/>
                </a:schemeClr>
              </a:solidFill>
            </a:endParaRPr>
          </a:p>
        </p:txBody>
      </p:sp>
      <p:pic>
        <p:nvPicPr>
          <p:cNvPr id="16" name="Picture 15">
            <a:extLst>
              <a:ext uri="{FF2B5EF4-FFF2-40B4-BE49-F238E27FC236}">
                <a16:creationId xmlns:a16="http://schemas.microsoft.com/office/drawing/2014/main" id="{781AF145-0D59-454E-8881-A5BA974B9081}"/>
              </a:ext>
            </a:extLst>
          </p:cNvPr>
          <p:cNvPicPr>
            <a:picLocks noChangeAspect="1"/>
          </p:cNvPicPr>
          <p:nvPr/>
        </p:nvPicPr>
        <p:blipFill>
          <a:blip r:embed="rId3"/>
          <a:stretch>
            <a:fillRect/>
          </a:stretch>
        </p:blipFill>
        <p:spPr>
          <a:xfrm>
            <a:off x="-146195" y="1516297"/>
            <a:ext cx="3440502" cy="3947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30D96C53-E766-57B8-8168-8FF9FF64EE42}"/>
              </a:ext>
            </a:extLst>
          </p:cNvPr>
          <p:cNvSpPr/>
          <p:nvPr/>
        </p:nvSpPr>
        <p:spPr>
          <a:xfrm>
            <a:off x="598170" y="653103"/>
            <a:ext cx="3429000" cy="37774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06A4DA6-5A38-FE51-6008-F08DDCB2FC5E}"/>
              </a:ext>
            </a:extLst>
          </p:cNvPr>
          <p:cNvSpPr txBox="1"/>
          <p:nvPr/>
        </p:nvSpPr>
        <p:spPr>
          <a:xfrm>
            <a:off x="845820" y="853440"/>
            <a:ext cx="2781300" cy="2118529"/>
          </a:xfrm>
          <a:prstGeom prst="rect">
            <a:avLst/>
          </a:prstGeom>
          <a:noFill/>
        </p:spPr>
        <p:txBody>
          <a:bodyPr wrap="square" rtlCol="0">
            <a:spAutoFit/>
          </a:bodyPr>
          <a:lstStyle/>
          <a:p>
            <a:pPr algn="just">
              <a:lnSpc>
                <a:spcPct val="150000"/>
              </a:lnSpc>
            </a:pPr>
            <a:r>
              <a:rPr lang="fr-FR" sz="1800">
                <a:effectLst/>
                <a:latin typeface="+mj-lt"/>
                <a:ea typeface="Times New Roman" panose="02020603050405020304" pitchFamily="18" charset="0"/>
              </a:rPr>
              <a:t>Để có sức khỏe tốt: cần thường xuyên luyện tập thể dục, rèn luyện thể lực, ăn uống, sinh hoạt điều độ,...</a:t>
            </a:r>
            <a:endParaRPr lang="en-US">
              <a:latin typeface="+mj-lt"/>
            </a:endParaRPr>
          </a:p>
        </p:txBody>
      </p:sp>
      <p:sp>
        <p:nvSpPr>
          <p:cNvPr id="31" name="Rectangle: Rounded Corners 30">
            <a:extLst>
              <a:ext uri="{FF2B5EF4-FFF2-40B4-BE49-F238E27FC236}">
                <a16:creationId xmlns:a16="http://schemas.microsoft.com/office/drawing/2014/main" id="{B4B7B656-5556-74AF-155D-F185D65AD15E}"/>
              </a:ext>
            </a:extLst>
          </p:cNvPr>
          <p:cNvSpPr/>
          <p:nvPr/>
        </p:nvSpPr>
        <p:spPr>
          <a:xfrm>
            <a:off x="4427220" y="633003"/>
            <a:ext cx="4023360" cy="387749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6EFB89C-6F12-70AE-8477-F3D3C533D479}"/>
              </a:ext>
            </a:extLst>
          </p:cNvPr>
          <p:cNvSpPr txBox="1"/>
          <p:nvPr/>
        </p:nvSpPr>
        <p:spPr>
          <a:xfrm>
            <a:off x="4608195" y="679941"/>
            <a:ext cx="3661410" cy="3780522"/>
          </a:xfrm>
          <a:prstGeom prst="rect">
            <a:avLst/>
          </a:prstGeom>
          <a:noFill/>
        </p:spPr>
        <p:txBody>
          <a:bodyPr wrap="square" rtlCol="0">
            <a:spAutoFit/>
          </a:bodyPr>
          <a:lstStyle/>
          <a:p>
            <a:pPr algn="just">
              <a:lnSpc>
                <a:spcPct val="150000"/>
              </a:lnSpc>
            </a:pPr>
            <a:r>
              <a:rPr lang="fr-FR" sz="1800">
                <a:effectLst/>
                <a:latin typeface="+mj-lt"/>
                <a:ea typeface="Times New Roman" panose="02020603050405020304" pitchFamily="18" charset="0"/>
              </a:rPr>
              <a:t>Để có các kiến thức và kĩ năng trồng trọt, có khả năng áp dụng công nghệ tiên tiến, vận hành các thiết bị, dụng cụ sản xuất trong trồng trọt cần chịu khó học hỏi, tham gia các lớp đào tạo, tập huấn về kiến thức và kĩ năng chuyên môn, tích cực thực hành, thực tập.</a:t>
            </a:r>
            <a:endParaRPr lang="en-US">
              <a:latin typeface="+mj-lt"/>
            </a:endParaRPr>
          </a:p>
        </p:txBody>
      </p:sp>
      <p:pic>
        <p:nvPicPr>
          <p:cNvPr id="35" name="Picture 34">
            <a:extLst>
              <a:ext uri="{FF2B5EF4-FFF2-40B4-BE49-F238E27FC236}">
                <a16:creationId xmlns:a16="http://schemas.microsoft.com/office/drawing/2014/main" id="{09F0412C-D23B-C24B-3358-10D5DA953D1E}"/>
              </a:ext>
            </a:extLst>
          </p:cNvPr>
          <p:cNvPicPr>
            <a:picLocks noChangeAspect="1"/>
          </p:cNvPicPr>
          <p:nvPr/>
        </p:nvPicPr>
        <p:blipFill>
          <a:blip r:embed="rId3"/>
          <a:stretch>
            <a:fillRect/>
          </a:stretch>
        </p:blipFill>
        <p:spPr>
          <a:xfrm>
            <a:off x="874395" y="2427025"/>
            <a:ext cx="2899689" cy="2063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8ADD4C7-A6F4-84F4-F528-40A5A8981761}"/>
              </a:ext>
            </a:extLst>
          </p:cNvPr>
          <p:cNvSpPr/>
          <p:nvPr/>
        </p:nvSpPr>
        <p:spPr>
          <a:xfrm>
            <a:off x="880110" y="683036"/>
            <a:ext cx="3429000" cy="37774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7166F0F-05D0-FD83-33C6-A3ACEA958C03}"/>
              </a:ext>
            </a:extLst>
          </p:cNvPr>
          <p:cNvSpPr/>
          <p:nvPr/>
        </p:nvSpPr>
        <p:spPr>
          <a:xfrm>
            <a:off x="4834892" y="622076"/>
            <a:ext cx="3429000" cy="37774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7B0A362-99BD-5FD8-1088-E10D3FD7325D}"/>
              </a:ext>
            </a:extLst>
          </p:cNvPr>
          <p:cNvSpPr txBox="1"/>
          <p:nvPr/>
        </p:nvSpPr>
        <p:spPr>
          <a:xfrm>
            <a:off x="1064895" y="1050652"/>
            <a:ext cx="3004185" cy="1703030"/>
          </a:xfrm>
          <a:prstGeom prst="rect">
            <a:avLst/>
          </a:prstGeom>
          <a:noFill/>
        </p:spPr>
        <p:txBody>
          <a:bodyPr wrap="square" rtlCol="0">
            <a:spAutoFit/>
          </a:bodyPr>
          <a:lstStyle/>
          <a:p>
            <a:pPr algn="just">
              <a:lnSpc>
                <a:spcPct val="150000"/>
              </a:lnSpc>
            </a:pPr>
            <a:r>
              <a:rPr lang="fr-FR" sz="1800">
                <a:effectLst/>
                <a:latin typeface="+mj-lt"/>
                <a:ea typeface="Times New Roman" panose="02020603050405020304" pitchFamily="18" charset="0"/>
              </a:rPr>
              <a:t>Để có thái độ chăm chỉ, cần cù, chịu khó trong công việc: cần rèn luyện ý thức và thái độ làm việc tốt.</a:t>
            </a:r>
            <a:endParaRPr lang="en-US" sz="1800">
              <a:effectLst/>
              <a:latin typeface="+mj-lt"/>
              <a:ea typeface="Calibri" panose="020F0502020204030204" pitchFamily="34" charset="0"/>
            </a:endParaRPr>
          </a:p>
        </p:txBody>
      </p:sp>
      <p:sp>
        <p:nvSpPr>
          <p:cNvPr id="13" name="TextBox 12">
            <a:extLst>
              <a:ext uri="{FF2B5EF4-FFF2-40B4-BE49-F238E27FC236}">
                <a16:creationId xmlns:a16="http://schemas.microsoft.com/office/drawing/2014/main" id="{9B4FDA43-8920-BA92-2B2B-6CBC80A21965}"/>
              </a:ext>
            </a:extLst>
          </p:cNvPr>
          <p:cNvSpPr txBox="1"/>
          <p:nvPr/>
        </p:nvSpPr>
        <p:spPr>
          <a:xfrm>
            <a:off x="5039679" y="743997"/>
            <a:ext cx="3019425" cy="3216265"/>
          </a:xfrm>
          <a:prstGeom prst="rect">
            <a:avLst/>
          </a:prstGeom>
          <a:noFill/>
        </p:spPr>
        <p:txBody>
          <a:bodyPr wrap="square" rtlCol="0">
            <a:spAutoFit/>
          </a:bodyPr>
          <a:lstStyle/>
          <a:p>
            <a:pPr algn="just">
              <a:lnSpc>
                <a:spcPct val="150000"/>
              </a:lnSpc>
            </a:pPr>
            <a:r>
              <a:rPr lang="fr-FR" sz="1800">
                <a:effectLst/>
                <a:latin typeface="+mj-lt"/>
                <a:ea typeface="Times New Roman" panose="02020603050405020304" pitchFamily="18" charset="0"/>
              </a:rPr>
              <a:t>Để tuân thủ các quy định của pháp luật; có ý thức bảo vệ môi trường: cần nắm vững các quy định của pháp luật; rèn luyện ý thức tuân thủ quy định và bảo vệ môi trường.</a:t>
            </a:r>
            <a:endParaRPr lang="en-US" sz="1800">
              <a:effectLst/>
              <a:latin typeface="+mj-lt"/>
              <a:ea typeface="Calibri" panose="020F0502020204030204" pitchFamily="34" charset="0"/>
            </a:endParaRPr>
          </a:p>
          <a:p>
            <a:endParaRPr lang="en-US"/>
          </a:p>
        </p:txBody>
      </p:sp>
      <p:pic>
        <p:nvPicPr>
          <p:cNvPr id="16" name="Picture 15">
            <a:extLst>
              <a:ext uri="{FF2B5EF4-FFF2-40B4-BE49-F238E27FC236}">
                <a16:creationId xmlns:a16="http://schemas.microsoft.com/office/drawing/2014/main" id="{418FB595-53AF-B1D8-1B54-B1D9168F3C26}"/>
              </a:ext>
            </a:extLst>
          </p:cNvPr>
          <p:cNvPicPr>
            <a:picLocks noChangeAspect="1"/>
          </p:cNvPicPr>
          <p:nvPr/>
        </p:nvPicPr>
        <p:blipFill>
          <a:blip r:embed="rId3"/>
          <a:stretch>
            <a:fillRect/>
          </a:stretch>
        </p:blipFill>
        <p:spPr>
          <a:xfrm>
            <a:off x="1279417" y="2202180"/>
            <a:ext cx="3029693" cy="2342103"/>
          </a:xfrm>
          <a:prstGeom prst="rect">
            <a:avLst/>
          </a:prstGeom>
        </p:spPr>
      </p:pic>
      <p:pic>
        <p:nvPicPr>
          <p:cNvPr id="18" name="Picture 17">
            <a:extLst>
              <a:ext uri="{FF2B5EF4-FFF2-40B4-BE49-F238E27FC236}">
                <a16:creationId xmlns:a16="http://schemas.microsoft.com/office/drawing/2014/main" id="{D9389DA9-00DC-C415-E88E-CA929D2E7682}"/>
              </a:ext>
            </a:extLst>
          </p:cNvPr>
          <p:cNvPicPr>
            <a:picLocks noChangeAspect="1"/>
          </p:cNvPicPr>
          <p:nvPr/>
        </p:nvPicPr>
        <p:blipFill>
          <a:blip r:embed="rId4"/>
          <a:stretch>
            <a:fillRect/>
          </a:stretch>
        </p:blipFill>
        <p:spPr>
          <a:xfrm>
            <a:off x="6320204" y="2628787"/>
            <a:ext cx="2046082" cy="2070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8" name="Google Shape;778;p59"/>
          <p:cNvPicPr preferRelativeResize="0"/>
          <p:nvPr/>
        </p:nvPicPr>
        <p:blipFill>
          <a:blip r:embed="rId3">
            <a:alphaModFix/>
          </a:blip>
          <a:stretch>
            <a:fillRect/>
          </a:stretch>
        </p:blipFill>
        <p:spPr>
          <a:xfrm>
            <a:off x="7262889" y="2204625"/>
            <a:ext cx="3955573" cy="5143501"/>
          </a:xfrm>
          <a:prstGeom prst="rect">
            <a:avLst/>
          </a:prstGeom>
          <a:noFill/>
          <a:ln>
            <a:noFill/>
          </a:ln>
        </p:spPr>
      </p:pic>
      <p:sp>
        <p:nvSpPr>
          <p:cNvPr id="8" name="TextBox 7">
            <a:extLst>
              <a:ext uri="{FF2B5EF4-FFF2-40B4-BE49-F238E27FC236}">
                <a16:creationId xmlns:a16="http://schemas.microsoft.com/office/drawing/2014/main" id="{336626CA-4639-1584-4674-1E6BBE9098DC}"/>
              </a:ext>
            </a:extLst>
          </p:cNvPr>
          <p:cNvSpPr txBox="1"/>
          <p:nvPr/>
        </p:nvSpPr>
        <p:spPr>
          <a:xfrm>
            <a:off x="2948940" y="8677"/>
            <a:ext cx="3246120" cy="557653"/>
          </a:xfrm>
          <a:prstGeom prst="rect">
            <a:avLst/>
          </a:prstGeom>
          <a:noFill/>
        </p:spPr>
        <p:txBody>
          <a:bodyPr wrap="square" rtlCol="0">
            <a:spAutoFit/>
          </a:bodyPr>
          <a:lstStyle/>
          <a:p>
            <a:pPr algn="ctr">
              <a:lnSpc>
                <a:spcPct val="150000"/>
              </a:lnSpc>
            </a:pPr>
            <a:r>
              <a:rPr lang="en-US" sz="2300" b="1"/>
              <a:t>VẬN DỤNG</a:t>
            </a:r>
          </a:p>
        </p:txBody>
      </p:sp>
      <p:sp>
        <p:nvSpPr>
          <p:cNvPr id="11" name="Rounded Rectangular Callout 13">
            <a:extLst>
              <a:ext uri="{FF2B5EF4-FFF2-40B4-BE49-F238E27FC236}">
                <a16:creationId xmlns:a16="http://schemas.microsoft.com/office/drawing/2014/main" id="{D693634A-E696-BBA2-800A-6D32C76BDA70}"/>
              </a:ext>
            </a:extLst>
          </p:cNvPr>
          <p:cNvSpPr/>
          <p:nvPr/>
        </p:nvSpPr>
        <p:spPr>
          <a:xfrm>
            <a:off x="2379188" y="777732"/>
            <a:ext cx="5819932" cy="1700248"/>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200" dirty="0">
              <a:solidFill>
                <a:schemeClr val="tx1"/>
              </a:solidFill>
            </a:endParaRPr>
          </a:p>
        </p:txBody>
      </p:sp>
      <p:sp>
        <p:nvSpPr>
          <p:cNvPr id="12" name="TextBox 11">
            <a:extLst>
              <a:ext uri="{FF2B5EF4-FFF2-40B4-BE49-F238E27FC236}">
                <a16:creationId xmlns:a16="http://schemas.microsoft.com/office/drawing/2014/main" id="{6D396315-801C-516B-E702-0EF30EA58CF1}"/>
              </a:ext>
            </a:extLst>
          </p:cNvPr>
          <p:cNvSpPr txBox="1"/>
          <p:nvPr/>
        </p:nvSpPr>
        <p:spPr>
          <a:xfrm>
            <a:off x="2671684" y="982631"/>
            <a:ext cx="5372100" cy="1287532"/>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Trồng trọt ở địa phương em thường gặp khó khăn gì? Những khó khăn đó sẽ được khắc phục như thế nào nhờ thành tựu của công nghệ cao?</a:t>
            </a:r>
            <a:endParaRPr lang="en-US" sz="1800">
              <a:effectLst/>
              <a:latin typeface="+mj-lt"/>
              <a:ea typeface="Calibri" panose="020F0502020204030204" pitchFamily="34" charset="0"/>
            </a:endParaRPr>
          </a:p>
        </p:txBody>
      </p:sp>
      <p:graphicFrame>
        <p:nvGraphicFramePr>
          <p:cNvPr id="14" name="Table 14">
            <a:extLst>
              <a:ext uri="{FF2B5EF4-FFF2-40B4-BE49-F238E27FC236}">
                <a16:creationId xmlns:a16="http://schemas.microsoft.com/office/drawing/2014/main" id="{A9444634-DD78-2C93-9435-9C0D2138DC61}"/>
              </a:ext>
            </a:extLst>
          </p:cNvPr>
          <p:cNvGraphicFramePr>
            <a:graphicFrameLocks noGrp="1"/>
          </p:cNvGraphicFramePr>
          <p:nvPr>
            <p:extLst>
              <p:ext uri="{D42A27DB-BD31-4B8C-83A1-F6EECF244321}">
                <p14:modId xmlns:p14="http://schemas.microsoft.com/office/powerpoint/2010/main" val="1736037876"/>
              </p:ext>
            </p:extLst>
          </p:nvPr>
        </p:nvGraphicFramePr>
        <p:xfrm>
          <a:off x="1919287" y="2774855"/>
          <a:ext cx="6096000" cy="2001520"/>
        </p:xfrm>
        <a:graphic>
          <a:graphicData uri="http://schemas.openxmlformats.org/drawingml/2006/table">
            <a:tbl>
              <a:tblPr firstRow="1" bandRow="1">
                <a:tableStyleId>{ABB66502-6C1F-4D7F-9EA2-1C68BCCFA083}</a:tableStyleId>
              </a:tblPr>
              <a:tblGrid>
                <a:gridCol w="3048000">
                  <a:extLst>
                    <a:ext uri="{9D8B030D-6E8A-4147-A177-3AD203B41FA5}">
                      <a16:colId xmlns:a16="http://schemas.microsoft.com/office/drawing/2014/main" val="1296024016"/>
                    </a:ext>
                  </a:extLst>
                </a:gridCol>
                <a:gridCol w="3048000">
                  <a:extLst>
                    <a:ext uri="{9D8B030D-6E8A-4147-A177-3AD203B41FA5}">
                      <a16:colId xmlns:a16="http://schemas.microsoft.com/office/drawing/2014/main" val="1655019526"/>
                    </a:ext>
                  </a:extLst>
                </a:gridCol>
              </a:tblGrid>
              <a:tr h="370840">
                <a:tc>
                  <a:txBody>
                    <a:bodyPr/>
                    <a:lstStyle/>
                    <a:p>
                      <a:pPr algn="ctr"/>
                      <a:r>
                        <a:rPr lang="en-US" b="1"/>
                        <a:t>Khó khăn </a:t>
                      </a:r>
                    </a:p>
                  </a:txBody>
                  <a:tcPr anchor="ctr">
                    <a:solidFill>
                      <a:schemeClr val="tx2">
                        <a:lumMod val="60000"/>
                        <a:lumOff val="40000"/>
                      </a:schemeClr>
                    </a:solidFill>
                  </a:tcPr>
                </a:tc>
                <a:tc>
                  <a:txBody>
                    <a:bodyPr/>
                    <a:lstStyle/>
                    <a:p>
                      <a:pPr algn="ctr"/>
                      <a:r>
                        <a:rPr lang="en-US" b="1"/>
                        <a:t>Hướng khắc phục</a:t>
                      </a:r>
                    </a:p>
                  </a:txBody>
                  <a:tcPr anchor="ctr">
                    <a:solidFill>
                      <a:schemeClr val="tx2">
                        <a:lumMod val="60000"/>
                        <a:lumOff val="40000"/>
                      </a:schemeClr>
                    </a:solidFill>
                  </a:tcPr>
                </a:tc>
                <a:extLst>
                  <a:ext uri="{0D108BD9-81ED-4DB2-BD59-A6C34878D82A}">
                    <a16:rowId xmlns:a16="http://schemas.microsoft.com/office/drawing/2014/main" val="2798776256"/>
                  </a:ext>
                </a:extLst>
              </a:tr>
              <a:tr h="370840">
                <a:tc>
                  <a:txBody>
                    <a:bodyPr/>
                    <a:lstStyle/>
                    <a:p>
                      <a:pPr algn="ctr"/>
                      <a:r>
                        <a:rPr lang="fr-FR" sz="1400" b="0" i="0" u="none" strike="noStrike" cap="none">
                          <a:solidFill>
                            <a:srgbClr val="000000"/>
                          </a:solidFill>
                          <a:effectLst/>
                          <a:latin typeface="Arial"/>
                          <a:ea typeface="Arial"/>
                          <a:cs typeface="Arial"/>
                          <a:sym typeface="Arial"/>
                        </a:rPr>
                        <a:t>Năng suất cây trồng thấp</a:t>
                      </a:r>
                      <a:endParaRPr lang="en-US"/>
                    </a:p>
                  </a:txBody>
                  <a:tcPr anchor="ctr">
                    <a:solidFill>
                      <a:schemeClr val="tx1"/>
                    </a:solidFill>
                  </a:tcPr>
                </a:tc>
                <a:tc>
                  <a:txBody>
                    <a:bodyPr/>
                    <a:lstStyle/>
                    <a:p>
                      <a:pPr algn="ctr"/>
                      <a:r>
                        <a:rPr lang="fr-FR" sz="1400" b="0" i="0" u="none" strike="noStrike" cap="none">
                          <a:solidFill>
                            <a:srgbClr val="000000"/>
                          </a:solidFill>
                          <a:effectLst/>
                          <a:latin typeface="Arial"/>
                          <a:ea typeface="Arial"/>
                          <a:cs typeface="Arial"/>
                          <a:sym typeface="Arial"/>
                        </a:rPr>
                        <a:t>Sử dụng giống chất lượng</a:t>
                      </a:r>
                      <a:endParaRPr lang="en-US"/>
                    </a:p>
                  </a:txBody>
                  <a:tcPr anchor="ctr">
                    <a:solidFill>
                      <a:schemeClr val="tx1"/>
                    </a:solidFill>
                  </a:tcPr>
                </a:tc>
                <a:extLst>
                  <a:ext uri="{0D108BD9-81ED-4DB2-BD59-A6C34878D82A}">
                    <a16:rowId xmlns:a16="http://schemas.microsoft.com/office/drawing/2014/main" val="467469434"/>
                  </a:ext>
                </a:extLst>
              </a:tr>
              <a:tr h="370840">
                <a:tc>
                  <a:txBody>
                    <a:bodyPr/>
                    <a:lstStyle/>
                    <a:p>
                      <a:pPr algn="ctr"/>
                      <a:r>
                        <a:rPr lang="fr-FR" sz="1400" b="0" i="0" u="none" strike="noStrike" cap="none">
                          <a:solidFill>
                            <a:srgbClr val="000000"/>
                          </a:solidFill>
                          <a:effectLst/>
                          <a:latin typeface="Arial"/>
                          <a:ea typeface="Arial"/>
                          <a:cs typeface="Arial"/>
                          <a:sym typeface="Arial"/>
                        </a:rPr>
                        <a:t>Thiếu nguồn lực lao động nông thôn</a:t>
                      </a:r>
                      <a:endParaRPr lang="en-US"/>
                    </a:p>
                  </a:txBody>
                  <a:tcPr anchor="ctr">
                    <a:solidFill>
                      <a:schemeClr val="tx1"/>
                    </a:solidFill>
                  </a:tcPr>
                </a:tc>
                <a:tc>
                  <a:txBody>
                    <a:bodyPr/>
                    <a:lstStyle/>
                    <a:p>
                      <a:pPr algn="ctr"/>
                      <a:r>
                        <a:rPr lang="fr-FR" sz="1400" b="0" i="0" u="none" strike="noStrike" cap="none">
                          <a:solidFill>
                            <a:srgbClr val="000000"/>
                          </a:solidFill>
                          <a:effectLst/>
                          <a:latin typeface="Arial"/>
                          <a:ea typeface="Arial"/>
                          <a:cs typeface="Arial"/>
                          <a:sym typeface="Arial"/>
                        </a:rPr>
                        <a:t>Ứng dụng cơ giới hóa trồng trọt</a:t>
                      </a:r>
                      <a:endParaRPr lang="en-US"/>
                    </a:p>
                  </a:txBody>
                  <a:tcPr anchor="ctr">
                    <a:solidFill>
                      <a:schemeClr val="tx1"/>
                    </a:solidFill>
                  </a:tcPr>
                </a:tc>
                <a:extLst>
                  <a:ext uri="{0D108BD9-81ED-4DB2-BD59-A6C34878D82A}">
                    <a16:rowId xmlns:a16="http://schemas.microsoft.com/office/drawing/2014/main" val="3702250923"/>
                  </a:ext>
                </a:extLst>
              </a:tr>
              <a:tr h="370840">
                <a:tc>
                  <a:txBody>
                    <a:bodyPr/>
                    <a:lstStyle/>
                    <a:p>
                      <a:pPr algn="ctr"/>
                      <a:r>
                        <a:rPr lang="en-US"/>
                        <a:t>Đất cằn cồi, bị ô nhiễm</a:t>
                      </a:r>
                    </a:p>
                  </a:txBody>
                  <a:tcPr anchor="ctr">
                    <a:solidFill>
                      <a:schemeClr val="tx1"/>
                    </a:solidFill>
                  </a:tcPr>
                </a:tc>
                <a:tc>
                  <a:txBody>
                    <a:bodyPr/>
                    <a:lstStyle/>
                    <a:p>
                      <a:pPr algn="ctr"/>
                      <a:r>
                        <a:rPr lang="fr-FR" sz="1400" b="0" i="0" u="none" strike="noStrike" cap="none">
                          <a:solidFill>
                            <a:srgbClr val="000000"/>
                          </a:solidFill>
                          <a:effectLst/>
                          <a:latin typeface="Arial"/>
                          <a:ea typeface="Arial"/>
                          <a:cs typeface="Arial"/>
                          <a:sym typeface="Arial"/>
                        </a:rPr>
                        <a:t>Ứng dụng công nghệ trồng cây không dùng đất</a:t>
                      </a:r>
                      <a:endParaRPr lang="en-US"/>
                    </a:p>
                  </a:txBody>
                  <a:tcPr anchor="ctr">
                    <a:solidFill>
                      <a:schemeClr val="tx1"/>
                    </a:solidFill>
                  </a:tcPr>
                </a:tc>
                <a:extLst>
                  <a:ext uri="{0D108BD9-81ED-4DB2-BD59-A6C34878D82A}">
                    <a16:rowId xmlns:a16="http://schemas.microsoft.com/office/drawing/2014/main" val="741654206"/>
                  </a:ext>
                </a:extLst>
              </a:tr>
              <a:tr h="370840">
                <a:tc>
                  <a:txBody>
                    <a:bodyPr/>
                    <a:lstStyle/>
                    <a:p>
                      <a:pPr algn="ctr"/>
                      <a:r>
                        <a:rPr lang="en-US"/>
                        <a:t>………………………………………..</a:t>
                      </a:r>
                    </a:p>
                  </a:txBody>
                  <a:tcPr anchor="ctr">
                    <a:solidFill>
                      <a:schemeClr val="tx1"/>
                    </a:solidFill>
                  </a:tcPr>
                </a:tc>
                <a:tc>
                  <a:txBody>
                    <a:bodyPr/>
                    <a:lstStyle/>
                    <a:p>
                      <a:pPr algn="ctr"/>
                      <a:r>
                        <a:rPr lang="en-US"/>
                        <a:t>…………………………………………</a:t>
                      </a:r>
                    </a:p>
                  </a:txBody>
                  <a:tcPr anchor="ctr">
                    <a:solidFill>
                      <a:schemeClr val="tx1"/>
                    </a:solidFill>
                  </a:tcPr>
                </a:tc>
                <a:extLst>
                  <a:ext uri="{0D108BD9-81ED-4DB2-BD59-A6C34878D82A}">
                    <a16:rowId xmlns:a16="http://schemas.microsoft.com/office/drawing/2014/main" val="3653689717"/>
                  </a:ext>
                </a:extLst>
              </a:tr>
            </a:tbl>
          </a:graphicData>
        </a:graphic>
      </p:graphicFrame>
      <p:sp>
        <p:nvSpPr>
          <p:cNvPr id="20" name="Arrow: Right 19">
            <a:extLst>
              <a:ext uri="{FF2B5EF4-FFF2-40B4-BE49-F238E27FC236}">
                <a16:creationId xmlns:a16="http://schemas.microsoft.com/office/drawing/2014/main" id="{F06B4A49-C282-9B0A-9A53-866966618968}"/>
              </a:ext>
            </a:extLst>
          </p:cNvPr>
          <p:cNvSpPr/>
          <p:nvPr/>
        </p:nvSpPr>
        <p:spPr>
          <a:xfrm>
            <a:off x="464820" y="3697056"/>
            <a:ext cx="998220" cy="524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33" name="Thought Bubble: Cloud 32">
            <a:extLst>
              <a:ext uri="{FF2B5EF4-FFF2-40B4-BE49-F238E27FC236}">
                <a16:creationId xmlns:a16="http://schemas.microsoft.com/office/drawing/2014/main" id="{4EAFA317-B190-B5A4-F485-0EBBCE9C1F15}"/>
              </a:ext>
            </a:extLst>
          </p:cNvPr>
          <p:cNvSpPr/>
          <p:nvPr/>
        </p:nvSpPr>
        <p:spPr>
          <a:xfrm>
            <a:off x="3337560" y="259080"/>
            <a:ext cx="4328160" cy="2941320"/>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Bản thân em có khả năng đáp ứng được yêu cầu cơ bản nào về nhân lực trồng trọt?</a:t>
            </a:r>
            <a:r>
              <a:rPr lang="fr-FR" sz="1800" i="1">
                <a:solidFill>
                  <a:srgbClr val="000000"/>
                </a:solidFill>
                <a:effectLst/>
                <a:latin typeface="+mj-lt"/>
                <a:ea typeface="Times New Roman" panose="02020603050405020304" pitchFamily="18" charset="0"/>
              </a:rPr>
              <a:t> </a:t>
            </a:r>
            <a:endParaRPr lang="en-US" sz="1800">
              <a:effectLst/>
              <a:latin typeface="+mj-lt"/>
              <a:ea typeface="Calibri" panose="020F0502020204030204" pitchFamily="34" charset="0"/>
            </a:endParaRPr>
          </a:p>
        </p:txBody>
      </p:sp>
      <p:pic>
        <p:nvPicPr>
          <p:cNvPr id="35" name="Picture 34">
            <a:extLst>
              <a:ext uri="{FF2B5EF4-FFF2-40B4-BE49-F238E27FC236}">
                <a16:creationId xmlns:a16="http://schemas.microsoft.com/office/drawing/2014/main" id="{AFABD71D-EE5A-C523-5F4C-BE385223C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42" y="1844040"/>
            <a:ext cx="3630930" cy="3630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cxnSp>
        <p:nvCxnSpPr>
          <p:cNvPr id="807" name="Google Shape;807;p62"/>
          <p:cNvCxnSpPr/>
          <p:nvPr/>
        </p:nvCxnSpPr>
        <p:spPr>
          <a:xfrm>
            <a:off x="708250" y="2760900"/>
            <a:ext cx="7719900" cy="0"/>
          </a:xfrm>
          <a:prstGeom prst="straightConnector1">
            <a:avLst/>
          </a:prstGeom>
          <a:noFill/>
          <a:ln w="9525" cap="flat" cmpd="sng">
            <a:solidFill>
              <a:schemeClr val="dk2"/>
            </a:solidFill>
            <a:prstDash val="solid"/>
            <a:round/>
            <a:headEnd type="none" w="med" len="med"/>
            <a:tailEnd type="none" w="med" len="med"/>
          </a:ln>
        </p:spPr>
      </p:cxnSp>
      <p:grpSp>
        <p:nvGrpSpPr>
          <p:cNvPr id="816" name="Google Shape;816;p62"/>
          <p:cNvGrpSpPr/>
          <p:nvPr/>
        </p:nvGrpSpPr>
        <p:grpSpPr>
          <a:xfrm>
            <a:off x="1148354" y="2330397"/>
            <a:ext cx="532442" cy="482706"/>
            <a:chOff x="1884401" y="4141593"/>
            <a:chExt cx="410613" cy="372229"/>
          </a:xfrm>
        </p:grpSpPr>
        <p:sp>
          <p:nvSpPr>
            <p:cNvPr id="817" name="Google Shape;817;p62"/>
            <p:cNvSpPr/>
            <p:nvPr/>
          </p:nvSpPr>
          <p:spPr>
            <a:xfrm>
              <a:off x="1934529" y="4484476"/>
              <a:ext cx="343697" cy="29346"/>
            </a:xfrm>
            <a:custGeom>
              <a:avLst/>
              <a:gdLst/>
              <a:ahLst/>
              <a:cxnLst/>
              <a:rect l="l" t="t" r="r" b="b"/>
              <a:pathLst>
                <a:path w="13082" h="1117" extrusionOk="0">
                  <a:moveTo>
                    <a:pt x="0" y="0"/>
                  </a:moveTo>
                  <a:lnTo>
                    <a:pt x="188" y="659"/>
                  </a:lnTo>
                  <a:cubicBezTo>
                    <a:pt x="271" y="923"/>
                    <a:pt x="514" y="1103"/>
                    <a:pt x="791" y="1117"/>
                  </a:cubicBezTo>
                  <a:lnTo>
                    <a:pt x="12284" y="1117"/>
                  </a:lnTo>
                  <a:cubicBezTo>
                    <a:pt x="12562" y="1103"/>
                    <a:pt x="12804" y="923"/>
                    <a:pt x="12895" y="659"/>
                  </a:cubicBezTo>
                  <a:lnTo>
                    <a:pt x="13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2"/>
            <p:cNvSpPr/>
            <p:nvPr/>
          </p:nvSpPr>
          <p:spPr>
            <a:xfrm>
              <a:off x="1884401" y="4269619"/>
              <a:ext cx="345720" cy="189635"/>
            </a:xfrm>
            <a:custGeom>
              <a:avLst/>
              <a:gdLst/>
              <a:ahLst/>
              <a:cxnLst/>
              <a:rect l="l" t="t" r="r" b="b"/>
              <a:pathLst>
                <a:path w="13159" h="7218" extrusionOk="0">
                  <a:moveTo>
                    <a:pt x="3739" y="957"/>
                  </a:moveTo>
                  <a:lnTo>
                    <a:pt x="3739" y="2511"/>
                  </a:lnTo>
                  <a:cubicBezTo>
                    <a:pt x="3732" y="2802"/>
                    <a:pt x="3760" y="3094"/>
                    <a:pt x="3816" y="3378"/>
                  </a:cubicBezTo>
                  <a:lnTo>
                    <a:pt x="3517" y="3378"/>
                  </a:lnTo>
                  <a:cubicBezTo>
                    <a:pt x="2262" y="3378"/>
                    <a:pt x="1409" y="2116"/>
                    <a:pt x="1867" y="957"/>
                  </a:cubicBezTo>
                  <a:close/>
                  <a:moveTo>
                    <a:pt x="1312" y="0"/>
                  </a:moveTo>
                  <a:cubicBezTo>
                    <a:pt x="1" y="1804"/>
                    <a:pt x="1291" y="4328"/>
                    <a:pt x="3517" y="4335"/>
                  </a:cubicBezTo>
                  <a:lnTo>
                    <a:pt x="4107" y="4335"/>
                  </a:lnTo>
                  <a:cubicBezTo>
                    <a:pt x="4851" y="6108"/>
                    <a:pt x="6579" y="7217"/>
                    <a:pt x="8443" y="7217"/>
                  </a:cubicBezTo>
                  <a:cubicBezTo>
                    <a:pt x="8752" y="7217"/>
                    <a:pt x="9065" y="7187"/>
                    <a:pt x="9379" y="7124"/>
                  </a:cubicBezTo>
                  <a:cubicBezTo>
                    <a:pt x="11577" y="6687"/>
                    <a:pt x="13159" y="4752"/>
                    <a:pt x="13159" y="2511"/>
                  </a:cubicBezTo>
                  <a:lnTo>
                    <a:pt x="13159" y="0"/>
                  </a:lnTo>
                  <a:lnTo>
                    <a:pt x="12118" y="0"/>
                  </a:lnTo>
                  <a:lnTo>
                    <a:pt x="11876" y="319"/>
                  </a:lnTo>
                  <a:lnTo>
                    <a:pt x="116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2"/>
            <p:cNvSpPr/>
            <p:nvPr/>
          </p:nvSpPr>
          <p:spPr>
            <a:xfrm>
              <a:off x="2097970" y="4322006"/>
              <a:ext cx="104827" cy="110003"/>
            </a:xfrm>
            <a:custGeom>
              <a:avLst/>
              <a:gdLst/>
              <a:ahLst/>
              <a:cxnLst/>
              <a:rect l="l" t="t" r="r" b="b"/>
              <a:pathLst>
                <a:path w="3990" h="4187" extrusionOk="0">
                  <a:moveTo>
                    <a:pt x="3750" y="0"/>
                  </a:moveTo>
                  <a:cubicBezTo>
                    <a:pt x="3630" y="0"/>
                    <a:pt x="3511" y="80"/>
                    <a:pt x="3511" y="240"/>
                  </a:cubicBezTo>
                  <a:lnTo>
                    <a:pt x="3511" y="517"/>
                  </a:lnTo>
                  <a:cubicBezTo>
                    <a:pt x="3504" y="2279"/>
                    <a:pt x="2082" y="3708"/>
                    <a:pt x="320" y="3708"/>
                  </a:cubicBezTo>
                  <a:cubicBezTo>
                    <a:pt x="1" y="3708"/>
                    <a:pt x="1" y="4186"/>
                    <a:pt x="320" y="4186"/>
                  </a:cubicBezTo>
                  <a:cubicBezTo>
                    <a:pt x="2345" y="4186"/>
                    <a:pt x="3982" y="2543"/>
                    <a:pt x="3989" y="517"/>
                  </a:cubicBezTo>
                  <a:lnTo>
                    <a:pt x="3989" y="240"/>
                  </a:lnTo>
                  <a:cubicBezTo>
                    <a:pt x="3989" y="80"/>
                    <a:pt x="3870"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2"/>
            <p:cNvSpPr/>
            <p:nvPr/>
          </p:nvSpPr>
          <p:spPr>
            <a:xfrm>
              <a:off x="2190187" y="4269619"/>
              <a:ext cx="12611" cy="39829"/>
            </a:xfrm>
            <a:custGeom>
              <a:avLst/>
              <a:gdLst/>
              <a:ahLst/>
              <a:cxnLst/>
              <a:rect l="l" t="t" r="r" b="b"/>
              <a:pathLst>
                <a:path w="480" h="1516" extrusionOk="0">
                  <a:moveTo>
                    <a:pt x="1" y="0"/>
                  </a:moveTo>
                  <a:lnTo>
                    <a:pt x="1" y="1277"/>
                  </a:lnTo>
                  <a:cubicBezTo>
                    <a:pt x="1" y="1436"/>
                    <a:pt x="120" y="1516"/>
                    <a:pt x="240" y="1516"/>
                  </a:cubicBezTo>
                  <a:cubicBezTo>
                    <a:pt x="360" y="1516"/>
                    <a:pt x="479" y="1436"/>
                    <a:pt x="479" y="1277"/>
                  </a:cubicBezTo>
                  <a:lnTo>
                    <a:pt x="4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2"/>
            <p:cNvSpPr/>
            <p:nvPr/>
          </p:nvSpPr>
          <p:spPr>
            <a:xfrm>
              <a:off x="2069018" y="4141593"/>
              <a:ext cx="24250" cy="109083"/>
            </a:xfrm>
            <a:custGeom>
              <a:avLst/>
              <a:gdLst/>
              <a:ahLst/>
              <a:cxnLst/>
              <a:rect l="l" t="t" r="r" b="b"/>
              <a:pathLst>
                <a:path w="923" h="4152" extrusionOk="0">
                  <a:moveTo>
                    <a:pt x="621" y="1"/>
                  </a:moveTo>
                  <a:cubicBezTo>
                    <a:pt x="501" y="1"/>
                    <a:pt x="382" y="80"/>
                    <a:pt x="382" y="240"/>
                  </a:cubicBezTo>
                  <a:cubicBezTo>
                    <a:pt x="382" y="420"/>
                    <a:pt x="340" y="594"/>
                    <a:pt x="250" y="739"/>
                  </a:cubicBezTo>
                  <a:cubicBezTo>
                    <a:pt x="0" y="1190"/>
                    <a:pt x="0" y="1738"/>
                    <a:pt x="250" y="2189"/>
                  </a:cubicBezTo>
                  <a:cubicBezTo>
                    <a:pt x="423" y="2501"/>
                    <a:pt x="423" y="2876"/>
                    <a:pt x="250" y="3188"/>
                  </a:cubicBezTo>
                  <a:cubicBezTo>
                    <a:pt x="118" y="3410"/>
                    <a:pt x="56" y="3659"/>
                    <a:pt x="63" y="3909"/>
                  </a:cubicBezTo>
                  <a:cubicBezTo>
                    <a:pt x="63" y="4041"/>
                    <a:pt x="167" y="4152"/>
                    <a:pt x="298" y="4152"/>
                  </a:cubicBezTo>
                  <a:cubicBezTo>
                    <a:pt x="430" y="4152"/>
                    <a:pt x="541" y="4041"/>
                    <a:pt x="541" y="3909"/>
                  </a:cubicBezTo>
                  <a:cubicBezTo>
                    <a:pt x="534" y="3736"/>
                    <a:pt x="583" y="3562"/>
                    <a:pt x="673" y="3410"/>
                  </a:cubicBezTo>
                  <a:cubicBezTo>
                    <a:pt x="923" y="2959"/>
                    <a:pt x="923" y="2418"/>
                    <a:pt x="673" y="1967"/>
                  </a:cubicBezTo>
                  <a:cubicBezTo>
                    <a:pt x="493" y="1655"/>
                    <a:pt x="493" y="1273"/>
                    <a:pt x="673" y="961"/>
                  </a:cubicBezTo>
                  <a:cubicBezTo>
                    <a:pt x="798" y="746"/>
                    <a:pt x="867" y="497"/>
                    <a:pt x="860" y="240"/>
                  </a:cubicBezTo>
                  <a:cubicBezTo>
                    <a:pt x="860" y="80"/>
                    <a:pt x="741"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2"/>
            <p:cNvSpPr/>
            <p:nvPr/>
          </p:nvSpPr>
          <p:spPr>
            <a:xfrm>
              <a:off x="2119303" y="4141593"/>
              <a:ext cx="24276" cy="109083"/>
            </a:xfrm>
            <a:custGeom>
              <a:avLst/>
              <a:gdLst/>
              <a:ahLst/>
              <a:cxnLst/>
              <a:rect l="l" t="t" r="r" b="b"/>
              <a:pathLst>
                <a:path w="924" h="4152" extrusionOk="0">
                  <a:moveTo>
                    <a:pt x="621" y="1"/>
                  </a:moveTo>
                  <a:cubicBezTo>
                    <a:pt x="502" y="1"/>
                    <a:pt x="382" y="80"/>
                    <a:pt x="382" y="240"/>
                  </a:cubicBezTo>
                  <a:cubicBezTo>
                    <a:pt x="389" y="420"/>
                    <a:pt x="340" y="594"/>
                    <a:pt x="250" y="739"/>
                  </a:cubicBezTo>
                  <a:cubicBezTo>
                    <a:pt x="1" y="1190"/>
                    <a:pt x="1" y="1738"/>
                    <a:pt x="250" y="2189"/>
                  </a:cubicBezTo>
                  <a:cubicBezTo>
                    <a:pt x="424" y="2501"/>
                    <a:pt x="424" y="2876"/>
                    <a:pt x="250" y="3188"/>
                  </a:cubicBezTo>
                  <a:cubicBezTo>
                    <a:pt x="118" y="3410"/>
                    <a:pt x="56" y="3659"/>
                    <a:pt x="63" y="3909"/>
                  </a:cubicBezTo>
                  <a:cubicBezTo>
                    <a:pt x="63" y="4041"/>
                    <a:pt x="167" y="4152"/>
                    <a:pt x="299" y="4152"/>
                  </a:cubicBezTo>
                  <a:cubicBezTo>
                    <a:pt x="431" y="4152"/>
                    <a:pt x="542" y="4041"/>
                    <a:pt x="542" y="3909"/>
                  </a:cubicBezTo>
                  <a:cubicBezTo>
                    <a:pt x="535" y="3736"/>
                    <a:pt x="583" y="3562"/>
                    <a:pt x="673" y="3410"/>
                  </a:cubicBezTo>
                  <a:cubicBezTo>
                    <a:pt x="923" y="2959"/>
                    <a:pt x="923" y="2418"/>
                    <a:pt x="673" y="1967"/>
                  </a:cubicBezTo>
                  <a:cubicBezTo>
                    <a:pt x="500" y="1655"/>
                    <a:pt x="500" y="1273"/>
                    <a:pt x="673" y="961"/>
                  </a:cubicBezTo>
                  <a:cubicBezTo>
                    <a:pt x="798" y="746"/>
                    <a:pt x="868" y="497"/>
                    <a:pt x="861" y="240"/>
                  </a:cubicBezTo>
                  <a:cubicBezTo>
                    <a:pt x="861" y="80"/>
                    <a:pt x="741"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2"/>
            <p:cNvSpPr/>
            <p:nvPr/>
          </p:nvSpPr>
          <p:spPr>
            <a:xfrm>
              <a:off x="1917583" y="4478091"/>
              <a:ext cx="377431" cy="12585"/>
            </a:xfrm>
            <a:custGeom>
              <a:avLst/>
              <a:gdLst/>
              <a:ahLst/>
              <a:cxnLst/>
              <a:rect l="l" t="t" r="r" b="b"/>
              <a:pathLst>
                <a:path w="14366" h="479" extrusionOk="0">
                  <a:moveTo>
                    <a:pt x="319" y="0"/>
                  </a:moveTo>
                  <a:cubicBezTo>
                    <a:pt x="0" y="0"/>
                    <a:pt x="0" y="479"/>
                    <a:pt x="319" y="479"/>
                  </a:cubicBezTo>
                  <a:lnTo>
                    <a:pt x="14046" y="479"/>
                  </a:lnTo>
                  <a:cubicBezTo>
                    <a:pt x="14365" y="479"/>
                    <a:pt x="14365" y="0"/>
                    <a:pt x="140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62"/>
          <p:cNvGrpSpPr/>
          <p:nvPr/>
        </p:nvGrpSpPr>
        <p:grpSpPr>
          <a:xfrm>
            <a:off x="7223815" y="3225595"/>
            <a:ext cx="478751" cy="334910"/>
            <a:chOff x="3625085" y="3259862"/>
            <a:chExt cx="369207" cy="258259"/>
          </a:xfrm>
        </p:grpSpPr>
        <p:sp>
          <p:nvSpPr>
            <p:cNvPr id="825" name="Google Shape;825;p62"/>
            <p:cNvSpPr/>
            <p:nvPr/>
          </p:nvSpPr>
          <p:spPr>
            <a:xfrm>
              <a:off x="3779069" y="3268978"/>
              <a:ext cx="109372" cy="40670"/>
            </a:xfrm>
            <a:custGeom>
              <a:avLst/>
              <a:gdLst/>
              <a:ahLst/>
              <a:cxnLst/>
              <a:rect l="l" t="t" r="r" b="b"/>
              <a:pathLst>
                <a:path w="4163" h="1548" extrusionOk="0">
                  <a:moveTo>
                    <a:pt x="1207" y="1"/>
                  </a:moveTo>
                  <a:cubicBezTo>
                    <a:pt x="909" y="1"/>
                    <a:pt x="638" y="174"/>
                    <a:pt x="514" y="445"/>
                  </a:cubicBezTo>
                  <a:lnTo>
                    <a:pt x="0" y="1547"/>
                  </a:lnTo>
                  <a:lnTo>
                    <a:pt x="4162" y="1547"/>
                  </a:lnTo>
                  <a:lnTo>
                    <a:pt x="3649" y="445"/>
                  </a:lnTo>
                  <a:cubicBezTo>
                    <a:pt x="3524" y="174"/>
                    <a:pt x="3253" y="1"/>
                    <a:pt x="2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2"/>
            <p:cNvSpPr/>
            <p:nvPr/>
          </p:nvSpPr>
          <p:spPr>
            <a:xfrm>
              <a:off x="3913374" y="3283192"/>
              <a:ext cx="57432" cy="31369"/>
            </a:xfrm>
            <a:custGeom>
              <a:avLst/>
              <a:gdLst/>
              <a:ahLst/>
              <a:cxnLst/>
              <a:rect l="l" t="t" r="r" b="b"/>
              <a:pathLst>
                <a:path w="2186" h="1194" extrusionOk="0">
                  <a:moveTo>
                    <a:pt x="347" y="1"/>
                  </a:moveTo>
                  <a:cubicBezTo>
                    <a:pt x="153" y="1"/>
                    <a:pt x="0" y="160"/>
                    <a:pt x="0" y="348"/>
                  </a:cubicBezTo>
                  <a:lnTo>
                    <a:pt x="0" y="1194"/>
                  </a:lnTo>
                  <a:lnTo>
                    <a:pt x="2185" y="1194"/>
                  </a:lnTo>
                  <a:lnTo>
                    <a:pt x="2185" y="348"/>
                  </a:lnTo>
                  <a:cubicBezTo>
                    <a:pt x="2185" y="160"/>
                    <a:pt x="2026" y="1"/>
                    <a:pt x="18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2"/>
            <p:cNvSpPr/>
            <p:nvPr/>
          </p:nvSpPr>
          <p:spPr>
            <a:xfrm>
              <a:off x="3625085" y="3309070"/>
              <a:ext cx="369207" cy="209050"/>
            </a:xfrm>
            <a:custGeom>
              <a:avLst/>
              <a:gdLst/>
              <a:ahLst/>
              <a:cxnLst/>
              <a:rect l="l" t="t" r="r" b="b"/>
              <a:pathLst>
                <a:path w="14053" h="7957" extrusionOk="0">
                  <a:moveTo>
                    <a:pt x="860" y="1"/>
                  </a:moveTo>
                  <a:cubicBezTo>
                    <a:pt x="389" y="1"/>
                    <a:pt x="0" y="382"/>
                    <a:pt x="0" y="854"/>
                  </a:cubicBezTo>
                  <a:lnTo>
                    <a:pt x="0" y="7096"/>
                  </a:lnTo>
                  <a:cubicBezTo>
                    <a:pt x="0" y="7575"/>
                    <a:pt x="389" y="7956"/>
                    <a:pt x="860" y="7956"/>
                  </a:cubicBezTo>
                  <a:lnTo>
                    <a:pt x="13193" y="7956"/>
                  </a:lnTo>
                  <a:cubicBezTo>
                    <a:pt x="13665" y="7956"/>
                    <a:pt x="14053" y="7575"/>
                    <a:pt x="14053" y="7096"/>
                  </a:cubicBezTo>
                  <a:lnTo>
                    <a:pt x="14053" y="861"/>
                  </a:lnTo>
                  <a:cubicBezTo>
                    <a:pt x="14053" y="382"/>
                    <a:pt x="13665" y="1"/>
                    <a:pt x="13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2"/>
            <p:cNvSpPr/>
            <p:nvPr/>
          </p:nvSpPr>
          <p:spPr>
            <a:xfrm>
              <a:off x="3941616" y="3344065"/>
              <a:ext cx="52676" cy="145996"/>
            </a:xfrm>
            <a:custGeom>
              <a:avLst/>
              <a:gdLst/>
              <a:ahLst/>
              <a:cxnLst/>
              <a:rect l="l" t="t" r="r" b="b"/>
              <a:pathLst>
                <a:path w="2005" h="5557" extrusionOk="0">
                  <a:moveTo>
                    <a:pt x="2005" y="0"/>
                  </a:moveTo>
                  <a:lnTo>
                    <a:pt x="798" y="7"/>
                  </a:lnTo>
                  <a:lnTo>
                    <a:pt x="749" y="7"/>
                  </a:lnTo>
                  <a:cubicBezTo>
                    <a:pt x="326" y="28"/>
                    <a:pt x="0" y="382"/>
                    <a:pt x="0" y="805"/>
                  </a:cubicBezTo>
                  <a:lnTo>
                    <a:pt x="0" y="4759"/>
                  </a:lnTo>
                  <a:cubicBezTo>
                    <a:pt x="0" y="5196"/>
                    <a:pt x="354" y="5556"/>
                    <a:pt x="798" y="5556"/>
                  </a:cubicBezTo>
                  <a:lnTo>
                    <a:pt x="2005" y="5556"/>
                  </a:lnTo>
                  <a:lnTo>
                    <a:pt x="20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2"/>
            <p:cNvSpPr/>
            <p:nvPr/>
          </p:nvSpPr>
          <p:spPr>
            <a:xfrm>
              <a:off x="3739161" y="3324203"/>
              <a:ext cx="187349" cy="179783"/>
            </a:xfrm>
            <a:custGeom>
              <a:avLst/>
              <a:gdLst/>
              <a:ahLst/>
              <a:cxnLst/>
              <a:rect l="l" t="t" r="r" b="b"/>
              <a:pathLst>
                <a:path w="7131" h="6843" extrusionOk="0">
                  <a:moveTo>
                    <a:pt x="3723" y="0"/>
                  </a:moveTo>
                  <a:cubicBezTo>
                    <a:pt x="3714" y="0"/>
                    <a:pt x="3706" y="0"/>
                    <a:pt x="3697" y="0"/>
                  </a:cubicBezTo>
                  <a:cubicBezTo>
                    <a:pt x="2310" y="0"/>
                    <a:pt x="1062" y="833"/>
                    <a:pt x="534" y="2109"/>
                  </a:cubicBezTo>
                  <a:cubicBezTo>
                    <a:pt x="0" y="3392"/>
                    <a:pt x="299" y="4863"/>
                    <a:pt x="1277" y="5841"/>
                  </a:cubicBezTo>
                  <a:cubicBezTo>
                    <a:pt x="1931" y="6495"/>
                    <a:pt x="2806" y="6842"/>
                    <a:pt x="3698" y="6842"/>
                  </a:cubicBezTo>
                  <a:cubicBezTo>
                    <a:pt x="4139" y="6842"/>
                    <a:pt x="4584" y="6757"/>
                    <a:pt x="5008" y="6583"/>
                  </a:cubicBezTo>
                  <a:cubicBezTo>
                    <a:pt x="6284" y="6056"/>
                    <a:pt x="7117" y="4807"/>
                    <a:pt x="7117" y="3420"/>
                  </a:cubicBezTo>
                  <a:cubicBezTo>
                    <a:pt x="7131" y="1535"/>
                    <a:pt x="5605" y="0"/>
                    <a:pt x="3723" y="0"/>
                  </a:cubicBez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2"/>
            <p:cNvSpPr/>
            <p:nvPr/>
          </p:nvSpPr>
          <p:spPr>
            <a:xfrm>
              <a:off x="3755739" y="3339494"/>
              <a:ext cx="155297" cy="149096"/>
            </a:xfrm>
            <a:custGeom>
              <a:avLst/>
              <a:gdLst/>
              <a:ahLst/>
              <a:cxnLst/>
              <a:rect l="l" t="t" r="r" b="b"/>
              <a:pathLst>
                <a:path w="5911" h="5675" extrusionOk="0">
                  <a:moveTo>
                    <a:pt x="3079" y="1"/>
                  </a:moveTo>
                  <a:cubicBezTo>
                    <a:pt x="3075" y="1"/>
                    <a:pt x="3071" y="1"/>
                    <a:pt x="3066" y="1"/>
                  </a:cubicBezTo>
                  <a:cubicBezTo>
                    <a:pt x="1915" y="1"/>
                    <a:pt x="881" y="695"/>
                    <a:pt x="444" y="1749"/>
                  </a:cubicBezTo>
                  <a:cubicBezTo>
                    <a:pt x="0" y="2810"/>
                    <a:pt x="243" y="4031"/>
                    <a:pt x="1055" y="4842"/>
                  </a:cubicBezTo>
                  <a:cubicBezTo>
                    <a:pt x="1598" y="5386"/>
                    <a:pt x="2325" y="5674"/>
                    <a:pt x="3065" y="5674"/>
                  </a:cubicBezTo>
                  <a:cubicBezTo>
                    <a:pt x="3430" y="5674"/>
                    <a:pt x="3798" y="5604"/>
                    <a:pt x="4148" y="5460"/>
                  </a:cubicBezTo>
                  <a:cubicBezTo>
                    <a:pt x="5210" y="5023"/>
                    <a:pt x="5903" y="3982"/>
                    <a:pt x="5903" y="2838"/>
                  </a:cubicBezTo>
                  <a:cubicBezTo>
                    <a:pt x="5910" y="1275"/>
                    <a:pt x="4641" y="1"/>
                    <a:pt x="3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2"/>
            <p:cNvSpPr/>
            <p:nvPr/>
          </p:nvSpPr>
          <p:spPr>
            <a:xfrm>
              <a:off x="3775049" y="3359172"/>
              <a:ext cx="122298" cy="108479"/>
            </a:xfrm>
            <a:custGeom>
              <a:avLst/>
              <a:gdLst/>
              <a:ahLst/>
              <a:cxnLst/>
              <a:rect l="l" t="t" r="r" b="b"/>
              <a:pathLst>
                <a:path w="4655" h="4129" extrusionOk="0">
                  <a:moveTo>
                    <a:pt x="2326" y="0"/>
                  </a:moveTo>
                  <a:cubicBezTo>
                    <a:pt x="1712" y="0"/>
                    <a:pt x="1103" y="276"/>
                    <a:pt x="694" y="799"/>
                  </a:cubicBezTo>
                  <a:cubicBezTo>
                    <a:pt x="1" y="1680"/>
                    <a:pt x="146" y="2956"/>
                    <a:pt x="1013" y="3663"/>
                  </a:cubicBezTo>
                  <a:cubicBezTo>
                    <a:pt x="1396" y="3976"/>
                    <a:pt x="1858" y="4128"/>
                    <a:pt x="2318" y="4128"/>
                  </a:cubicBezTo>
                  <a:cubicBezTo>
                    <a:pt x="2900" y="4128"/>
                    <a:pt x="3478" y="3883"/>
                    <a:pt x="3885" y="3407"/>
                  </a:cubicBezTo>
                  <a:lnTo>
                    <a:pt x="3892" y="3400"/>
                  </a:lnTo>
                  <a:cubicBezTo>
                    <a:pt x="3934" y="3351"/>
                    <a:pt x="3968" y="3310"/>
                    <a:pt x="4003" y="3261"/>
                  </a:cubicBezTo>
                  <a:cubicBezTo>
                    <a:pt x="4655" y="2346"/>
                    <a:pt x="4454" y="1083"/>
                    <a:pt x="3552" y="410"/>
                  </a:cubicBezTo>
                  <a:cubicBezTo>
                    <a:pt x="3185" y="134"/>
                    <a:pt x="2754" y="0"/>
                    <a:pt x="2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2"/>
            <p:cNvSpPr/>
            <p:nvPr/>
          </p:nvSpPr>
          <p:spPr>
            <a:xfrm>
              <a:off x="3798563" y="3359093"/>
              <a:ext cx="98075" cy="90982"/>
            </a:xfrm>
            <a:custGeom>
              <a:avLst/>
              <a:gdLst/>
              <a:ahLst/>
              <a:cxnLst/>
              <a:rect l="l" t="t" r="r" b="b"/>
              <a:pathLst>
                <a:path w="3733" h="3463" extrusionOk="0">
                  <a:moveTo>
                    <a:pt x="1423" y="1"/>
                  </a:moveTo>
                  <a:cubicBezTo>
                    <a:pt x="1124" y="1"/>
                    <a:pt x="823" y="65"/>
                    <a:pt x="541" y="198"/>
                  </a:cubicBezTo>
                  <a:cubicBezTo>
                    <a:pt x="0" y="968"/>
                    <a:pt x="42" y="2002"/>
                    <a:pt x="646" y="2723"/>
                  </a:cubicBezTo>
                  <a:cubicBezTo>
                    <a:pt x="1043" y="3204"/>
                    <a:pt x="1629" y="3463"/>
                    <a:pt x="2226" y="3463"/>
                  </a:cubicBezTo>
                  <a:cubicBezTo>
                    <a:pt x="2524" y="3463"/>
                    <a:pt x="2826" y="3398"/>
                    <a:pt x="3108" y="3264"/>
                  </a:cubicBezTo>
                  <a:cubicBezTo>
                    <a:pt x="3732" y="2390"/>
                    <a:pt x="3580" y="1183"/>
                    <a:pt x="2761" y="490"/>
                  </a:cubicBezTo>
                  <a:cubicBezTo>
                    <a:pt x="2380" y="169"/>
                    <a:pt x="1904" y="1"/>
                    <a:pt x="1423" y="1"/>
                  </a:cubicBez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2"/>
            <p:cNvSpPr/>
            <p:nvPr/>
          </p:nvSpPr>
          <p:spPr>
            <a:xfrm>
              <a:off x="3828461" y="3387441"/>
              <a:ext cx="34286" cy="34286"/>
            </a:xfrm>
            <a:custGeom>
              <a:avLst/>
              <a:gdLst/>
              <a:ahLst/>
              <a:cxnLst/>
              <a:rect l="l" t="t" r="r" b="b"/>
              <a:pathLst>
                <a:path w="1305" h="1305" extrusionOk="0">
                  <a:moveTo>
                    <a:pt x="652" y="0"/>
                  </a:moveTo>
                  <a:cubicBezTo>
                    <a:pt x="291" y="0"/>
                    <a:pt x="0" y="292"/>
                    <a:pt x="0" y="652"/>
                  </a:cubicBezTo>
                  <a:cubicBezTo>
                    <a:pt x="0" y="1013"/>
                    <a:pt x="291" y="1304"/>
                    <a:pt x="652" y="1304"/>
                  </a:cubicBezTo>
                  <a:cubicBezTo>
                    <a:pt x="1013" y="1304"/>
                    <a:pt x="1304" y="1013"/>
                    <a:pt x="1304" y="652"/>
                  </a:cubicBezTo>
                  <a:cubicBezTo>
                    <a:pt x="1304" y="292"/>
                    <a:pt x="1013" y="0"/>
                    <a:pt x="652" y="0"/>
                  </a:cubicBez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2"/>
            <p:cNvSpPr/>
            <p:nvPr/>
          </p:nvSpPr>
          <p:spPr>
            <a:xfrm>
              <a:off x="3658057" y="3259862"/>
              <a:ext cx="35573" cy="31028"/>
            </a:xfrm>
            <a:custGeom>
              <a:avLst/>
              <a:gdLst/>
              <a:ahLst/>
              <a:cxnLst/>
              <a:rect l="l" t="t" r="r" b="b"/>
              <a:pathLst>
                <a:path w="1354" h="1181" extrusionOk="0">
                  <a:moveTo>
                    <a:pt x="347" y="1"/>
                  </a:moveTo>
                  <a:cubicBezTo>
                    <a:pt x="153" y="1"/>
                    <a:pt x="1" y="153"/>
                    <a:pt x="1" y="348"/>
                  </a:cubicBezTo>
                  <a:lnTo>
                    <a:pt x="1" y="833"/>
                  </a:lnTo>
                  <a:cubicBezTo>
                    <a:pt x="1" y="1021"/>
                    <a:pt x="153" y="1180"/>
                    <a:pt x="347" y="1180"/>
                  </a:cubicBezTo>
                  <a:lnTo>
                    <a:pt x="1006" y="1180"/>
                  </a:lnTo>
                  <a:cubicBezTo>
                    <a:pt x="1194" y="1180"/>
                    <a:pt x="1353" y="1021"/>
                    <a:pt x="1353" y="833"/>
                  </a:cubicBezTo>
                  <a:lnTo>
                    <a:pt x="1353" y="348"/>
                  </a:lnTo>
                  <a:cubicBezTo>
                    <a:pt x="1353" y="153"/>
                    <a:pt x="1194" y="1"/>
                    <a:pt x="1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2"/>
            <p:cNvSpPr/>
            <p:nvPr/>
          </p:nvSpPr>
          <p:spPr>
            <a:xfrm>
              <a:off x="3625085" y="3281931"/>
              <a:ext cx="101517" cy="236190"/>
            </a:xfrm>
            <a:custGeom>
              <a:avLst/>
              <a:gdLst/>
              <a:ahLst/>
              <a:cxnLst/>
              <a:rect l="l" t="t" r="r" b="b"/>
              <a:pathLst>
                <a:path w="3864" h="8990" extrusionOk="0">
                  <a:moveTo>
                    <a:pt x="860" y="0"/>
                  </a:moveTo>
                  <a:cubicBezTo>
                    <a:pt x="389" y="7"/>
                    <a:pt x="7" y="389"/>
                    <a:pt x="0" y="860"/>
                  </a:cubicBezTo>
                  <a:lnTo>
                    <a:pt x="0" y="8129"/>
                  </a:lnTo>
                  <a:cubicBezTo>
                    <a:pt x="7" y="8601"/>
                    <a:pt x="389" y="8989"/>
                    <a:pt x="860" y="8989"/>
                  </a:cubicBezTo>
                  <a:lnTo>
                    <a:pt x="3004" y="8989"/>
                  </a:lnTo>
                  <a:cubicBezTo>
                    <a:pt x="3475" y="8989"/>
                    <a:pt x="3857" y="8601"/>
                    <a:pt x="3864" y="8129"/>
                  </a:cubicBezTo>
                  <a:lnTo>
                    <a:pt x="3864" y="860"/>
                  </a:lnTo>
                  <a:cubicBezTo>
                    <a:pt x="3864" y="396"/>
                    <a:pt x="3496" y="14"/>
                    <a:pt x="3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2"/>
            <p:cNvSpPr/>
            <p:nvPr/>
          </p:nvSpPr>
          <p:spPr>
            <a:xfrm>
              <a:off x="3625269" y="3281931"/>
              <a:ext cx="79474" cy="209944"/>
            </a:xfrm>
            <a:custGeom>
              <a:avLst/>
              <a:gdLst/>
              <a:ahLst/>
              <a:cxnLst/>
              <a:rect l="l" t="t" r="r" b="b"/>
              <a:pathLst>
                <a:path w="3025" h="7991" extrusionOk="0">
                  <a:moveTo>
                    <a:pt x="860" y="0"/>
                  </a:moveTo>
                  <a:cubicBezTo>
                    <a:pt x="382" y="7"/>
                    <a:pt x="0" y="389"/>
                    <a:pt x="0" y="860"/>
                  </a:cubicBezTo>
                  <a:lnTo>
                    <a:pt x="0" y="7991"/>
                  </a:lnTo>
                  <a:lnTo>
                    <a:pt x="2164" y="7991"/>
                  </a:lnTo>
                  <a:cubicBezTo>
                    <a:pt x="2636" y="7984"/>
                    <a:pt x="3017" y="7602"/>
                    <a:pt x="3024" y="7131"/>
                  </a:cubicBezTo>
                  <a:lnTo>
                    <a:pt x="3024" y="0"/>
                  </a:ln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2"/>
            <p:cNvSpPr/>
            <p:nvPr/>
          </p:nvSpPr>
          <p:spPr>
            <a:xfrm>
              <a:off x="3912822" y="3327671"/>
              <a:ext cx="22621" cy="22621"/>
            </a:xfrm>
            <a:custGeom>
              <a:avLst/>
              <a:gdLst/>
              <a:ahLst/>
              <a:cxnLst/>
              <a:rect l="l" t="t" r="r" b="b"/>
              <a:pathLst>
                <a:path w="861" h="861" extrusionOk="0">
                  <a:moveTo>
                    <a:pt x="431" y="0"/>
                  </a:moveTo>
                  <a:cubicBezTo>
                    <a:pt x="195" y="0"/>
                    <a:pt x="0" y="194"/>
                    <a:pt x="0" y="430"/>
                  </a:cubicBezTo>
                  <a:cubicBezTo>
                    <a:pt x="0" y="666"/>
                    <a:pt x="195" y="860"/>
                    <a:pt x="431" y="860"/>
                  </a:cubicBezTo>
                  <a:cubicBezTo>
                    <a:pt x="673" y="860"/>
                    <a:pt x="861" y="666"/>
                    <a:pt x="861" y="430"/>
                  </a:cubicBezTo>
                  <a:cubicBezTo>
                    <a:pt x="861" y="194"/>
                    <a:pt x="673" y="0"/>
                    <a:pt x="431" y="0"/>
                  </a:cubicBez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62"/>
          <p:cNvGrpSpPr/>
          <p:nvPr/>
        </p:nvGrpSpPr>
        <p:grpSpPr>
          <a:xfrm>
            <a:off x="5293641" y="1842656"/>
            <a:ext cx="479217" cy="453624"/>
            <a:chOff x="2166043" y="3351344"/>
            <a:chExt cx="369566" cy="349803"/>
          </a:xfrm>
        </p:grpSpPr>
        <p:sp>
          <p:nvSpPr>
            <p:cNvPr id="839" name="Google Shape;839;p62"/>
            <p:cNvSpPr/>
            <p:nvPr/>
          </p:nvSpPr>
          <p:spPr>
            <a:xfrm>
              <a:off x="2166357" y="3351344"/>
              <a:ext cx="369252" cy="349803"/>
            </a:xfrm>
            <a:custGeom>
              <a:avLst/>
              <a:gdLst/>
              <a:ahLst/>
              <a:cxnLst/>
              <a:rect l="l" t="t" r="r" b="b"/>
              <a:pathLst>
                <a:path w="24662" h="23363" extrusionOk="0">
                  <a:moveTo>
                    <a:pt x="18025" y="0"/>
                  </a:moveTo>
                  <a:cubicBezTo>
                    <a:pt x="13633" y="0"/>
                    <a:pt x="9337" y="1726"/>
                    <a:pt x="6118" y="4944"/>
                  </a:cubicBezTo>
                  <a:cubicBezTo>
                    <a:pt x="1535" y="9506"/>
                    <a:pt x="0" y="16297"/>
                    <a:pt x="2124" y="22415"/>
                  </a:cubicBezTo>
                  <a:cubicBezTo>
                    <a:pt x="3975" y="23060"/>
                    <a:pt x="5845" y="23362"/>
                    <a:pt x="7676" y="23362"/>
                  </a:cubicBezTo>
                  <a:cubicBezTo>
                    <a:pt x="16116" y="23362"/>
                    <a:pt x="23695" y="16927"/>
                    <a:pt x="24473" y="7908"/>
                  </a:cubicBezTo>
                  <a:cubicBezTo>
                    <a:pt x="24662" y="5554"/>
                    <a:pt x="24367" y="3178"/>
                    <a:pt x="23590" y="949"/>
                  </a:cubicBezTo>
                  <a:cubicBezTo>
                    <a:pt x="21767" y="311"/>
                    <a:pt x="19887" y="0"/>
                    <a:pt x="1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2"/>
            <p:cNvSpPr/>
            <p:nvPr/>
          </p:nvSpPr>
          <p:spPr>
            <a:xfrm>
              <a:off x="2166043" y="3351344"/>
              <a:ext cx="353516" cy="335624"/>
            </a:xfrm>
            <a:custGeom>
              <a:avLst/>
              <a:gdLst/>
              <a:ahLst/>
              <a:cxnLst/>
              <a:rect l="l" t="t" r="r" b="b"/>
              <a:pathLst>
                <a:path w="23611" h="22416" extrusionOk="0">
                  <a:moveTo>
                    <a:pt x="18042" y="0"/>
                  </a:moveTo>
                  <a:cubicBezTo>
                    <a:pt x="13645" y="0"/>
                    <a:pt x="9343" y="1726"/>
                    <a:pt x="6139" y="4944"/>
                  </a:cubicBezTo>
                  <a:cubicBezTo>
                    <a:pt x="1556" y="9506"/>
                    <a:pt x="0" y="16297"/>
                    <a:pt x="2145" y="22415"/>
                  </a:cubicBezTo>
                  <a:cubicBezTo>
                    <a:pt x="2124" y="20923"/>
                    <a:pt x="2502" y="19220"/>
                    <a:pt x="3238" y="17411"/>
                  </a:cubicBezTo>
                  <a:cubicBezTo>
                    <a:pt x="3553" y="16676"/>
                    <a:pt x="3890" y="15940"/>
                    <a:pt x="4289" y="15225"/>
                  </a:cubicBezTo>
                  <a:cubicBezTo>
                    <a:pt x="7149" y="10158"/>
                    <a:pt x="11353" y="5974"/>
                    <a:pt x="16420" y="3094"/>
                  </a:cubicBezTo>
                  <a:cubicBezTo>
                    <a:pt x="17135" y="2694"/>
                    <a:pt x="17850" y="2358"/>
                    <a:pt x="18607" y="2043"/>
                  </a:cubicBezTo>
                  <a:cubicBezTo>
                    <a:pt x="20367" y="1326"/>
                    <a:pt x="22028" y="949"/>
                    <a:pt x="23492" y="949"/>
                  </a:cubicBezTo>
                  <a:cubicBezTo>
                    <a:pt x="23532" y="949"/>
                    <a:pt x="23571" y="949"/>
                    <a:pt x="23611" y="949"/>
                  </a:cubicBezTo>
                  <a:cubicBezTo>
                    <a:pt x="21788" y="311"/>
                    <a:pt x="19907" y="0"/>
                    <a:pt x="18042" y="0"/>
                  </a:cubicBez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2"/>
            <p:cNvSpPr/>
            <p:nvPr/>
          </p:nvSpPr>
          <p:spPr>
            <a:xfrm>
              <a:off x="2373487" y="3352332"/>
              <a:ext cx="159292" cy="158978"/>
            </a:xfrm>
            <a:custGeom>
              <a:avLst/>
              <a:gdLst/>
              <a:ahLst/>
              <a:cxnLst/>
              <a:rect l="l" t="t" r="r" b="b"/>
              <a:pathLst>
                <a:path w="10639" h="10618" extrusionOk="0">
                  <a:moveTo>
                    <a:pt x="2754" y="0"/>
                  </a:moveTo>
                  <a:cubicBezTo>
                    <a:pt x="1829" y="63"/>
                    <a:pt x="904" y="232"/>
                    <a:pt x="0" y="463"/>
                  </a:cubicBezTo>
                  <a:lnTo>
                    <a:pt x="10155" y="10618"/>
                  </a:lnTo>
                  <a:cubicBezTo>
                    <a:pt x="10386" y="9714"/>
                    <a:pt x="10554" y="8789"/>
                    <a:pt x="10639" y="7842"/>
                  </a:cubicBezTo>
                  <a:lnTo>
                    <a:pt x="27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2"/>
            <p:cNvSpPr/>
            <p:nvPr/>
          </p:nvSpPr>
          <p:spPr>
            <a:xfrm>
              <a:off x="2373487" y="3352332"/>
              <a:ext cx="71149" cy="45337"/>
            </a:xfrm>
            <a:custGeom>
              <a:avLst/>
              <a:gdLst/>
              <a:ahLst/>
              <a:cxnLst/>
              <a:rect l="l" t="t" r="r" b="b"/>
              <a:pathLst>
                <a:path w="4752" h="3028" extrusionOk="0">
                  <a:moveTo>
                    <a:pt x="2754" y="0"/>
                  </a:moveTo>
                  <a:cubicBezTo>
                    <a:pt x="1829" y="63"/>
                    <a:pt x="904" y="232"/>
                    <a:pt x="0" y="463"/>
                  </a:cubicBezTo>
                  <a:lnTo>
                    <a:pt x="2565" y="3028"/>
                  </a:lnTo>
                  <a:cubicBezTo>
                    <a:pt x="3280" y="2628"/>
                    <a:pt x="3995" y="2271"/>
                    <a:pt x="4752" y="1977"/>
                  </a:cubicBezTo>
                  <a:lnTo>
                    <a:pt x="2754" y="0"/>
                  </a:ln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2"/>
            <p:cNvSpPr/>
            <p:nvPr/>
          </p:nvSpPr>
          <p:spPr>
            <a:xfrm>
              <a:off x="2275596" y="3447587"/>
              <a:ext cx="166195" cy="157032"/>
            </a:xfrm>
            <a:custGeom>
              <a:avLst/>
              <a:gdLst/>
              <a:ahLst/>
              <a:cxnLst/>
              <a:rect l="l" t="t" r="r" b="b"/>
              <a:pathLst>
                <a:path w="11100" h="10488" extrusionOk="0">
                  <a:moveTo>
                    <a:pt x="10067" y="0"/>
                  </a:moveTo>
                  <a:cubicBezTo>
                    <a:pt x="9897" y="0"/>
                    <a:pt x="9720" y="71"/>
                    <a:pt x="9566" y="240"/>
                  </a:cubicBezTo>
                  <a:lnTo>
                    <a:pt x="546" y="9259"/>
                  </a:lnTo>
                  <a:cubicBezTo>
                    <a:pt x="1" y="9757"/>
                    <a:pt x="484" y="10487"/>
                    <a:pt x="1033" y="10487"/>
                  </a:cubicBezTo>
                  <a:cubicBezTo>
                    <a:pt x="1204" y="10487"/>
                    <a:pt x="1380" y="10417"/>
                    <a:pt x="1534" y="10248"/>
                  </a:cubicBezTo>
                  <a:lnTo>
                    <a:pt x="10554" y="1228"/>
                  </a:lnTo>
                  <a:cubicBezTo>
                    <a:pt x="11100" y="731"/>
                    <a:pt x="10616" y="0"/>
                    <a:pt x="100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2"/>
            <p:cNvSpPr/>
            <p:nvPr/>
          </p:nvSpPr>
          <p:spPr>
            <a:xfrm>
              <a:off x="2284191" y="3555853"/>
              <a:ext cx="46774" cy="42657"/>
            </a:xfrm>
            <a:custGeom>
              <a:avLst/>
              <a:gdLst/>
              <a:ahLst/>
              <a:cxnLst/>
              <a:rect l="l" t="t" r="r" b="b"/>
              <a:pathLst>
                <a:path w="3124" h="2849" extrusionOk="0">
                  <a:moveTo>
                    <a:pt x="513" y="0"/>
                  </a:moveTo>
                  <a:cubicBezTo>
                    <a:pt x="238" y="0"/>
                    <a:pt x="1" y="338"/>
                    <a:pt x="246" y="599"/>
                  </a:cubicBezTo>
                  <a:lnTo>
                    <a:pt x="2390" y="2743"/>
                  </a:lnTo>
                  <a:cubicBezTo>
                    <a:pt x="2451" y="2804"/>
                    <a:pt x="2551" y="2845"/>
                    <a:pt x="2633" y="2848"/>
                  </a:cubicBezTo>
                  <a:lnTo>
                    <a:pt x="2633" y="2848"/>
                  </a:lnTo>
                  <a:cubicBezTo>
                    <a:pt x="2962" y="2839"/>
                    <a:pt x="3123" y="2467"/>
                    <a:pt x="2895" y="2239"/>
                  </a:cubicBezTo>
                  <a:lnTo>
                    <a:pt x="750" y="94"/>
                  </a:lnTo>
                  <a:cubicBezTo>
                    <a:pt x="675" y="28"/>
                    <a:pt x="592" y="0"/>
                    <a:pt x="513" y="0"/>
                  </a:cubicBezTo>
                  <a:close/>
                  <a:moveTo>
                    <a:pt x="2633" y="2848"/>
                  </a:moveTo>
                  <a:cubicBezTo>
                    <a:pt x="2629" y="2848"/>
                    <a:pt x="2625" y="2848"/>
                    <a:pt x="2621" y="2848"/>
                  </a:cubicBezTo>
                  <a:lnTo>
                    <a:pt x="2642" y="2848"/>
                  </a:lnTo>
                  <a:cubicBezTo>
                    <a:pt x="2639" y="2848"/>
                    <a:pt x="2636" y="2848"/>
                    <a:pt x="2633" y="2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2"/>
            <p:cNvSpPr/>
            <p:nvPr/>
          </p:nvSpPr>
          <p:spPr>
            <a:xfrm>
              <a:off x="2317235" y="3521342"/>
              <a:ext cx="47418" cy="43166"/>
            </a:xfrm>
            <a:custGeom>
              <a:avLst/>
              <a:gdLst/>
              <a:ahLst/>
              <a:cxnLst/>
              <a:rect l="l" t="t" r="r" b="b"/>
              <a:pathLst>
                <a:path w="3167" h="2883" extrusionOk="0">
                  <a:moveTo>
                    <a:pt x="530" y="0"/>
                  </a:moveTo>
                  <a:cubicBezTo>
                    <a:pt x="247" y="0"/>
                    <a:pt x="1" y="377"/>
                    <a:pt x="288" y="633"/>
                  </a:cubicBezTo>
                  <a:lnTo>
                    <a:pt x="2433" y="2778"/>
                  </a:lnTo>
                  <a:cubicBezTo>
                    <a:pt x="2494" y="2839"/>
                    <a:pt x="2594" y="2880"/>
                    <a:pt x="2696" y="2883"/>
                  </a:cubicBezTo>
                  <a:lnTo>
                    <a:pt x="2696" y="2883"/>
                  </a:lnTo>
                  <a:cubicBezTo>
                    <a:pt x="3004" y="2874"/>
                    <a:pt x="3166" y="2502"/>
                    <a:pt x="2937" y="2273"/>
                  </a:cubicBezTo>
                  <a:lnTo>
                    <a:pt x="793" y="129"/>
                  </a:lnTo>
                  <a:cubicBezTo>
                    <a:pt x="712" y="38"/>
                    <a:pt x="619" y="0"/>
                    <a:pt x="530" y="0"/>
                  </a:cubicBezTo>
                  <a:close/>
                  <a:moveTo>
                    <a:pt x="2696" y="2883"/>
                  </a:moveTo>
                  <a:lnTo>
                    <a:pt x="2696" y="2883"/>
                  </a:lnTo>
                  <a:cubicBezTo>
                    <a:pt x="2692" y="2883"/>
                    <a:pt x="2689" y="2883"/>
                    <a:pt x="2685" y="2883"/>
                  </a:cubicBezTo>
                  <a:lnTo>
                    <a:pt x="2706" y="2883"/>
                  </a:lnTo>
                  <a:cubicBezTo>
                    <a:pt x="2703" y="2883"/>
                    <a:pt x="2699" y="2883"/>
                    <a:pt x="2696" y="28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2"/>
            <p:cNvSpPr/>
            <p:nvPr/>
          </p:nvSpPr>
          <p:spPr>
            <a:xfrm>
              <a:off x="2352121" y="3487863"/>
              <a:ext cx="46475" cy="42657"/>
            </a:xfrm>
            <a:custGeom>
              <a:avLst/>
              <a:gdLst/>
              <a:ahLst/>
              <a:cxnLst/>
              <a:rect l="l" t="t" r="r" b="b"/>
              <a:pathLst>
                <a:path w="3104" h="2849" extrusionOk="0">
                  <a:moveTo>
                    <a:pt x="499" y="0"/>
                  </a:moveTo>
                  <a:cubicBezTo>
                    <a:pt x="228" y="0"/>
                    <a:pt x="0" y="337"/>
                    <a:pt x="229" y="599"/>
                  </a:cubicBezTo>
                  <a:lnTo>
                    <a:pt x="2394" y="2743"/>
                  </a:lnTo>
                  <a:cubicBezTo>
                    <a:pt x="2457" y="2827"/>
                    <a:pt x="2542" y="2848"/>
                    <a:pt x="2647" y="2848"/>
                  </a:cubicBezTo>
                  <a:lnTo>
                    <a:pt x="2626" y="2848"/>
                  </a:lnTo>
                  <a:cubicBezTo>
                    <a:pt x="2634" y="2849"/>
                    <a:pt x="2642" y="2849"/>
                    <a:pt x="2649" y="2849"/>
                  </a:cubicBezTo>
                  <a:cubicBezTo>
                    <a:pt x="2949" y="2849"/>
                    <a:pt x="3104" y="2464"/>
                    <a:pt x="2899" y="2238"/>
                  </a:cubicBezTo>
                  <a:lnTo>
                    <a:pt x="733" y="94"/>
                  </a:lnTo>
                  <a:cubicBezTo>
                    <a:pt x="658" y="28"/>
                    <a:pt x="577"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2"/>
            <p:cNvSpPr/>
            <p:nvPr/>
          </p:nvSpPr>
          <p:spPr>
            <a:xfrm>
              <a:off x="2386108" y="3453861"/>
              <a:ext cx="46475" cy="42732"/>
            </a:xfrm>
            <a:custGeom>
              <a:avLst/>
              <a:gdLst/>
              <a:ahLst/>
              <a:cxnLst/>
              <a:rect l="l" t="t" r="r" b="b"/>
              <a:pathLst>
                <a:path w="3104" h="2854" extrusionOk="0">
                  <a:moveTo>
                    <a:pt x="499" y="0"/>
                  </a:moveTo>
                  <a:cubicBezTo>
                    <a:pt x="229" y="0"/>
                    <a:pt x="1" y="338"/>
                    <a:pt x="230" y="599"/>
                  </a:cubicBezTo>
                  <a:lnTo>
                    <a:pt x="2374" y="2743"/>
                  </a:lnTo>
                  <a:cubicBezTo>
                    <a:pt x="2444" y="2813"/>
                    <a:pt x="2513" y="2854"/>
                    <a:pt x="2595" y="2854"/>
                  </a:cubicBezTo>
                  <a:cubicBezTo>
                    <a:pt x="2611" y="2854"/>
                    <a:pt x="2627" y="2852"/>
                    <a:pt x="2644" y="2849"/>
                  </a:cubicBezTo>
                  <a:lnTo>
                    <a:pt x="2644" y="2849"/>
                  </a:lnTo>
                  <a:cubicBezTo>
                    <a:pt x="2646" y="2849"/>
                    <a:pt x="2648" y="2849"/>
                    <a:pt x="2650" y="2849"/>
                  </a:cubicBezTo>
                  <a:cubicBezTo>
                    <a:pt x="2950" y="2849"/>
                    <a:pt x="3104" y="2464"/>
                    <a:pt x="2879" y="2239"/>
                  </a:cubicBezTo>
                  <a:lnTo>
                    <a:pt x="734" y="94"/>
                  </a:lnTo>
                  <a:cubicBezTo>
                    <a:pt x="659" y="28"/>
                    <a:pt x="577"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62"/>
          <p:cNvGrpSpPr/>
          <p:nvPr/>
        </p:nvGrpSpPr>
        <p:grpSpPr>
          <a:xfrm>
            <a:off x="3392572" y="3225600"/>
            <a:ext cx="421450" cy="435792"/>
            <a:chOff x="3610557" y="2780704"/>
            <a:chExt cx="325017" cy="336052"/>
          </a:xfrm>
        </p:grpSpPr>
        <p:sp>
          <p:nvSpPr>
            <p:cNvPr id="849" name="Google Shape;849;p62"/>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2"/>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2"/>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rgbClr val="000000">
                <a:alpha val="1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53" name="Google Shape;853;p62"/>
          <p:cNvCxnSpPr>
            <a:cxnSpLocks/>
          </p:cNvCxnSpPr>
          <p:nvPr/>
        </p:nvCxnSpPr>
        <p:spPr>
          <a:xfrm>
            <a:off x="3566605" y="2171103"/>
            <a:ext cx="6672" cy="646704"/>
          </a:xfrm>
          <a:prstGeom prst="straightConnector1">
            <a:avLst/>
          </a:prstGeom>
          <a:noFill/>
          <a:ln w="9525" cap="flat" cmpd="sng">
            <a:solidFill>
              <a:schemeClr val="dk2"/>
            </a:solidFill>
            <a:prstDash val="solid"/>
            <a:round/>
            <a:headEnd type="oval" w="med" len="med"/>
            <a:tailEnd type="none" w="med" len="med"/>
          </a:ln>
        </p:spPr>
      </p:cxnSp>
      <p:cxnSp>
        <p:nvCxnSpPr>
          <p:cNvPr id="854" name="Google Shape;854;p62"/>
          <p:cNvCxnSpPr>
            <a:cxnSpLocks/>
          </p:cNvCxnSpPr>
          <p:nvPr/>
        </p:nvCxnSpPr>
        <p:spPr>
          <a:xfrm flipH="1" flipV="1">
            <a:off x="5533275" y="2760200"/>
            <a:ext cx="6672" cy="536328"/>
          </a:xfrm>
          <a:prstGeom prst="straightConnector1">
            <a:avLst/>
          </a:prstGeom>
          <a:noFill/>
          <a:ln w="9525" cap="flat" cmpd="sng">
            <a:solidFill>
              <a:schemeClr val="dk2"/>
            </a:solidFill>
            <a:prstDash val="solid"/>
            <a:round/>
            <a:headEnd type="oval" w="med" len="med"/>
            <a:tailEnd type="none" w="med" len="med"/>
          </a:ln>
        </p:spPr>
      </p:cxnSp>
      <p:cxnSp>
        <p:nvCxnSpPr>
          <p:cNvPr id="855" name="Google Shape;855;p62"/>
          <p:cNvCxnSpPr>
            <a:cxnSpLocks/>
          </p:cNvCxnSpPr>
          <p:nvPr/>
        </p:nvCxnSpPr>
        <p:spPr>
          <a:xfrm>
            <a:off x="7447525" y="2115821"/>
            <a:ext cx="15678" cy="646704"/>
          </a:xfrm>
          <a:prstGeom prst="straightConnector1">
            <a:avLst/>
          </a:prstGeom>
          <a:noFill/>
          <a:ln w="9525" cap="flat" cmpd="sng">
            <a:solidFill>
              <a:schemeClr val="dk2"/>
            </a:solidFill>
            <a:prstDash val="solid"/>
            <a:round/>
            <a:headEnd type="oval" w="med" len="med"/>
            <a:tailEnd type="none" w="med" len="med"/>
          </a:ln>
        </p:spPr>
      </p:cxnSp>
      <p:sp>
        <p:nvSpPr>
          <p:cNvPr id="4" name="TextBox 3">
            <a:extLst>
              <a:ext uri="{FF2B5EF4-FFF2-40B4-BE49-F238E27FC236}">
                <a16:creationId xmlns:a16="http://schemas.microsoft.com/office/drawing/2014/main" id="{292AF7E4-49D8-DAF3-AFFC-E0F0BC2F233E}"/>
              </a:ext>
            </a:extLst>
          </p:cNvPr>
          <p:cNvSpPr txBox="1"/>
          <p:nvPr/>
        </p:nvSpPr>
        <p:spPr>
          <a:xfrm>
            <a:off x="2484120" y="289560"/>
            <a:ext cx="3285068" cy="557653"/>
          </a:xfrm>
          <a:prstGeom prst="rect">
            <a:avLst/>
          </a:prstGeom>
          <a:noFill/>
        </p:spPr>
        <p:txBody>
          <a:bodyPr wrap="square" rtlCol="0">
            <a:spAutoFit/>
          </a:bodyPr>
          <a:lstStyle/>
          <a:p>
            <a:pPr algn="ctr">
              <a:lnSpc>
                <a:spcPct val="150000"/>
              </a:lnSpc>
            </a:pPr>
            <a:r>
              <a:rPr lang="en-US" sz="2300" b="1"/>
              <a:t>HƯỚNG DẪN VỀ NHÀ</a:t>
            </a:r>
          </a:p>
        </p:txBody>
      </p:sp>
      <p:sp>
        <p:nvSpPr>
          <p:cNvPr id="8" name="TextBox 7">
            <a:extLst>
              <a:ext uri="{FF2B5EF4-FFF2-40B4-BE49-F238E27FC236}">
                <a16:creationId xmlns:a16="http://schemas.microsoft.com/office/drawing/2014/main" id="{77310E71-9357-4E84-17ED-950A368D79E5}"/>
              </a:ext>
            </a:extLst>
          </p:cNvPr>
          <p:cNvSpPr txBox="1"/>
          <p:nvPr/>
        </p:nvSpPr>
        <p:spPr>
          <a:xfrm>
            <a:off x="2444826" y="1232470"/>
            <a:ext cx="2421165" cy="872034"/>
          </a:xfrm>
          <a:prstGeom prst="rect">
            <a:avLst/>
          </a:prstGeom>
          <a:noFill/>
        </p:spPr>
        <p:txBody>
          <a:bodyPr wrap="square" rtlCol="0">
            <a:spAutoFit/>
          </a:bodyPr>
          <a:lstStyle/>
          <a:p>
            <a:pPr algn="ctr">
              <a:lnSpc>
                <a:spcPct val="150000"/>
              </a:lnSpc>
            </a:pPr>
            <a:r>
              <a:rPr lang="fr-FR" sz="1800">
                <a:solidFill>
                  <a:srgbClr val="000000"/>
                </a:solidFill>
                <a:effectLst/>
                <a:latin typeface="+mj-lt"/>
                <a:ea typeface="Times New Roman" panose="02020603050405020304" pitchFamily="18" charset="0"/>
                <a:cs typeface="Noto Sans Symbols"/>
              </a:rPr>
              <a:t>Củng cố lại kiến thức đã học ở bài 1</a:t>
            </a:r>
            <a:endParaRPr lang="en-US" sz="1800">
              <a:effectLst/>
              <a:latin typeface="+mj-lt"/>
              <a:ea typeface="Noto Sans Symbols"/>
              <a:cs typeface="Noto Sans Symbols"/>
            </a:endParaRPr>
          </a:p>
        </p:txBody>
      </p:sp>
      <p:sp>
        <p:nvSpPr>
          <p:cNvPr id="17" name="TextBox 16">
            <a:extLst>
              <a:ext uri="{FF2B5EF4-FFF2-40B4-BE49-F238E27FC236}">
                <a16:creationId xmlns:a16="http://schemas.microsoft.com/office/drawing/2014/main" id="{DD1EC10D-5752-C7B6-46DF-6D7A1BE32A4E}"/>
              </a:ext>
            </a:extLst>
          </p:cNvPr>
          <p:cNvSpPr txBox="1"/>
          <p:nvPr/>
        </p:nvSpPr>
        <p:spPr>
          <a:xfrm>
            <a:off x="4517482" y="3380400"/>
            <a:ext cx="2123696" cy="872034"/>
          </a:xfrm>
          <a:prstGeom prst="rect">
            <a:avLst/>
          </a:prstGeom>
          <a:noFill/>
        </p:spPr>
        <p:txBody>
          <a:bodyPr wrap="square">
            <a:spAutoFit/>
          </a:bodyPr>
          <a:lstStyle/>
          <a:p>
            <a:pPr marR="0" lvl="0" algn="ctr">
              <a:lnSpc>
                <a:spcPct val="150000"/>
              </a:lnSpc>
              <a:spcBef>
                <a:spcPts val="0"/>
              </a:spcBef>
              <a:spcAft>
                <a:spcPts val="0"/>
              </a:spcAft>
            </a:pPr>
            <a:r>
              <a:rPr lang="fr-FR" sz="1800">
                <a:solidFill>
                  <a:srgbClr val="000000"/>
                </a:solidFill>
                <a:effectLst/>
                <a:latin typeface="+mj-lt"/>
                <a:ea typeface="Times New Roman" panose="02020603050405020304" pitchFamily="18" charset="0"/>
                <a:cs typeface="Noto Sans Symbols"/>
              </a:rPr>
              <a:t>Hoàn thành bài tập được giao</a:t>
            </a:r>
            <a:endParaRPr lang="en-US" sz="1800">
              <a:effectLst/>
              <a:latin typeface="+mj-lt"/>
              <a:ea typeface="Noto Sans Symbols"/>
              <a:cs typeface="Noto Sans Symbols"/>
            </a:endParaRPr>
          </a:p>
        </p:txBody>
      </p:sp>
      <p:sp>
        <p:nvSpPr>
          <p:cNvPr id="22" name="TextBox 21">
            <a:extLst>
              <a:ext uri="{FF2B5EF4-FFF2-40B4-BE49-F238E27FC236}">
                <a16:creationId xmlns:a16="http://schemas.microsoft.com/office/drawing/2014/main" id="{4AB57642-E6AC-4D75-1B99-C0967C03A1DF}"/>
              </a:ext>
            </a:extLst>
          </p:cNvPr>
          <p:cNvSpPr txBox="1"/>
          <p:nvPr/>
        </p:nvSpPr>
        <p:spPr>
          <a:xfrm>
            <a:off x="6217080" y="1231028"/>
            <a:ext cx="2309314" cy="872034"/>
          </a:xfrm>
          <a:prstGeom prst="rect">
            <a:avLst/>
          </a:prstGeom>
          <a:noFill/>
        </p:spPr>
        <p:txBody>
          <a:bodyPr wrap="square">
            <a:spAutoFit/>
          </a:bodyPr>
          <a:lstStyle/>
          <a:p>
            <a:pPr marR="0" lvl="0" algn="ctr">
              <a:lnSpc>
                <a:spcPct val="150000"/>
              </a:lnSpc>
              <a:spcBef>
                <a:spcPts val="0"/>
              </a:spcBef>
              <a:spcAft>
                <a:spcPts val="0"/>
              </a:spcAft>
            </a:pPr>
            <a:r>
              <a:rPr lang="fr-FR" sz="1800">
                <a:solidFill>
                  <a:srgbClr val="000000"/>
                </a:solidFill>
                <a:effectLst/>
                <a:latin typeface="+mj-lt"/>
                <a:ea typeface="Times New Roman" panose="02020603050405020304" pitchFamily="18" charset="0"/>
                <a:cs typeface="Noto Sans Symbols"/>
              </a:rPr>
              <a:t>Xem trước nội dung bài 2</a:t>
            </a:r>
            <a:endParaRPr lang="en-US" sz="1800">
              <a:effectLst/>
              <a:latin typeface="+mj-lt"/>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4" name="Google Shape;904;p65"/>
          <p:cNvPicPr preferRelativeResize="0"/>
          <p:nvPr/>
        </p:nvPicPr>
        <p:blipFill>
          <a:blip r:embed="rId3">
            <a:alphaModFix/>
          </a:blip>
          <a:stretch>
            <a:fillRect/>
          </a:stretch>
        </p:blipFill>
        <p:spPr>
          <a:xfrm rot="10800000">
            <a:off x="3624007" y="2510831"/>
            <a:ext cx="1697960" cy="2469755"/>
          </a:xfrm>
          <a:prstGeom prst="rect">
            <a:avLst/>
          </a:prstGeom>
          <a:noFill/>
          <a:ln>
            <a:noFill/>
          </a:ln>
        </p:spPr>
      </p:pic>
      <p:pic>
        <p:nvPicPr>
          <p:cNvPr id="905" name="Google Shape;905;p65"/>
          <p:cNvPicPr preferRelativeResize="0"/>
          <p:nvPr/>
        </p:nvPicPr>
        <p:blipFill rotWithShape="1">
          <a:blip r:embed="rId4">
            <a:alphaModFix/>
          </a:blip>
          <a:srcRect t="6615" b="3626"/>
          <a:stretch/>
        </p:blipFill>
        <p:spPr>
          <a:xfrm rot="10800000">
            <a:off x="6095309" y="2710624"/>
            <a:ext cx="1302376" cy="2432876"/>
          </a:xfrm>
          <a:prstGeom prst="rect">
            <a:avLst/>
          </a:prstGeom>
          <a:noFill/>
          <a:ln>
            <a:noFill/>
          </a:ln>
        </p:spPr>
      </p:pic>
      <p:pic>
        <p:nvPicPr>
          <p:cNvPr id="906" name="Google Shape;906;p65"/>
          <p:cNvPicPr preferRelativeResize="0"/>
          <p:nvPr/>
        </p:nvPicPr>
        <p:blipFill>
          <a:blip r:embed="rId5">
            <a:alphaModFix/>
          </a:blip>
          <a:stretch>
            <a:fillRect/>
          </a:stretch>
        </p:blipFill>
        <p:spPr>
          <a:xfrm>
            <a:off x="1571418" y="2808485"/>
            <a:ext cx="1385927" cy="2011607"/>
          </a:xfrm>
          <a:prstGeom prst="rect">
            <a:avLst/>
          </a:prstGeom>
          <a:noFill/>
          <a:ln>
            <a:noFill/>
          </a:ln>
        </p:spPr>
      </p:pic>
      <p:sp>
        <p:nvSpPr>
          <p:cNvPr id="5" name="TextBox 4">
            <a:extLst>
              <a:ext uri="{FF2B5EF4-FFF2-40B4-BE49-F238E27FC236}">
                <a16:creationId xmlns:a16="http://schemas.microsoft.com/office/drawing/2014/main" id="{338EC9E0-CDF2-33DD-1C4A-7DA67342A05A}"/>
              </a:ext>
            </a:extLst>
          </p:cNvPr>
          <p:cNvSpPr txBox="1"/>
          <p:nvPr/>
        </p:nvSpPr>
        <p:spPr>
          <a:xfrm>
            <a:off x="1112520" y="795848"/>
            <a:ext cx="6477000" cy="1608325"/>
          </a:xfrm>
          <a:prstGeom prst="rect">
            <a:avLst/>
          </a:prstGeom>
          <a:noFill/>
        </p:spPr>
        <p:txBody>
          <a:bodyPr wrap="square">
            <a:spAutoFit/>
          </a:bodyPr>
          <a:lstStyle/>
          <a:p>
            <a:pPr algn="ctr">
              <a:lnSpc>
                <a:spcPct val="150000"/>
              </a:lnSpc>
            </a:pPr>
            <a:r>
              <a:rPr lang="vi-VN" sz="3500" b="1" spc="-216">
                <a:solidFill>
                  <a:srgbClr val="000000"/>
                </a:solidFill>
                <a:latin typeface="Arial" panose="020B0604020202020204" pitchFamily="34" charset="0"/>
                <a:cs typeface="Arial" panose="020B0604020202020204" pitchFamily="34" charset="0"/>
              </a:rPr>
              <a:t>CẢM ƠN CÁC EM ĐÃ </a:t>
            </a:r>
          </a:p>
          <a:p>
            <a:pPr algn="ctr">
              <a:lnSpc>
                <a:spcPct val="150000"/>
              </a:lnSpc>
            </a:pPr>
            <a:r>
              <a:rPr lang="vi-VN" sz="3500" b="1" spc="-216">
                <a:solidFill>
                  <a:srgbClr val="000000"/>
                </a:solidFill>
                <a:latin typeface="Arial" panose="020B0604020202020204" pitchFamily="34" charset="0"/>
                <a:cs typeface="Arial" panose="020B0604020202020204" pitchFamily="34" charset="0"/>
              </a:rPr>
              <a:t>LẮNG NGHE BÀI GIẢNG!</a:t>
            </a:r>
            <a:endParaRPr lang="en-US" sz="3500" b="1" spc="-216"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6" name="Rounded Rectangle 13">
            <a:extLst>
              <a:ext uri="{FF2B5EF4-FFF2-40B4-BE49-F238E27FC236}">
                <a16:creationId xmlns:a16="http://schemas.microsoft.com/office/drawing/2014/main" id="{8D0ED995-2AB5-FC95-14DB-F046D2CCF9CF}"/>
              </a:ext>
            </a:extLst>
          </p:cNvPr>
          <p:cNvSpPr/>
          <p:nvPr/>
        </p:nvSpPr>
        <p:spPr>
          <a:xfrm>
            <a:off x="1734457" y="328391"/>
            <a:ext cx="5979886" cy="696686"/>
          </a:xfrm>
          <a:prstGeom prst="roundRect">
            <a:avLst/>
          </a:prstGeom>
          <a:solidFill>
            <a:schemeClr val="accent4">
              <a:lumMod val="9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fr-FR" sz="1800">
                <a:solidFill>
                  <a:schemeClr val="bg2"/>
                </a:solidFill>
              </a:rPr>
              <a:t>Hình 1: ứng dụng công nghệ trồng cây không dùng đất</a:t>
            </a:r>
            <a:endParaRPr lang="en-US" sz="1800">
              <a:solidFill>
                <a:schemeClr val="bg2"/>
              </a:solidFill>
            </a:endParaRPr>
          </a:p>
        </p:txBody>
      </p:sp>
      <p:sp>
        <p:nvSpPr>
          <p:cNvPr id="8" name="Rounded Rectangle 13">
            <a:extLst>
              <a:ext uri="{FF2B5EF4-FFF2-40B4-BE49-F238E27FC236}">
                <a16:creationId xmlns:a16="http://schemas.microsoft.com/office/drawing/2014/main" id="{98449D25-4958-6C28-041E-34C6A85B6B32}"/>
              </a:ext>
            </a:extLst>
          </p:cNvPr>
          <p:cNvSpPr/>
          <p:nvPr/>
        </p:nvSpPr>
        <p:spPr>
          <a:xfrm>
            <a:off x="1734457" y="1424670"/>
            <a:ext cx="5979886" cy="696686"/>
          </a:xfrm>
          <a:prstGeom prst="roundRect">
            <a:avLst/>
          </a:prstGeom>
          <a:solidFill>
            <a:schemeClr val="accent4">
              <a:lumMod val="9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fr-FR" sz="1800">
                <a:solidFill>
                  <a:schemeClr val="bg2"/>
                </a:solidFill>
              </a:rPr>
              <a:t>Hình 2: công nghệ robot: tự động tưới nước cho cây</a:t>
            </a:r>
            <a:endParaRPr lang="en-US" sz="1800">
              <a:solidFill>
                <a:schemeClr val="bg2"/>
              </a:solidFill>
            </a:endParaRPr>
          </a:p>
        </p:txBody>
      </p:sp>
      <p:sp>
        <p:nvSpPr>
          <p:cNvPr id="9" name="Rounded Rectangle 13">
            <a:extLst>
              <a:ext uri="{FF2B5EF4-FFF2-40B4-BE49-F238E27FC236}">
                <a16:creationId xmlns:a16="http://schemas.microsoft.com/office/drawing/2014/main" id="{C7227C98-6C94-0D05-6A0A-C3273D67F62F}"/>
              </a:ext>
            </a:extLst>
          </p:cNvPr>
          <p:cNvSpPr/>
          <p:nvPr/>
        </p:nvSpPr>
        <p:spPr>
          <a:xfrm>
            <a:off x="1734457" y="2598963"/>
            <a:ext cx="5979886" cy="846364"/>
          </a:xfrm>
          <a:prstGeom prst="roundRect">
            <a:avLst/>
          </a:prstGeom>
          <a:solidFill>
            <a:schemeClr val="accent4">
              <a:lumMod val="9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fr-FR" sz="1800">
                <a:solidFill>
                  <a:schemeClr val="bg2"/>
                </a:solidFill>
              </a:rPr>
              <a:t>Hình 3: công nghệ máy bay không người lai để phun thuốc trừ sâu, tưới nước</a:t>
            </a:r>
            <a:endParaRPr lang="en-US" sz="1800">
              <a:solidFill>
                <a:schemeClr val="bg2"/>
              </a:solidFill>
            </a:endParaRPr>
          </a:p>
        </p:txBody>
      </p:sp>
      <p:sp>
        <p:nvSpPr>
          <p:cNvPr id="10" name="Rounded Rectangle 13">
            <a:extLst>
              <a:ext uri="{FF2B5EF4-FFF2-40B4-BE49-F238E27FC236}">
                <a16:creationId xmlns:a16="http://schemas.microsoft.com/office/drawing/2014/main" id="{15DE8330-ABD4-ABDA-4F6B-6110AAAB483C}"/>
              </a:ext>
            </a:extLst>
          </p:cNvPr>
          <p:cNvSpPr/>
          <p:nvPr/>
        </p:nvSpPr>
        <p:spPr>
          <a:xfrm>
            <a:off x="1734457" y="3770080"/>
            <a:ext cx="5979886" cy="696686"/>
          </a:xfrm>
          <a:prstGeom prst="roundRect">
            <a:avLst/>
          </a:prstGeom>
          <a:solidFill>
            <a:schemeClr val="accent4">
              <a:lumMod val="9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fr-FR" sz="1800">
                <a:solidFill>
                  <a:schemeClr val="bg2"/>
                </a:solidFill>
              </a:rPr>
              <a:t>Hình 4: công nghệ internet kết nối vạn vật trồng chè</a:t>
            </a:r>
            <a:endParaRPr lang="en-US" sz="180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6" name="Google Shape;707;p39">
            <a:extLst>
              <a:ext uri="{FF2B5EF4-FFF2-40B4-BE49-F238E27FC236}">
                <a16:creationId xmlns:a16="http://schemas.microsoft.com/office/drawing/2014/main" id="{FC66462A-56F2-EA72-18AD-CB769B936E7D}"/>
              </a:ext>
            </a:extLst>
          </p:cNvPr>
          <p:cNvSpPr/>
          <p:nvPr/>
        </p:nvSpPr>
        <p:spPr>
          <a:xfrm>
            <a:off x="1411513" y="199535"/>
            <a:ext cx="6320971" cy="1692844"/>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4">
              <a:lumMod val="90000"/>
            </a:schemeClr>
          </a:solidFill>
          <a:ln>
            <a:noFill/>
          </a:ln>
        </p:spPr>
        <p:txBody>
          <a:bodyPr/>
          <a:lstStyle/>
          <a:p>
            <a:endParaRPr lang="en-US"/>
          </a:p>
        </p:txBody>
      </p:sp>
      <p:sp>
        <p:nvSpPr>
          <p:cNvPr id="9" name="TextBox 8">
            <a:extLst>
              <a:ext uri="{FF2B5EF4-FFF2-40B4-BE49-F238E27FC236}">
                <a16:creationId xmlns:a16="http://schemas.microsoft.com/office/drawing/2014/main" id="{3F5AB3B1-4249-8D22-862F-EACAF19EB3B5}"/>
              </a:ext>
            </a:extLst>
          </p:cNvPr>
          <p:cNvSpPr txBox="1"/>
          <p:nvPr/>
        </p:nvSpPr>
        <p:spPr>
          <a:xfrm>
            <a:off x="424541" y="463943"/>
            <a:ext cx="8294916" cy="1305165"/>
          </a:xfrm>
          <a:prstGeom prst="rect">
            <a:avLst/>
          </a:prstGeom>
          <a:noFill/>
        </p:spPr>
        <p:txBody>
          <a:bodyPr wrap="square" rtlCol="0">
            <a:spAutoFit/>
          </a:bodyPr>
          <a:lstStyle/>
          <a:p>
            <a:pPr algn="ctr">
              <a:lnSpc>
                <a:spcPct val="150000"/>
              </a:lnSpc>
            </a:pPr>
            <a:r>
              <a:rPr lang="en-US" sz="2800" b="1"/>
              <a:t>CHỦ ĐỀ 1: </a:t>
            </a:r>
          </a:p>
          <a:p>
            <a:pPr algn="ctr">
              <a:lnSpc>
                <a:spcPct val="150000"/>
              </a:lnSpc>
            </a:pPr>
            <a:r>
              <a:rPr lang="en-US" sz="2800" b="1"/>
              <a:t>GIỚI THIỆU CHUNG VỀ TRỒNG TRỌT </a:t>
            </a:r>
          </a:p>
        </p:txBody>
      </p:sp>
      <p:sp>
        <p:nvSpPr>
          <p:cNvPr id="10" name="TextBox 9">
            <a:extLst>
              <a:ext uri="{FF2B5EF4-FFF2-40B4-BE49-F238E27FC236}">
                <a16:creationId xmlns:a16="http://schemas.microsoft.com/office/drawing/2014/main" id="{3C915978-CF7F-C8A6-CFA5-30C65789D450}"/>
              </a:ext>
            </a:extLst>
          </p:cNvPr>
          <p:cNvSpPr txBox="1"/>
          <p:nvPr/>
        </p:nvSpPr>
        <p:spPr>
          <a:xfrm>
            <a:off x="1063172" y="2187120"/>
            <a:ext cx="7177314" cy="1815818"/>
          </a:xfrm>
          <a:prstGeom prst="rect">
            <a:avLst/>
          </a:prstGeom>
          <a:noFill/>
        </p:spPr>
        <p:txBody>
          <a:bodyPr wrap="square" rtlCol="0">
            <a:spAutoFit/>
          </a:bodyPr>
          <a:lstStyle/>
          <a:p>
            <a:pPr marL="0" marR="0" algn="ctr">
              <a:lnSpc>
                <a:spcPct val="150000"/>
              </a:lnSpc>
              <a:spcBef>
                <a:spcPts val="0"/>
              </a:spcBef>
              <a:spcAft>
                <a:spcPts val="0"/>
              </a:spcAft>
            </a:pPr>
            <a:r>
              <a:rPr lang="en-US" sz="2400" b="1">
                <a:solidFill>
                  <a:srgbClr val="FF0000"/>
                </a:solidFill>
                <a:latin typeface="+mj-lt"/>
              </a:rPr>
              <a:t>BÀI 1: </a:t>
            </a:r>
          </a:p>
          <a:p>
            <a:pPr marL="0" marR="0" algn="ctr">
              <a:lnSpc>
                <a:spcPct val="150000"/>
              </a:lnSpc>
              <a:spcBef>
                <a:spcPts val="0"/>
              </a:spcBef>
              <a:spcAft>
                <a:spcPts val="0"/>
              </a:spcAft>
            </a:pPr>
            <a:r>
              <a:rPr lang="fr-FR" sz="2700" b="1">
                <a:solidFill>
                  <a:srgbClr val="002060"/>
                </a:solidFill>
                <a:effectLst/>
                <a:latin typeface="+mj-lt"/>
                <a:ea typeface="Times New Roman" panose="02020603050405020304" pitchFamily="18" charset="0"/>
                <a:cs typeface="Times New Roman" panose="02020603050405020304" pitchFamily="18" charset="0"/>
              </a:rPr>
              <a:t>TRỒNG TRỌT TRONG BỐI CẢNH </a:t>
            </a:r>
            <a:endParaRPr lang="en-US" sz="2700" b="1">
              <a:solidFill>
                <a:srgbClr val="002060"/>
              </a:solidFill>
              <a:effectLst/>
              <a:latin typeface="+mj-lt"/>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fr-FR" sz="2700" b="1">
                <a:solidFill>
                  <a:srgbClr val="002060"/>
                </a:solidFill>
                <a:effectLst/>
                <a:latin typeface="+mj-lt"/>
                <a:ea typeface="Times New Roman" panose="02020603050405020304" pitchFamily="18" charset="0"/>
                <a:cs typeface="Times New Roman" panose="02020603050405020304" pitchFamily="18" charset="0"/>
              </a:rPr>
              <a:t>CUỘC CÁCH MẠNG CÔNG NGHIỆP 4.0</a:t>
            </a:r>
            <a:endParaRPr lang="en-US" sz="2700" b="1">
              <a:solidFill>
                <a:srgbClr val="002060"/>
              </a:solidFill>
              <a:effectLst/>
              <a:latin typeface="+mj-lt"/>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71BBFA52-2CF4-795A-C6F5-A5454DE97766}"/>
              </a:ext>
            </a:extLst>
          </p:cNvPr>
          <p:cNvPicPr>
            <a:picLocks noChangeAspect="1"/>
          </p:cNvPicPr>
          <p:nvPr/>
        </p:nvPicPr>
        <p:blipFill>
          <a:blip r:embed="rId3"/>
          <a:stretch>
            <a:fillRect/>
          </a:stretch>
        </p:blipFill>
        <p:spPr>
          <a:xfrm>
            <a:off x="5950855" y="45931"/>
            <a:ext cx="1236347" cy="149137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title"/>
          </p:nvPr>
        </p:nvSpPr>
        <p:spPr>
          <a:xfrm>
            <a:off x="1415646" y="1125974"/>
            <a:ext cx="23598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26" name="Google Shape;326;p36"/>
          <p:cNvSpPr txBox="1">
            <a:spLocks noGrp="1"/>
          </p:cNvSpPr>
          <p:nvPr>
            <p:ph type="title" idx="4"/>
          </p:nvPr>
        </p:nvSpPr>
        <p:spPr>
          <a:xfrm>
            <a:off x="4927602" y="1085060"/>
            <a:ext cx="23598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29" name="Google Shape;329;p36"/>
          <p:cNvSpPr txBox="1">
            <a:spLocks noGrp="1"/>
          </p:cNvSpPr>
          <p:nvPr>
            <p:ph type="title" idx="7"/>
          </p:nvPr>
        </p:nvSpPr>
        <p:spPr>
          <a:xfrm>
            <a:off x="1503235" y="2989300"/>
            <a:ext cx="23598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32" name="Google Shape;332;p36"/>
          <p:cNvSpPr txBox="1">
            <a:spLocks noGrp="1"/>
          </p:cNvSpPr>
          <p:nvPr>
            <p:ph type="title" idx="13"/>
          </p:nvPr>
        </p:nvSpPr>
        <p:spPr>
          <a:xfrm>
            <a:off x="5050467" y="2871126"/>
            <a:ext cx="23598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338" name="Google Shape;338;p36"/>
          <p:cNvPicPr preferRelativeResize="0"/>
          <p:nvPr/>
        </p:nvPicPr>
        <p:blipFill>
          <a:blip r:embed="rId3">
            <a:alphaModFix/>
          </a:blip>
          <a:stretch>
            <a:fillRect/>
          </a:stretch>
        </p:blipFill>
        <p:spPr>
          <a:xfrm>
            <a:off x="-778329" y="-816700"/>
            <a:ext cx="2605849" cy="3388452"/>
          </a:xfrm>
          <a:prstGeom prst="rect">
            <a:avLst/>
          </a:prstGeom>
          <a:noFill/>
          <a:ln>
            <a:noFill/>
          </a:ln>
        </p:spPr>
      </p:pic>
      <p:sp>
        <p:nvSpPr>
          <p:cNvPr id="4" name="TextBox 3">
            <a:extLst>
              <a:ext uri="{FF2B5EF4-FFF2-40B4-BE49-F238E27FC236}">
                <a16:creationId xmlns:a16="http://schemas.microsoft.com/office/drawing/2014/main" id="{671FC053-3714-14DD-F6E9-6B81F6909DEF}"/>
              </a:ext>
            </a:extLst>
          </p:cNvPr>
          <p:cNvSpPr txBox="1"/>
          <p:nvPr/>
        </p:nvSpPr>
        <p:spPr>
          <a:xfrm>
            <a:off x="1698171" y="218085"/>
            <a:ext cx="5210628" cy="598177"/>
          </a:xfrm>
          <a:prstGeom prst="rect">
            <a:avLst/>
          </a:prstGeom>
          <a:noFill/>
        </p:spPr>
        <p:txBody>
          <a:bodyPr wrap="square" rtlCol="0">
            <a:spAutoFit/>
          </a:bodyPr>
          <a:lstStyle/>
          <a:p>
            <a:pPr algn="ctr">
              <a:lnSpc>
                <a:spcPct val="150000"/>
              </a:lnSpc>
            </a:pPr>
            <a:r>
              <a:rPr lang="en-US" sz="2500" b="1"/>
              <a:t>NỘI DUNG BÀI HỌC</a:t>
            </a:r>
          </a:p>
        </p:txBody>
      </p:sp>
      <p:sp>
        <p:nvSpPr>
          <p:cNvPr id="29" name="TextBox 28">
            <a:extLst>
              <a:ext uri="{FF2B5EF4-FFF2-40B4-BE49-F238E27FC236}">
                <a16:creationId xmlns:a16="http://schemas.microsoft.com/office/drawing/2014/main" id="{3522C79F-A1B6-4A1F-BD1E-0FF826FFA611}"/>
              </a:ext>
            </a:extLst>
          </p:cNvPr>
          <p:cNvSpPr txBox="1"/>
          <p:nvPr/>
        </p:nvSpPr>
        <p:spPr>
          <a:xfrm>
            <a:off x="4698774" y="3472000"/>
            <a:ext cx="3458254" cy="1221104"/>
          </a:xfrm>
          <a:prstGeom prst="rect">
            <a:avLst/>
          </a:prstGeom>
          <a:noFill/>
        </p:spPr>
        <p:txBody>
          <a:bodyPr wrap="square">
            <a:spAutoFit/>
          </a:bodyPr>
          <a:lstStyle/>
          <a:p>
            <a:pPr marL="0" marR="0" algn="just">
              <a:lnSpc>
                <a:spcPct val="150000"/>
              </a:lnSpc>
              <a:spcBef>
                <a:spcPts val="0"/>
              </a:spcBef>
              <a:spcAft>
                <a:spcPts val="0"/>
              </a:spcAft>
            </a:pPr>
            <a:r>
              <a:rPr lang="fr-FR" sz="1700">
                <a:solidFill>
                  <a:srgbClr val="000000"/>
                </a:solidFill>
                <a:effectLst/>
                <a:latin typeface="+mj-lt"/>
                <a:ea typeface="Times New Roman" panose="02020603050405020304" pitchFamily="18" charset="0"/>
              </a:rPr>
              <a:t>Yêu cầu cơ bản đối với người lao động của một số ngành </a:t>
            </a:r>
            <a:r>
              <a:rPr lang="fr-FR" sz="1700">
                <a:effectLst/>
                <a:latin typeface="+mj-lt"/>
                <a:ea typeface="Calibri" panose="020F0502020204030204" pitchFamily="34" charset="0"/>
              </a:rPr>
              <a:t>nghề</a:t>
            </a:r>
            <a:r>
              <a:rPr lang="fr-FR" sz="1700">
                <a:solidFill>
                  <a:srgbClr val="000000"/>
                </a:solidFill>
                <a:effectLst/>
                <a:latin typeface="+mj-lt"/>
                <a:ea typeface="Times New Roman" panose="02020603050405020304" pitchFamily="18" charset="0"/>
              </a:rPr>
              <a:t> phổ biến trong trồng trọt</a:t>
            </a:r>
            <a:endParaRPr lang="en-US" sz="1700">
              <a:effectLst/>
              <a:latin typeface="+mj-lt"/>
              <a:ea typeface="Calibri" panose="020F0502020204030204" pitchFamily="34" charset="0"/>
            </a:endParaRPr>
          </a:p>
        </p:txBody>
      </p:sp>
      <p:sp>
        <p:nvSpPr>
          <p:cNvPr id="30" name="TextBox 29">
            <a:extLst>
              <a:ext uri="{FF2B5EF4-FFF2-40B4-BE49-F238E27FC236}">
                <a16:creationId xmlns:a16="http://schemas.microsoft.com/office/drawing/2014/main" id="{1B9DE428-ECB6-8B6F-C2AD-8B2DF2A00BE1}"/>
              </a:ext>
            </a:extLst>
          </p:cNvPr>
          <p:cNvSpPr txBox="1"/>
          <p:nvPr/>
        </p:nvSpPr>
        <p:spPr>
          <a:xfrm>
            <a:off x="1541142" y="3543828"/>
            <a:ext cx="2518229" cy="1221104"/>
          </a:xfrm>
          <a:prstGeom prst="rect">
            <a:avLst/>
          </a:prstGeom>
          <a:noFill/>
        </p:spPr>
        <p:txBody>
          <a:bodyPr wrap="square" rtlCol="0">
            <a:spAutoFit/>
          </a:bodyPr>
          <a:lstStyle/>
          <a:p>
            <a:pPr algn="just">
              <a:lnSpc>
                <a:spcPct val="150000"/>
              </a:lnSpc>
            </a:pPr>
            <a:r>
              <a:rPr lang="fr-FR" sz="1700">
                <a:solidFill>
                  <a:srgbClr val="000000"/>
                </a:solidFill>
                <a:effectLst/>
                <a:latin typeface="+mj-lt"/>
                <a:ea typeface="Times New Roman" panose="02020603050405020304" pitchFamily="18" charset="0"/>
              </a:rPr>
              <a:t>Triển vọng của trồng trọt bối cảnh cuộc cách mạng công nghiệp 4.0</a:t>
            </a:r>
            <a:endParaRPr lang="en-US" sz="1700">
              <a:effectLst/>
              <a:latin typeface="+mj-lt"/>
              <a:ea typeface="Calibri" panose="020F0502020204030204" pitchFamily="34" charset="0"/>
            </a:endParaRPr>
          </a:p>
        </p:txBody>
      </p:sp>
      <p:sp>
        <p:nvSpPr>
          <p:cNvPr id="34" name="TextBox 33">
            <a:extLst>
              <a:ext uri="{FF2B5EF4-FFF2-40B4-BE49-F238E27FC236}">
                <a16:creationId xmlns:a16="http://schemas.microsoft.com/office/drawing/2014/main" id="{B0D68FDF-0937-6F76-982B-682E6528E7F4}"/>
              </a:ext>
            </a:extLst>
          </p:cNvPr>
          <p:cNvSpPr txBox="1"/>
          <p:nvPr/>
        </p:nvSpPr>
        <p:spPr>
          <a:xfrm>
            <a:off x="4572000" y="1608891"/>
            <a:ext cx="3316734" cy="1221104"/>
          </a:xfrm>
          <a:prstGeom prst="rect">
            <a:avLst/>
          </a:prstGeom>
          <a:noFill/>
        </p:spPr>
        <p:txBody>
          <a:bodyPr wrap="square">
            <a:spAutoFit/>
          </a:bodyPr>
          <a:lstStyle/>
          <a:p>
            <a:pPr algn="just">
              <a:lnSpc>
                <a:spcPct val="150000"/>
              </a:lnSpc>
            </a:pPr>
            <a:r>
              <a:rPr lang="fr-FR" sz="1700">
                <a:solidFill>
                  <a:srgbClr val="000000"/>
                </a:solidFill>
                <a:effectLst/>
                <a:latin typeface="+mj-lt"/>
                <a:ea typeface="Times New Roman" panose="02020603050405020304" pitchFamily="18" charset="0"/>
              </a:rPr>
              <a:t>Một số thành tựu nổi bật của việc ứng dụng công nghệ cao trong trồng trọt</a:t>
            </a:r>
            <a:endParaRPr lang="en-US" sz="1700">
              <a:latin typeface="+mj-lt"/>
            </a:endParaRPr>
          </a:p>
        </p:txBody>
      </p:sp>
      <p:sp>
        <p:nvSpPr>
          <p:cNvPr id="37" name="TextBox 36">
            <a:extLst>
              <a:ext uri="{FF2B5EF4-FFF2-40B4-BE49-F238E27FC236}">
                <a16:creationId xmlns:a16="http://schemas.microsoft.com/office/drawing/2014/main" id="{578424E0-B7F0-42B1-C4B9-1D49280520B1}"/>
              </a:ext>
            </a:extLst>
          </p:cNvPr>
          <p:cNvSpPr txBox="1"/>
          <p:nvPr/>
        </p:nvSpPr>
        <p:spPr>
          <a:xfrm>
            <a:off x="1590824" y="1567760"/>
            <a:ext cx="2184622" cy="1221104"/>
          </a:xfrm>
          <a:prstGeom prst="rect">
            <a:avLst/>
          </a:prstGeom>
          <a:noFill/>
        </p:spPr>
        <p:txBody>
          <a:bodyPr wrap="square">
            <a:spAutoFit/>
          </a:bodyPr>
          <a:lstStyle/>
          <a:p>
            <a:pPr marL="0" marR="0" algn="just">
              <a:lnSpc>
                <a:spcPct val="150000"/>
              </a:lnSpc>
              <a:spcBef>
                <a:spcPts val="0"/>
              </a:spcBef>
              <a:spcAft>
                <a:spcPts val="0"/>
              </a:spcAft>
            </a:pPr>
            <a:r>
              <a:rPr lang="fr-FR" sz="1700">
                <a:solidFill>
                  <a:srgbClr val="000000"/>
                </a:solidFill>
                <a:effectLst/>
                <a:latin typeface="+mj-lt"/>
                <a:ea typeface="Times New Roman" panose="02020603050405020304" pitchFamily="18" charset="0"/>
              </a:rPr>
              <a:t>Vai trò của trồng trọt đối với đời sống, kinh tế và xã hội</a:t>
            </a:r>
            <a:endParaRPr lang="en-US" sz="1700">
              <a:effectLst/>
              <a:latin typeface="+mj-lt"/>
              <a:ea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barn(inVertical)">
                                      <p:cBhvr>
                                        <p:cTn id="7" dur="5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6"/>
                                        </p:tgtEl>
                                        <p:attrNameLst>
                                          <p:attrName>style.visibility</p:attrName>
                                        </p:attrNameLst>
                                      </p:cBhvr>
                                      <p:to>
                                        <p:strVal val="visible"/>
                                      </p:to>
                                    </p:set>
                                    <p:animEffect transition="in" filter="barn(inVertical)">
                                      <p:cBhvr>
                                        <p:cTn id="17" dur="500"/>
                                        <p:tgtEl>
                                          <p:spTgt spid="3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9"/>
                                        </p:tgtEl>
                                        <p:attrNameLst>
                                          <p:attrName>style.visibility</p:attrName>
                                        </p:attrNameLst>
                                      </p:cBhvr>
                                      <p:to>
                                        <p:strVal val="visible"/>
                                      </p:to>
                                    </p:set>
                                    <p:animEffect transition="in" filter="barn(inVertical)">
                                      <p:cBhvr>
                                        <p:cTn id="27" dur="500"/>
                                        <p:tgtEl>
                                          <p:spTgt spid="32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2"/>
                                        </p:tgtEl>
                                        <p:attrNameLst>
                                          <p:attrName>style.visibility</p:attrName>
                                        </p:attrNameLst>
                                      </p:cBhvr>
                                      <p:to>
                                        <p:strVal val="visible"/>
                                      </p:to>
                                    </p:set>
                                    <p:animEffect transition="in" filter="barn(inVertical)">
                                      <p:cBhvr>
                                        <p:cTn id="37" dur="500"/>
                                        <p:tgtEl>
                                          <p:spTgt spid="3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6" grpId="0"/>
      <p:bldP spid="329" grpId="0"/>
      <p:bldP spid="332" grpId="0"/>
      <p:bldP spid="29" grpId="0"/>
      <p:bldP spid="30" grpId="0"/>
      <p:bldP spid="34"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9" name="TextBox 8">
            <a:extLst>
              <a:ext uri="{FF2B5EF4-FFF2-40B4-BE49-F238E27FC236}">
                <a16:creationId xmlns:a16="http://schemas.microsoft.com/office/drawing/2014/main" id="{50E44939-7A5C-8E51-65E6-404D2455816C}"/>
              </a:ext>
            </a:extLst>
          </p:cNvPr>
          <p:cNvSpPr txBox="1"/>
          <p:nvPr/>
        </p:nvSpPr>
        <p:spPr>
          <a:xfrm>
            <a:off x="2128283" y="171363"/>
            <a:ext cx="5227674" cy="1088568"/>
          </a:xfrm>
          <a:prstGeom prst="rect">
            <a:avLst/>
          </a:prstGeom>
          <a:noFill/>
        </p:spPr>
        <p:txBody>
          <a:bodyPr wrap="square">
            <a:spAutoFit/>
          </a:bodyPr>
          <a:lstStyle/>
          <a:p>
            <a:pPr marL="0" marR="0" algn="ctr">
              <a:lnSpc>
                <a:spcPct val="150000"/>
              </a:lnSpc>
              <a:spcBef>
                <a:spcPts val="0"/>
              </a:spcBef>
              <a:spcAft>
                <a:spcPts val="0"/>
              </a:spcAft>
            </a:pPr>
            <a:r>
              <a:rPr lang="fr-FR" sz="2300" b="1">
                <a:solidFill>
                  <a:srgbClr val="000000"/>
                </a:solidFill>
                <a:effectLst/>
                <a:latin typeface="+mj-lt"/>
                <a:ea typeface="Times New Roman" panose="02020603050405020304" pitchFamily="18" charset="0"/>
              </a:rPr>
              <a:t>I. Vai trò của trồng trọt đối với đời sống, kinh tế và xã hội</a:t>
            </a:r>
            <a:endParaRPr lang="en-US" sz="23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BD508EF2-6735-7B27-3F4E-B8C7C69C5B34}"/>
              </a:ext>
            </a:extLst>
          </p:cNvPr>
          <p:cNvPicPr>
            <a:picLocks noChangeAspect="1"/>
          </p:cNvPicPr>
          <p:nvPr/>
        </p:nvPicPr>
        <p:blipFill rotWithShape="1">
          <a:blip r:embed="rId3"/>
          <a:srcRect l="17054" t="18638" r="18759" b="3678"/>
          <a:stretch/>
        </p:blipFill>
        <p:spPr>
          <a:xfrm>
            <a:off x="3579629" y="2650373"/>
            <a:ext cx="3460768" cy="2265382"/>
          </a:xfrm>
          <a:prstGeom prst="rect">
            <a:avLst/>
          </a:prstGeom>
        </p:spPr>
      </p:pic>
      <p:pic>
        <p:nvPicPr>
          <p:cNvPr id="12" name="Picture 11">
            <a:extLst>
              <a:ext uri="{FF2B5EF4-FFF2-40B4-BE49-F238E27FC236}">
                <a16:creationId xmlns:a16="http://schemas.microsoft.com/office/drawing/2014/main" id="{A4166A09-D30E-26D5-0E4D-1C01137CB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02" y="2493127"/>
            <a:ext cx="2951422" cy="2951422"/>
          </a:xfrm>
          <a:prstGeom prst="rect">
            <a:avLst/>
          </a:prstGeom>
        </p:spPr>
      </p:pic>
      <p:sp>
        <p:nvSpPr>
          <p:cNvPr id="15" name="Line Callout 1 (Border and Accent Bar) 3">
            <a:extLst>
              <a:ext uri="{FF2B5EF4-FFF2-40B4-BE49-F238E27FC236}">
                <a16:creationId xmlns:a16="http://schemas.microsoft.com/office/drawing/2014/main" id="{9FE8A442-FA0B-F10C-DE3A-78F9D1D17C22}"/>
              </a:ext>
            </a:extLst>
          </p:cNvPr>
          <p:cNvSpPr/>
          <p:nvPr/>
        </p:nvSpPr>
        <p:spPr>
          <a:xfrm>
            <a:off x="393923" y="1390074"/>
            <a:ext cx="2398896" cy="565078"/>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 cặp đôi</a:t>
            </a:r>
            <a:endParaRPr lang="en-US" sz="2000" b="1" dirty="0">
              <a:solidFill>
                <a:schemeClr val="bg1">
                  <a:lumMod val="50000"/>
                </a:schemeClr>
              </a:solidFill>
            </a:endParaRPr>
          </a:p>
        </p:txBody>
      </p:sp>
      <p:sp>
        <p:nvSpPr>
          <p:cNvPr id="16" name="TextBox 15">
            <a:extLst>
              <a:ext uri="{FF2B5EF4-FFF2-40B4-BE49-F238E27FC236}">
                <a16:creationId xmlns:a16="http://schemas.microsoft.com/office/drawing/2014/main" id="{8A4A42B0-0496-4136-C641-436F1162FD04}"/>
              </a:ext>
            </a:extLst>
          </p:cNvPr>
          <p:cNvSpPr txBox="1"/>
          <p:nvPr/>
        </p:nvSpPr>
        <p:spPr>
          <a:xfrm>
            <a:off x="3290648" y="1672613"/>
            <a:ext cx="4258467" cy="872034"/>
          </a:xfrm>
          <a:prstGeom prst="rect">
            <a:avLst/>
          </a:prstGeom>
          <a:noFill/>
        </p:spPr>
        <p:txBody>
          <a:bodyPr wrap="square" rtlCol="0">
            <a:spAutoFit/>
          </a:bodyPr>
          <a:lstStyle/>
          <a:p>
            <a:pPr algn="ctr">
              <a:lnSpc>
                <a:spcPct val="150000"/>
              </a:lnSpc>
            </a:pPr>
            <a:r>
              <a:rPr lang="fr-FR" sz="1800">
                <a:latin typeface="+mj-lt"/>
                <a:ea typeface="Times New Roman" panose="02020603050405020304" pitchFamily="18" charset="0"/>
              </a:rPr>
              <a:t>P</a:t>
            </a:r>
            <a:r>
              <a:rPr lang="fr-FR" sz="1800">
                <a:solidFill>
                  <a:srgbClr val="000000"/>
                </a:solidFill>
                <a:effectLst/>
                <a:latin typeface="+mj-lt"/>
                <a:ea typeface="Times New Roman" panose="02020603050405020304" pitchFamily="18" charset="0"/>
              </a:rPr>
              <a:t>hân tích 7 vai trò của trồng trọt được minh hoạ trong hình:</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ppt_w/2"/>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8" name="Google Shape;368;p40"/>
          <p:cNvPicPr preferRelativeResize="0"/>
          <p:nvPr/>
        </p:nvPicPr>
        <p:blipFill>
          <a:blip r:embed="rId3">
            <a:alphaModFix/>
          </a:blip>
          <a:stretch>
            <a:fillRect/>
          </a:stretch>
        </p:blipFill>
        <p:spPr>
          <a:xfrm>
            <a:off x="6451114" y="1763250"/>
            <a:ext cx="3955573" cy="5143501"/>
          </a:xfrm>
          <a:prstGeom prst="rect">
            <a:avLst/>
          </a:prstGeom>
          <a:noFill/>
          <a:ln>
            <a:noFill/>
          </a:ln>
        </p:spPr>
      </p:pic>
      <p:sp>
        <p:nvSpPr>
          <p:cNvPr id="7" name="Rectangle: Rounded Corners 6">
            <a:extLst>
              <a:ext uri="{FF2B5EF4-FFF2-40B4-BE49-F238E27FC236}">
                <a16:creationId xmlns:a16="http://schemas.microsoft.com/office/drawing/2014/main" id="{03889343-92EA-89E0-B9AB-5EAD47309E84}"/>
              </a:ext>
            </a:extLst>
          </p:cNvPr>
          <p:cNvSpPr/>
          <p:nvPr/>
        </p:nvSpPr>
        <p:spPr>
          <a:xfrm>
            <a:off x="537029" y="448491"/>
            <a:ext cx="7939314" cy="452845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88C3B3-50F8-20DB-5535-C88BE0DFB1A1}"/>
              </a:ext>
            </a:extLst>
          </p:cNvPr>
          <p:cNvSpPr txBox="1"/>
          <p:nvPr/>
        </p:nvSpPr>
        <p:spPr>
          <a:xfrm>
            <a:off x="638085" y="594191"/>
            <a:ext cx="7737202" cy="2118529"/>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 Cung cấp lương thực, thực phẩm cho con người.</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Cung cấp nguồn nguyên liệu phong phú, dồi dào cho công nghiệp chế biến thực phẩm (quả đóng hộp, mút, </a:t>
            </a:r>
            <a:r>
              <a:rPr lang="fr-FR" sz="1800">
                <a:effectLst/>
                <a:latin typeface="+mj-lt"/>
                <a:ea typeface="Calibri" panose="020F0502020204030204" pitchFamily="34" charset="0"/>
              </a:rPr>
              <a:t>trồng</a:t>
            </a:r>
            <a:r>
              <a:rPr lang="fr-FR" sz="1800">
                <a:solidFill>
                  <a:srgbClr val="000000"/>
                </a:solidFill>
                <a:effectLst/>
                <a:latin typeface="+mj-lt"/>
                <a:ea typeface="Times New Roman" panose="02020603050405020304" pitchFamily="18" charset="0"/>
              </a:rPr>
              <a:t> ớt, thực phẩm muối chua, dưa chuột </a:t>
            </a:r>
            <a:r>
              <a:rPr lang="fr-FR" sz="1800">
                <a:effectLst/>
                <a:latin typeface="+mj-lt"/>
                <a:ea typeface="Calibri" panose="020F0502020204030204" pitchFamily="34" charset="0"/>
              </a:rPr>
              <a:t>dầm</a:t>
            </a:r>
            <a:r>
              <a:rPr lang="fr-FR" sz="1800">
                <a:solidFill>
                  <a:srgbClr val="000000"/>
                </a:solidFill>
                <a:effectLst/>
                <a:latin typeface="+mj-lt"/>
                <a:ea typeface="Times New Roman" panose="02020603050405020304" pitchFamily="18" charset="0"/>
              </a:rPr>
              <a:t> giấm,..), phi thực phẩm (bông, sợi, chất đốt,...).</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Cung cấp nguồn thức ăn cho chăn nuôi.</a:t>
            </a:r>
            <a:endParaRPr lang="en-US" sz="1800">
              <a:effectLst/>
              <a:latin typeface="+mj-lt"/>
              <a:ea typeface="Calibri" panose="020F0502020204030204" pitchFamily="34" charset="0"/>
            </a:endParaRPr>
          </a:p>
        </p:txBody>
      </p:sp>
      <p:pic>
        <p:nvPicPr>
          <p:cNvPr id="15" name="Picture 14">
            <a:extLst>
              <a:ext uri="{FF2B5EF4-FFF2-40B4-BE49-F238E27FC236}">
                <a16:creationId xmlns:a16="http://schemas.microsoft.com/office/drawing/2014/main" id="{A128FF6F-514A-2E12-F834-E555EAA405DA}"/>
              </a:ext>
            </a:extLst>
          </p:cNvPr>
          <p:cNvPicPr>
            <a:picLocks noChangeAspect="1"/>
          </p:cNvPicPr>
          <p:nvPr/>
        </p:nvPicPr>
        <p:blipFill rotWithShape="1">
          <a:blip r:embed="rId4"/>
          <a:srcRect l="30500" t="12297" r="41666" b="48148"/>
          <a:stretch/>
        </p:blipFill>
        <p:spPr>
          <a:xfrm>
            <a:off x="1158240" y="2827564"/>
            <a:ext cx="2545080" cy="2034540"/>
          </a:xfrm>
          <a:prstGeom prst="rect">
            <a:avLst/>
          </a:prstGeom>
        </p:spPr>
      </p:pic>
      <p:pic>
        <p:nvPicPr>
          <p:cNvPr id="16" name="Picture 15">
            <a:extLst>
              <a:ext uri="{FF2B5EF4-FFF2-40B4-BE49-F238E27FC236}">
                <a16:creationId xmlns:a16="http://schemas.microsoft.com/office/drawing/2014/main" id="{FB994387-30D0-A371-AB91-9FB8A85B3790}"/>
              </a:ext>
            </a:extLst>
          </p:cNvPr>
          <p:cNvPicPr>
            <a:picLocks noChangeAspect="1"/>
          </p:cNvPicPr>
          <p:nvPr/>
        </p:nvPicPr>
        <p:blipFill rotWithShape="1">
          <a:blip r:embed="rId5"/>
          <a:srcRect l="20083" t="18518" r="38833" b="36445"/>
          <a:stretch/>
        </p:blipFill>
        <p:spPr>
          <a:xfrm>
            <a:off x="4324531" y="2787320"/>
            <a:ext cx="3093720" cy="19076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up)">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up)">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45" name="Google Shape;445;p41"/>
          <p:cNvPicPr preferRelativeResize="0"/>
          <p:nvPr/>
        </p:nvPicPr>
        <p:blipFill>
          <a:blip r:embed="rId3">
            <a:alphaModFix/>
          </a:blip>
          <a:stretch>
            <a:fillRect/>
          </a:stretch>
        </p:blipFill>
        <p:spPr>
          <a:xfrm>
            <a:off x="-1513917" y="-1034100"/>
            <a:ext cx="3562351" cy="4632248"/>
          </a:xfrm>
          <a:prstGeom prst="rect">
            <a:avLst/>
          </a:prstGeom>
          <a:noFill/>
          <a:ln>
            <a:noFill/>
          </a:ln>
        </p:spPr>
      </p:pic>
      <p:pic>
        <p:nvPicPr>
          <p:cNvPr id="446" name="Google Shape;446;p41"/>
          <p:cNvPicPr preferRelativeResize="0"/>
          <p:nvPr/>
        </p:nvPicPr>
        <p:blipFill>
          <a:blip r:embed="rId3">
            <a:alphaModFix amt="40000"/>
          </a:blip>
          <a:stretch>
            <a:fillRect/>
          </a:stretch>
        </p:blipFill>
        <p:spPr>
          <a:xfrm flipH="1">
            <a:off x="7436642" y="250423"/>
            <a:ext cx="3277394" cy="4261652"/>
          </a:xfrm>
          <a:prstGeom prst="rect">
            <a:avLst/>
          </a:prstGeom>
          <a:noFill/>
          <a:ln>
            <a:noFill/>
          </a:ln>
        </p:spPr>
      </p:pic>
      <p:sp>
        <p:nvSpPr>
          <p:cNvPr id="16" name="Rectangle: Rounded Corners 15">
            <a:extLst>
              <a:ext uri="{FF2B5EF4-FFF2-40B4-BE49-F238E27FC236}">
                <a16:creationId xmlns:a16="http://schemas.microsoft.com/office/drawing/2014/main" id="{A9B817E8-1921-59E0-F46F-9B73FEFC8431}"/>
              </a:ext>
            </a:extLst>
          </p:cNvPr>
          <p:cNvSpPr/>
          <p:nvPr/>
        </p:nvSpPr>
        <p:spPr>
          <a:xfrm>
            <a:off x="537029" y="364619"/>
            <a:ext cx="7939314" cy="452845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557A914-D248-EBD9-1DA5-06103AFE8A5E}"/>
              </a:ext>
            </a:extLst>
          </p:cNvPr>
          <p:cNvSpPr txBox="1"/>
          <p:nvPr/>
        </p:nvSpPr>
        <p:spPr>
          <a:xfrm>
            <a:off x="756460" y="364619"/>
            <a:ext cx="4705092" cy="4611519"/>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Cung cấp nguồn hàng nông sản cho xuất khẩu, mang lại nguồn thu ngoại tệ lớn cho quốc gia</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Tạo việc làm cho lực lượng lao động nông thôn</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 Mang lại thu nhập cho người thu trồng trọt</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Cung cấp các loại cây hoa, cây cảnh phục vụ trang trí cảnh quan nội thất, ngoại thất, môi trường sống và làm việc xanh, sạch, đẹp</a:t>
            </a:r>
            <a:endParaRPr lang="en-US">
              <a:latin typeface="+mj-lt"/>
            </a:endParaRPr>
          </a:p>
        </p:txBody>
      </p:sp>
      <p:pic>
        <p:nvPicPr>
          <p:cNvPr id="2" name="Picture 1">
            <a:extLst>
              <a:ext uri="{FF2B5EF4-FFF2-40B4-BE49-F238E27FC236}">
                <a16:creationId xmlns:a16="http://schemas.microsoft.com/office/drawing/2014/main" id="{7B5E3D50-BCB2-F522-BA24-273C2339E621}"/>
              </a:ext>
            </a:extLst>
          </p:cNvPr>
          <p:cNvPicPr>
            <a:picLocks noChangeAspect="1"/>
          </p:cNvPicPr>
          <p:nvPr/>
        </p:nvPicPr>
        <p:blipFill rotWithShape="1">
          <a:blip r:embed="rId4"/>
          <a:srcRect l="16667" t="25256" r="37699" b="17742"/>
          <a:stretch/>
        </p:blipFill>
        <p:spPr>
          <a:xfrm>
            <a:off x="5770309" y="3331138"/>
            <a:ext cx="2131760" cy="1406634"/>
          </a:xfrm>
          <a:prstGeom prst="rect">
            <a:avLst/>
          </a:prstGeom>
        </p:spPr>
      </p:pic>
      <p:pic>
        <p:nvPicPr>
          <p:cNvPr id="3" name="Picture 2">
            <a:extLst>
              <a:ext uri="{FF2B5EF4-FFF2-40B4-BE49-F238E27FC236}">
                <a16:creationId xmlns:a16="http://schemas.microsoft.com/office/drawing/2014/main" id="{104FA101-5D1E-3552-F01F-F84AC4EC181F}"/>
              </a:ext>
            </a:extLst>
          </p:cNvPr>
          <p:cNvPicPr>
            <a:picLocks noChangeAspect="1"/>
          </p:cNvPicPr>
          <p:nvPr/>
        </p:nvPicPr>
        <p:blipFill rotWithShape="1">
          <a:blip r:embed="rId5"/>
          <a:srcRect l="18254" t="40633" r="40160" b="14640"/>
          <a:stretch/>
        </p:blipFill>
        <p:spPr>
          <a:xfrm>
            <a:off x="5770309" y="543216"/>
            <a:ext cx="2075537" cy="1255619"/>
          </a:xfrm>
          <a:prstGeom prst="rect">
            <a:avLst/>
          </a:prstGeom>
        </p:spPr>
      </p:pic>
      <p:pic>
        <p:nvPicPr>
          <p:cNvPr id="4" name="Picture 3">
            <a:extLst>
              <a:ext uri="{FF2B5EF4-FFF2-40B4-BE49-F238E27FC236}">
                <a16:creationId xmlns:a16="http://schemas.microsoft.com/office/drawing/2014/main" id="{1117A8EC-3856-A730-530E-EFB751BD1C79}"/>
              </a:ext>
            </a:extLst>
          </p:cNvPr>
          <p:cNvPicPr>
            <a:picLocks noChangeAspect="1"/>
          </p:cNvPicPr>
          <p:nvPr/>
        </p:nvPicPr>
        <p:blipFill rotWithShape="1">
          <a:blip r:embed="rId6"/>
          <a:srcRect l="19287" t="40635" r="48253" b="27824"/>
          <a:stretch/>
        </p:blipFill>
        <p:spPr>
          <a:xfrm>
            <a:off x="5770309" y="1968627"/>
            <a:ext cx="2131760" cy="1165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7" dur="500"/>
                                        <p:tgtEl>
                                          <p:spTgt spid="17">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75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circle(in)">
                                      <p:cBhvr>
                                        <p:cTn id="35"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10" name="TextBox 9">
            <a:extLst>
              <a:ext uri="{FF2B5EF4-FFF2-40B4-BE49-F238E27FC236}">
                <a16:creationId xmlns:a16="http://schemas.microsoft.com/office/drawing/2014/main" id="{D32D6054-3394-1129-E55C-17ACFF4273D4}"/>
              </a:ext>
            </a:extLst>
          </p:cNvPr>
          <p:cNvSpPr txBox="1"/>
          <p:nvPr/>
        </p:nvSpPr>
        <p:spPr>
          <a:xfrm>
            <a:off x="0" y="60778"/>
            <a:ext cx="8425543" cy="1097416"/>
          </a:xfrm>
          <a:prstGeom prst="rect">
            <a:avLst/>
          </a:prstGeom>
          <a:noFill/>
        </p:spPr>
        <p:txBody>
          <a:bodyPr wrap="square">
            <a:spAutoFit/>
          </a:bodyPr>
          <a:lstStyle/>
          <a:p>
            <a:pPr marL="0" marR="0" algn="ctr">
              <a:lnSpc>
                <a:spcPct val="150000"/>
              </a:lnSpc>
              <a:spcBef>
                <a:spcPts val="0"/>
              </a:spcBef>
              <a:spcAft>
                <a:spcPts val="0"/>
              </a:spcAft>
            </a:pPr>
            <a:r>
              <a:rPr lang="fr-FR" sz="2300" b="1">
                <a:latin typeface="+mj-lt"/>
                <a:ea typeface="Times New Roman" panose="02020603050405020304" pitchFamily="18" charset="0"/>
              </a:rPr>
              <a:t>II</a:t>
            </a:r>
            <a:r>
              <a:rPr lang="fr-FR" sz="2300" b="1">
                <a:solidFill>
                  <a:srgbClr val="000000"/>
                </a:solidFill>
                <a:effectLst/>
                <a:latin typeface="+mj-lt"/>
                <a:ea typeface="Times New Roman" panose="02020603050405020304" pitchFamily="18" charset="0"/>
              </a:rPr>
              <a:t>. Một số thành tựu nổi bật của việc ứng dụng công nghệ cao trong trồng trọt</a:t>
            </a:r>
            <a:endParaRPr lang="en-US" sz="2300">
              <a:effectLst/>
              <a:latin typeface="+mj-lt"/>
              <a:ea typeface="Calibri" panose="020F0502020204030204" pitchFamily="34" charset="0"/>
            </a:endParaRPr>
          </a:p>
        </p:txBody>
      </p:sp>
      <p:sp>
        <p:nvSpPr>
          <p:cNvPr id="11" name="Cloud Callout 12">
            <a:extLst>
              <a:ext uri="{FF2B5EF4-FFF2-40B4-BE49-F238E27FC236}">
                <a16:creationId xmlns:a16="http://schemas.microsoft.com/office/drawing/2014/main" id="{6BFDD878-7748-16D6-0543-A6C2898D66B8}"/>
              </a:ext>
            </a:extLst>
          </p:cNvPr>
          <p:cNvSpPr/>
          <p:nvPr/>
        </p:nvSpPr>
        <p:spPr>
          <a:xfrm>
            <a:off x="1119962" y="1375144"/>
            <a:ext cx="5699051" cy="3092194"/>
          </a:xfrm>
          <a:prstGeom prst="cloudCallout">
            <a:avLst>
              <a:gd name="adj1" fmla="val -48827"/>
              <a:gd name="adj2" fmla="val 47220"/>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t>Hãy nêu một số thành tựu nổi bật của việc ứng dụng công nghệ cao trong trồng trọt. Thành tựu nào là kết quả của ứng dụng công nghệ sinh học, công nghệ tự động hoá?</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theme/theme1.xml><?xml version="1.0" encoding="utf-8"?>
<a:theme xmlns:a="http://schemas.openxmlformats.org/drawingml/2006/main" name="Bamboo Backgrounds Newsletter by Slidesgo">
  <a:themeElements>
    <a:clrScheme name="Simple Light">
      <a:dk1>
        <a:srgbClr val="FFFFFF"/>
      </a:dk1>
      <a:lt1>
        <a:srgbClr val="666666"/>
      </a:lt1>
      <a:dk2>
        <a:srgbClr val="303030"/>
      </a:dk2>
      <a:lt2>
        <a:srgbClr val="878836"/>
      </a:lt2>
      <a:accent1>
        <a:srgbClr val="94AB11"/>
      </a:accent1>
      <a:accent2>
        <a:srgbClr val="84CA03"/>
      </a:accent2>
      <a:accent3>
        <a:srgbClr val="5F8C34"/>
      </a:accent3>
      <a:accent4>
        <a:srgbClr val="EEEDEB"/>
      </a:accent4>
      <a:accent5>
        <a:srgbClr val="FFFFFF"/>
      </a:accent5>
      <a:accent6>
        <a:srgbClr val="FFFFFF"/>
      </a:accent6>
      <a:hlink>
        <a:srgbClr val="30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1772</Words>
  <PresentationFormat>On-screen Show (16:9)</PresentationFormat>
  <Paragraphs>124</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League Spartan</vt:lpstr>
      <vt:lpstr>Bamboo Backgrounds Newsletter by Slidesgo</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2022-08-30T09:30:57Z</dcterms:modified>
</cp:coreProperties>
</file>