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30"/>
  </p:handoutMasterIdLst>
  <p:sldIdLst>
    <p:sldId id="564" r:id="rId3"/>
    <p:sldId id="532" r:id="rId4"/>
    <p:sldId id="581" r:id="rId5"/>
    <p:sldId id="586" r:id="rId7"/>
    <p:sldId id="530" r:id="rId8"/>
    <p:sldId id="579" r:id="rId9"/>
    <p:sldId id="583" r:id="rId10"/>
    <p:sldId id="587" r:id="rId11"/>
    <p:sldId id="594" r:id="rId12"/>
    <p:sldId id="595" r:id="rId13"/>
    <p:sldId id="596" r:id="rId14"/>
    <p:sldId id="597" r:id="rId15"/>
    <p:sldId id="598" r:id="rId16"/>
    <p:sldId id="600" r:id="rId17"/>
    <p:sldId id="601" r:id="rId18"/>
    <p:sldId id="602" r:id="rId19"/>
    <p:sldId id="599" r:id="rId20"/>
    <p:sldId id="604" r:id="rId21"/>
    <p:sldId id="603" r:id="rId22"/>
    <p:sldId id="589" r:id="rId23"/>
    <p:sldId id="590" r:id="rId24"/>
    <p:sldId id="605" r:id="rId25"/>
    <p:sldId id="544" r:id="rId26"/>
    <p:sldId id="592" r:id="rId27"/>
    <p:sldId id="593" r:id="rId28"/>
    <p:sldId id="588" r:id="rId29"/>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0000"/>
    <a:srgbClr val="3333FF"/>
    <a:srgbClr val="04617B"/>
    <a:srgbClr val="CCECFF"/>
    <a:srgbClr val="006600"/>
    <a:srgbClr val="003399"/>
    <a:srgbClr val="FFFF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1742"/>
    <p:restoredTop sz="81927"/>
  </p:normalViewPr>
  <p:slideViewPr>
    <p:cSldViewPr showGuides="1">
      <p:cViewPr varScale="1">
        <p:scale>
          <a:sx n="87" d="100"/>
          <a:sy n="87" d="100"/>
        </p:scale>
        <p:origin x="1507" y="5"/>
      </p:cViewPr>
      <p:guideLst>
        <p:guide orient="horz" pos="2160"/>
        <p:guide pos="2880"/>
      </p:guideLst>
    </p:cSldViewPr>
  </p:slideViewPr>
  <p:notesTextViewPr>
    <p:cViewPr>
      <p:scale>
        <a:sx n="100" d="100"/>
        <a:sy n="100" d="100"/>
      </p:scale>
      <p:origin x="0" y="0"/>
    </p:cViewPr>
  </p:notesTextViewPr>
  <p:sorterViewPr showFormatting="0">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20EFEA2-B3B0-4948-A989-ABEE6A61B7EB}"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F411AAC-36CF-478C-B3D0-D15B9A2558A4}" type="slidenum">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971AE1B1-5967-401A-A141-45CA6A3565E3}" type="datetimeFigureOut">
              <a:rPr kumimoji="0" lang="en-US" sz="1200" b="0" i="0" u="none" strike="noStrike" kern="1200" cap="none" spc="0" normalizeH="0" baseline="0" noProof="0">
                <a:ln>
                  <a:noFill/>
                </a:ln>
                <a:solidFill>
                  <a:schemeClr val="tx1"/>
                </a:solidFill>
                <a:effectLst/>
                <a:uLnTx/>
                <a:uFillTx/>
                <a:latin typeface="+mn-lt"/>
                <a:ea typeface="+mn-ea"/>
                <a:cs typeface="+mn-cs"/>
              </a:rPr>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t>Fifth level</a:t>
            </a:r>
            <a:endParaRPr kumimoji="0" lang="en-US" sz="12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3BE6238-CBD0-4724-9389-F4E7DEC6487B}" type="slidenum">
              <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vi-VN"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1506" name="Google Shape;545;g12b5c519ef9_0_263:notes"/>
          <p:cNvSpPr>
            <a:spLocks noGrp="1" noRot="1" noChangeAspect="1" noTextEdit="1"/>
          </p:cNvSpPr>
          <p:nvPr>
            <p:ph type="sldImg" idx="2"/>
          </p:nvPr>
        </p:nvSpPr>
        <p:spPr>
          <a:custGeom>
            <a:avLst/>
            <a:gdLst/>
            <a:ahLst/>
            <a:cxnLst>
              <a:cxn ang="0">
                <a:pos x="0" y="0"/>
              </a:cxn>
              <a:cxn ang="0">
                <a:pos x="174193200" y="0"/>
              </a:cxn>
              <a:cxn ang="0">
                <a:pos x="174193200" y="97983675"/>
              </a:cxn>
              <a:cxn ang="0">
                <a:pos x="0" y="97983675"/>
              </a:cxn>
              <a:cxn ang="0">
                <a:pos x="0" y="0"/>
              </a:cxn>
            </a:cxnLst>
            <a:pathLst>
              <a:path w="120000" h="120000">
                <a:moveTo>
                  <a:pt x="0" y="0"/>
                </a:moveTo>
                <a:lnTo>
                  <a:pt x="120000" y="0"/>
                </a:lnTo>
                <a:lnTo>
                  <a:pt x="120000" y="120000"/>
                </a:lnTo>
                <a:lnTo>
                  <a:pt x="0" y="120000"/>
                </a:lnTo>
                <a:lnTo>
                  <a:pt x="0" y="0"/>
                </a:lnTo>
                <a:close/>
              </a:path>
            </a:pathLst>
          </a:custGeom>
          <a:ln>
            <a:solidFill>
              <a:srgbClr val="000000">
                <a:alpha val="100000"/>
              </a:srgbClr>
            </a:solidFill>
          </a:ln>
        </p:spPr>
      </p:sp>
      <p:sp>
        <p:nvSpPr>
          <p:cNvPr id="21507" name="Google Shape;546;g12b5c519ef9_0_263:notes"/>
          <p:cNvSpPr>
            <a:spLocks noGrp="1"/>
          </p:cNvSpPr>
          <p:nvPr>
            <p:ph type="body" idx="1"/>
          </p:nvPr>
        </p:nvSpPr>
        <p:spPr>
          <a:noFill/>
          <a:ln>
            <a:noFill/>
          </a:ln>
        </p:spPr>
        <p:txBody>
          <a:bodyPr wrap="square" lIns="91425" tIns="91425" rIns="91425" bIns="91425" anchor="t" anchorCtr="0"/>
          <a:p>
            <a:pPr lvl="0">
              <a:spcBef>
                <a:spcPct val="0"/>
              </a:spcBef>
            </a:pP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5602" name="Google Shape;395;gd431007ba2_0_215:notes"/>
          <p:cNvSpPr>
            <a:spLocks noGrp="1" noRot="1" noChangeAspect="1" noTextEdit="1"/>
          </p:cNvSpPr>
          <p:nvPr>
            <p:ph type="sldImg" idx="2"/>
          </p:nvPr>
        </p:nvSpPr>
        <p:spPr>
          <a:custGeom>
            <a:avLst/>
            <a:gdLst/>
            <a:ahLst/>
            <a:cxnLst>
              <a:cxn ang="0">
                <a:pos x="0" y="0"/>
              </a:cxn>
              <a:cxn ang="0">
                <a:pos x="174193200" y="0"/>
              </a:cxn>
              <a:cxn ang="0">
                <a:pos x="174193200" y="97983675"/>
              </a:cxn>
              <a:cxn ang="0">
                <a:pos x="0" y="97983675"/>
              </a:cxn>
              <a:cxn ang="0">
                <a:pos x="0" y="0"/>
              </a:cxn>
            </a:cxnLst>
            <a:pathLst>
              <a:path w="120000" h="120000">
                <a:moveTo>
                  <a:pt x="0" y="0"/>
                </a:moveTo>
                <a:lnTo>
                  <a:pt x="120000" y="0"/>
                </a:lnTo>
                <a:lnTo>
                  <a:pt x="120000" y="120000"/>
                </a:lnTo>
                <a:lnTo>
                  <a:pt x="0" y="120000"/>
                </a:lnTo>
                <a:lnTo>
                  <a:pt x="0" y="0"/>
                </a:lnTo>
                <a:close/>
              </a:path>
            </a:pathLst>
          </a:custGeom>
          <a:ln>
            <a:solidFill>
              <a:srgbClr val="000000">
                <a:alpha val="100000"/>
              </a:srgbClr>
            </a:solidFill>
          </a:ln>
        </p:spPr>
      </p:sp>
      <p:sp>
        <p:nvSpPr>
          <p:cNvPr id="25603" name="Google Shape;396;gd431007ba2_0_215:notes"/>
          <p:cNvSpPr>
            <a:spLocks noGrp="1"/>
          </p:cNvSpPr>
          <p:nvPr>
            <p:ph type="body" idx="1"/>
          </p:nvPr>
        </p:nvSpPr>
        <p:spPr>
          <a:noFill/>
          <a:ln>
            <a:noFill/>
          </a:ln>
        </p:spPr>
        <p:txBody>
          <a:bodyPr wrap="square" lIns="91425" tIns="91425" rIns="91425" bIns="91425" anchor="t" anchorCtr="0"/>
          <a:p>
            <a:pPr lvl="0">
              <a:spcBef>
                <a:spcPct val="0"/>
              </a:spcBef>
              <a:buClr>
                <a:srgbClr val="000000"/>
              </a:buClr>
            </a:pPr>
            <a:endParaRPr lang="en-US" altLang="en-US" i="1" dirty="0">
              <a:solidFill>
                <a:srgbClr val="595959"/>
              </a:solidFill>
              <a:latin typeface="Anaheim"/>
              <a:ea typeface="Anaheim"/>
              <a:sym typeface="Anaheim"/>
            </a:endParaRPr>
          </a:p>
          <a:p>
            <a:pPr lvl="0">
              <a:spcBef>
                <a:spcPct val="0"/>
              </a:spcBef>
            </a:pP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7650" name="Google Shape;427;g54dda1946d_6_257:notes"/>
          <p:cNvSpPr>
            <a:spLocks noGrp="1" noRot="1" noChangeAspect="1" noTextEdit="1"/>
          </p:cNvSpPr>
          <p:nvPr>
            <p:ph type="sldImg" idx="2"/>
          </p:nvPr>
        </p:nvSpPr>
        <p:spPr>
          <a:custGeom>
            <a:avLst/>
            <a:gdLst/>
            <a:ahLst/>
            <a:cxnLst>
              <a:cxn ang="0">
                <a:pos x="0" y="0"/>
              </a:cxn>
              <a:cxn ang="0">
                <a:pos x="174193200" y="0"/>
              </a:cxn>
              <a:cxn ang="0">
                <a:pos x="174193200" y="97983675"/>
              </a:cxn>
              <a:cxn ang="0">
                <a:pos x="0" y="97983675"/>
              </a:cxn>
              <a:cxn ang="0">
                <a:pos x="0" y="0"/>
              </a:cxn>
            </a:cxnLst>
            <a:pathLst>
              <a:path w="120000" h="120000">
                <a:moveTo>
                  <a:pt x="0" y="0"/>
                </a:moveTo>
                <a:lnTo>
                  <a:pt x="120000" y="0"/>
                </a:lnTo>
                <a:lnTo>
                  <a:pt x="120000" y="120000"/>
                </a:lnTo>
                <a:lnTo>
                  <a:pt x="0" y="120000"/>
                </a:lnTo>
                <a:lnTo>
                  <a:pt x="0" y="0"/>
                </a:lnTo>
                <a:close/>
              </a:path>
            </a:pathLst>
          </a:custGeom>
          <a:ln>
            <a:solidFill>
              <a:srgbClr val="000000">
                <a:alpha val="100000"/>
              </a:srgbClr>
            </a:solidFill>
          </a:ln>
        </p:spPr>
      </p:sp>
      <p:sp>
        <p:nvSpPr>
          <p:cNvPr id="27651" name="Google Shape;428;g54dda1946d_6_257:notes"/>
          <p:cNvSpPr>
            <a:spLocks noGrp="1"/>
          </p:cNvSpPr>
          <p:nvPr>
            <p:ph type="body" idx="1"/>
          </p:nvPr>
        </p:nvSpPr>
        <p:spPr>
          <a:noFill/>
          <a:ln>
            <a:noFill/>
          </a:ln>
        </p:spPr>
        <p:txBody>
          <a:bodyPr wrap="square" lIns="91425" tIns="91425" rIns="91425" bIns="91425" anchor="t" anchorCtr="0"/>
          <a:p>
            <a:pPr lvl="0">
              <a:spcBef>
                <a:spcPct val="0"/>
              </a:spcBef>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1986" name="Google Shape;545;g12b5c519ef9_0_263:notes"/>
          <p:cNvSpPr>
            <a:spLocks noGrp="1" noRot="1" noChangeAspect="1" noTextEdit="1"/>
          </p:cNvSpPr>
          <p:nvPr>
            <p:ph type="sldImg" idx="2"/>
          </p:nvPr>
        </p:nvSpPr>
        <p:spPr>
          <a:custGeom>
            <a:avLst/>
            <a:gdLst/>
            <a:ahLst/>
            <a:cxnLst>
              <a:cxn ang="0">
                <a:pos x="0" y="0"/>
              </a:cxn>
              <a:cxn ang="0">
                <a:pos x="174193200" y="0"/>
              </a:cxn>
              <a:cxn ang="0">
                <a:pos x="174193200" y="97983675"/>
              </a:cxn>
              <a:cxn ang="0">
                <a:pos x="0" y="97983675"/>
              </a:cxn>
              <a:cxn ang="0">
                <a:pos x="0" y="0"/>
              </a:cxn>
            </a:cxnLst>
            <a:pathLst>
              <a:path w="120000" h="120000">
                <a:moveTo>
                  <a:pt x="0" y="0"/>
                </a:moveTo>
                <a:lnTo>
                  <a:pt x="120000" y="0"/>
                </a:lnTo>
                <a:lnTo>
                  <a:pt x="120000" y="120000"/>
                </a:lnTo>
                <a:lnTo>
                  <a:pt x="0" y="120000"/>
                </a:lnTo>
                <a:lnTo>
                  <a:pt x="0" y="0"/>
                </a:lnTo>
                <a:close/>
              </a:path>
            </a:pathLst>
          </a:custGeom>
          <a:ln>
            <a:solidFill>
              <a:srgbClr val="000000">
                <a:alpha val="100000"/>
              </a:srgbClr>
            </a:solidFill>
          </a:ln>
        </p:spPr>
      </p:sp>
      <p:sp>
        <p:nvSpPr>
          <p:cNvPr id="41987" name="Google Shape;546;g12b5c519ef9_0_263:notes"/>
          <p:cNvSpPr>
            <a:spLocks noGrp="1"/>
          </p:cNvSpPr>
          <p:nvPr>
            <p:ph type="body" idx="1"/>
          </p:nvPr>
        </p:nvSpPr>
        <p:spPr>
          <a:noFill/>
          <a:ln>
            <a:noFill/>
          </a:ln>
        </p:spPr>
        <p:txBody>
          <a:bodyPr wrap="square" lIns="91425" tIns="91425" rIns="91425" bIns="91425" anchor="t" anchorCtr="0"/>
          <a:p>
            <a:pPr lvl="0">
              <a:spcBef>
                <a:spcPct val="0"/>
              </a:spcBef>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4034" name="Google Shape;552;g12b5c519ef9_0_329:notes"/>
          <p:cNvSpPr>
            <a:spLocks noGrp="1" noRot="1" noChangeAspect="1" noTextEdit="1"/>
          </p:cNvSpPr>
          <p:nvPr>
            <p:ph type="sldImg" idx="2"/>
          </p:nvPr>
        </p:nvSpPr>
        <p:spPr>
          <a:custGeom>
            <a:avLst/>
            <a:gdLst/>
            <a:ahLst/>
            <a:cxnLst>
              <a:cxn ang="0">
                <a:pos x="0" y="0"/>
              </a:cxn>
              <a:cxn ang="0">
                <a:pos x="174193200" y="0"/>
              </a:cxn>
              <a:cxn ang="0">
                <a:pos x="174193200" y="97983675"/>
              </a:cxn>
              <a:cxn ang="0">
                <a:pos x="0" y="97983675"/>
              </a:cxn>
              <a:cxn ang="0">
                <a:pos x="0" y="0"/>
              </a:cxn>
            </a:cxnLst>
            <a:pathLst>
              <a:path w="120000" h="120000">
                <a:moveTo>
                  <a:pt x="0" y="0"/>
                </a:moveTo>
                <a:lnTo>
                  <a:pt x="120000" y="0"/>
                </a:lnTo>
                <a:lnTo>
                  <a:pt x="120000" y="120000"/>
                </a:lnTo>
                <a:lnTo>
                  <a:pt x="0" y="120000"/>
                </a:lnTo>
                <a:lnTo>
                  <a:pt x="0" y="0"/>
                </a:lnTo>
                <a:close/>
              </a:path>
            </a:pathLst>
          </a:custGeom>
          <a:ln>
            <a:solidFill>
              <a:srgbClr val="000000">
                <a:alpha val="100000"/>
              </a:srgbClr>
            </a:solidFill>
          </a:ln>
        </p:spPr>
      </p:sp>
      <p:sp>
        <p:nvSpPr>
          <p:cNvPr id="44035" name="Google Shape;553;g12b5c519ef9_0_329:notes"/>
          <p:cNvSpPr>
            <a:spLocks noGrp="1"/>
          </p:cNvSpPr>
          <p:nvPr>
            <p:ph type="body" idx="1"/>
          </p:nvPr>
        </p:nvSpPr>
        <p:spPr>
          <a:noFill/>
          <a:ln>
            <a:noFill/>
          </a:ln>
        </p:spPr>
        <p:txBody>
          <a:bodyPr wrap="square" lIns="91425" tIns="91425" rIns="91425" bIns="91425" anchor="t" anchorCtr="0"/>
          <a:p>
            <a:pPr lvl="0">
              <a:spcBef>
                <a:spcPct val="0"/>
              </a:spcBef>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8130" name="Google Shape;427;g54dda1946d_6_257:notes"/>
          <p:cNvSpPr>
            <a:spLocks noGrp="1" noRot="1" noChangeAspect="1" noTextEdit="1"/>
          </p:cNvSpPr>
          <p:nvPr>
            <p:ph type="sldImg" idx="2"/>
          </p:nvPr>
        </p:nvSpPr>
        <p:spPr>
          <a:custGeom>
            <a:avLst/>
            <a:gdLst/>
            <a:ahLst/>
            <a:cxnLst>
              <a:cxn ang="0">
                <a:pos x="0" y="0"/>
              </a:cxn>
              <a:cxn ang="0">
                <a:pos x="174193200" y="0"/>
              </a:cxn>
              <a:cxn ang="0">
                <a:pos x="174193200" y="97983675"/>
              </a:cxn>
              <a:cxn ang="0">
                <a:pos x="0" y="97983675"/>
              </a:cxn>
              <a:cxn ang="0">
                <a:pos x="0" y="0"/>
              </a:cxn>
            </a:cxnLst>
            <a:pathLst>
              <a:path w="120000" h="120000">
                <a:moveTo>
                  <a:pt x="0" y="0"/>
                </a:moveTo>
                <a:lnTo>
                  <a:pt x="120000" y="0"/>
                </a:lnTo>
                <a:lnTo>
                  <a:pt x="120000" y="120000"/>
                </a:lnTo>
                <a:lnTo>
                  <a:pt x="0" y="120000"/>
                </a:lnTo>
                <a:lnTo>
                  <a:pt x="0" y="0"/>
                </a:lnTo>
                <a:close/>
              </a:path>
            </a:pathLst>
          </a:custGeom>
          <a:ln>
            <a:solidFill>
              <a:srgbClr val="000000">
                <a:alpha val="100000"/>
              </a:srgbClr>
            </a:solidFill>
          </a:ln>
        </p:spPr>
      </p:sp>
      <p:sp>
        <p:nvSpPr>
          <p:cNvPr id="48131" name="Google Shape;428;g54dda1946d_6_257:notes"/>
          <p:cNvSpPr>
            <a:spLocks noGrp="1"/>
          </p:cNvSpPr>
          <p:nvPr>
            <p:ph type="body" idx="1"/>
          </p:nvPr>
        </p:nvSpPr>
        <p:spPr>
          <a:noFill/>
          <a:ln>
            <a:noFill/>
          </a:ln>
        </p:spPr>
        <p:txBody>
          <a:bodyPr wrap="square" lIns="91425" tIns="91425" rIns="91425" bIns="91425" anchor="t" anchorCtr="0"/>
          <a:p>
            <a:pPr lvl="0">
              <a:spcBef>
                <a:spcPct val="0"/>
              </a:spcBef>
            </a:pP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1.png"/><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7" Type="http://schemas.openxmlformats.org/officeDocument/2006/relationships/image" Target="../media/image11.png"/><Relationship Id="rId6" Type="http://schemas.openxmlformats.org/officeDocument/2006/relationships/image" Target="../media/image27.png"/><Relationship Id="rId5" Type="http://schemas.openxmlformats.org/officeDocument/2006/relationships/image" Target="../media/image21.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bg>
      <p:bgPr>
        <a:solidFill>
          <a:srgbClr val="009ED6"/>
        </a:solidFill>
        <a:effectLst/>
      </p:bgPr>
    </p:bg>
    <p:spTree>
      <p:nvGrpSpPr>
        <p:cNvPr id="1" name=""/>
        <p:cNvGrpSpPr/>
        <p:nvPr/>
      </p:nvGrpSpPr>
      <p:grpSpPr>
        <a:xfrm>
          <a:off x="0" y="0"/>
          <a:ext cx="0" cy="0"/>
          <a:chOff x="0" y="0"/>
          <a:chExt cx="0" cy="0"/>
        </a:xfrm>
      </p:grpSpPr>
      <p:pic>
        <p:nvPicPr>
          <p:cNvPr id="4" name="Picture 9"/>
          <p:cNvPicPr>
            <a:picLocks noChangeAspect="1"/>
          </p:cNvPicPr>
          <p:nvPr/>
        </p:nvPicPr>
        <p:blipFill>
          <a:blip r:embed="rId2"/>
          <a:stretch>
            <a:fillRect/>
          </a:stretch>
        </p:blipFill>
        <p:spPr>
          <a:xfrm>
            <a:off x="0" y="1588"/>
            <a:ext cx="3721100" cy="6858000"/>
          </a:xfrm>
          <a:prstGeom prst="rect">
            <a:avLst/>
          </a:prstGeom>
          <a:noFill/>
          <a:ln w="9525">
            <a:noFill/>
          </a:ln>
        </p:spPr>
      </p:pic>
      <p:pic>
        <p:nvPicPr>
          <p:cNvPr id="2050" name="Picture 8"/>
          <p:cNvPicPr>
            <a:picLocks noChangeAspect="1"/>
          </p:cNvPicPr>
          <p:nvPr/>
        </p:nvPicPr>
        <p:blipFill>
          <a:blip r:embed="rId3"/>
          <a:stretch>
            <a:fillRect/>
          </a:stretch>
        </p:blipFill>
        <p:spPr>
          <a:xfrm>
            <a:off x="42863" y="0"/>
            <a:ext cx="9101137" cy="6880225"/>
          </a:xfrm>
          <a:prstGeom prst="rect">
            <a:avLst/>
          </a:prstGeom>
          <a:noFill/>
          <a:ln w="9525">
            <a:noFill/>
          </a:ln>
        </p:spPr>
      </p:pic>
      <p:sp>
        <p:nvSpPr>
          <p:cNvPr id="2" name="Title 1"/>
          <p:cNvSpPr>
            <a:spLocks noGrp="1"/>
          </p:cNvSpPr>
          <p:nvPr>
            <p:ph type="ctrTitle"/>
          </p:nvPr>
        </p:nvSpPr>
        <p:spPr>
          <a:xfrm>
            <a:off x="2590800" y="2286000"/>
            <a:ext cx="6180224" cy="1470025"/>
          </a:xfrm>
        </p:spPr>
        <p:txBody>
          <a:bodyPr anchor="t"/>
          <a:lstStyle>
            <a:lvl1pPr algn="r">
              <a:defRPr b="1" cap="small" baseline="0">
                <a:solidFill>
                  <a:srgbClr val="0033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Picture Placeholder 9"/>
          <p:cNvSpPr>
            <a:spLocks noGrp="1"/>
          </p:cNvSpPr>
          <p:nvPr>
            <p:ph type="pic" sz="quarter" idx="13"/>
          </p:nvPr>
        </p:nvSpPr>
        <p:spPr>
          <a:xfrm>
            <a:off x="6858000" y="5105400"/>
            <a:ext cx="1828800" cy="990600"/>
          </a:xfrm>
        </p:spPr>
        <p:txBody>
          <a:bodyPr vert="horz" wrap="square" lIns="91440" tIns="45720" rIns="91440" bIns="45720" numCol="1" rtlCol="0" anchor="t" anchorCtr="0" compatLnSpc="1">
            <a:normAutofit/>
          </a:bodyPr>
          <a:lstStyle>
            <a:lvl1pPr marL="0" indent="0" algn="ctr">
              <a:buNone/>
              <a:defRPr sz="2000" baseline="0"/>
            </a:lvl1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9ED6"/>
        </a:solidFill>
        <a:effectLst/>
      </p:bgPr>
    </p:bg>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845B7BF-E244-4465-8E6C-B44A803AF65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5"/>
          <p:cNvSpPr>
            <a:spLocks noGrp="1"/>
          </p:cNvSpPr>
          <p:nvPr>
            <p:ph type="sldNum" sz="quarter" idx="4"/>
          </p:nvPr>
        </p:nvSpPr>
        <p:spPr>
          <a:xfrm>
            <a:off x="67056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BD60170-4534-4366-A17B-FB31DC21468F}" type="slidenum">
              <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0772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762000" y="1600200"/>
            <a:ext cx="80772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FD29356-476F-4AAA-ABDF-A25E365A0D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4F4024A-052B-49ED-BDA9-9E66D38607D5}" type="slidenum">
              <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FD29356-476F-4AAA-ABDF-A25E365A0D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4F4024A-052B-49ED-BDA9-9E66D38607D5}" type="slidenum">
              <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009ED6"/>
        </a:solidFill>
        <a:effectLst/>
      </p:bgPr>
    </p:bg>
    <p:spTree>
      <p:nvGrpSpPr>
        <p:cNvPr id="1" name="Shape 87"/>
        <p:cNvGrpSpPr/>
        <p:nvPr/>
      </p:nvGrpSpPr>
      <p:grpSpPr>
        <a:xfrm>
          <a:off x="0" y="0"/>
          <a:ext cx="0" cy="0"/>
          <a:chOff x="0" y="0"/>
          <a:chExt cx="0" cy="0"/>
        </a:xfrm>
      </p:grpSpPr>
      <p:pic>
        <p:nvPicPr>
          <p:cNvPr id="11268" name="Google Shape;88;p11"/>
          <p:cNvPicPr preferRelativeResize="0">
            <a:picLocks noChangeAspect="1"/>
          </p:cNvPicPr>
          <p:nvPr/>
        </p:nvPicPr>
        <p:blipFill>
          <a:blip r:embed="rId2"/>
          <a:srcRect l="246" t="34993" r="1007" b="739"/>
          <a:stretch>
            <a:fillRect/>
          </a:stretch>
        </p:blipFill>
        <p:spPr>
          <a:xfrm>
            <a:off x="0" y="0"/>
            <a:ext cx="9144000" cy="6858000"/>
          </a:xfrm>
          <a:prstGeom prst="rect">
            <a:avLst/>
          </a:prstGeom>
          <a:noFill/>
          <a:ln w="9525">
            <a:noFill/>
          </a:ln>
        </p:spPr>
      </p:pic>
      <p:pic>
        <p:nvPicPr>
          <p:cNvPr id="11269" name="Google Shape;91;p11"/>
          <p:cNvPicPr preferRelativeResize="0">
            <a:picLocks noChangeAspect="1"/>
          </p:cNvPicPr>
          <p:nvPr/>
        </p:nvPicPr>
        <p:blipFill>
          <a:blip r:embed="rId3"/>
          <a:stretch>
            <a:fillRect/>
          </a:stretch>
        </p:blipFill>
        <p:spPr>
          <a:xfrm>
            <a:off x="7323138" y="5060950"/>
            <a:ext cx="1443037" cy="2155825"/>
          </a:xfrm>
          <a:prstGeom prst="rect">
            <a:avLst/>
          </a:prstGeom>
          <a:noFill/>
          <a:ln w="9525">
            <a:noFill/>
          </a:ln>
        </p:spPr>
      </p:pic>
      <p:pic>
        <p:nvPicPr>
          <p:cNvPr id="11270" name="Google Shape;92;p11"/>
          <p:cNvPicPr preferRelativeResize="0">
            <a:picLocks noChangeAspect="1"/>
          </p:cNvPicPr>
          <p:nvPr/>
        </p:nvPicPr>
        <p:blipFill>
          <a:blip r:embed="rId4"/>
          <a:stretch>
            <a:fillRect/>
          </a:stretch>
        </p:blipFill>
        <p:spPr>
          <a:xfrm>
            <a:off x="0" y="5102225"/>
            <a:ext cx="1019175" cy="941388"/>
          </a:xfrm>
          <a:prstGeom prst="rect">
            <a:avLst/>
          </a:prstGeom>
          <a:noFill/>
          <a:ln w="9525">
            <a:noFill/>
          </a:ln>
        </p:spPr>
      </p:pic>
      <p:pic>
        <p:nvPicPr>
          <p:cNvPr id="11271" name="Google Shape;93;p11"/>
          <p:cNvPicPr preferRelativeResize="0">
            <a:picLocks noChangeAspect="1"/>
          </p:cNvPicPr>
          <p:nvPr/>
        </p:nvPicPr>
        <p:blipFill>
          <a:blip r:embed="rId5"/>
          <a:stretch>
            <a:fillRect/>
          </a:stretch>
        </p:blipFill>
        <p:spPr>
          <a:xfrm>
            <a:off x="8124825" y="1804988"/>
            <a:ext cx="1019175" cy="941387"/>
          </a:xfrm>
          <a:prstGeom prst="rect">
            <a:avLst/>
          </a:prstGeom>
          <a:noFill/>
          <a:ln w="9525">
            <a:noFill/>
          </a:ln>
        </p:spPr>
      </p:pic>
      <p:pic>
        <p:nvPicPr>
          <p:cNvPr id="11272" name="Google Shape;94;p11"/>
          <p:cNvPicPr preferRelativeResize="0">
            <a:picLocks noChangeAspect="1"/>
          </p:cNvPicPr>
          <p:nvPr/>
        </p:nvPicPr>
        <p:blipFill>
          <a:blip r:embed="rId6"/>
          <a:stretch>
            <a:fillRect/>
          </a:stretch>
        </p:blipFill>
        <p:spPr>
          <a:xfrm rot="-5400008">
            <a:off x="7872413" y="5691188"/>
            <a:ext cx="1849437" cy="641350"/>
          </a:xfrm>
          <a:prstGeom prst="rect">
            <a:avLst/>
          </a:prstGeom>
          <a:noFill/>
          <a:ln w="9525">
            <a:noFill/>
          </a:ln>
        </p:spPr>
      </p:pic>
      <p:pic>
        <p:nvPicPr>
          <p:cNvPr id="11273" name="Google Shape;95;p11"/>
          <p:cNvPicPr preferRelativeResize="0">
            <a:picLocks noChangeAspect="1"/>
          </p:cNvPicPr>
          <p:nvPr/>
        </p:nvPicPr>
        <p:blipFill>
          <a:blip r:embed="rId7"/>
          <a:stretch>
            <a:fillRect/>
          </a:stretch>
        </p:blipFill>
        <p:spPr>
          <a:xfrm rot="-6300004">
            <a:off x="1136650" y="60325"/>
            <a:ext cx="1389063" cy="1516063"/>
          </a:xfrm>
          <a:prstGeom prst="rect">
            <a:avLst/>
          </a:prstGeom>
          <a:noFill/>
          <a:ln w="9525">
            <a:noFill/>
          </a:ln>
        </p:spPr>
      </p:pic>
      <p:pic>
        <p:nvPicPr>
          <p:cNvPr id="11274" name="Google Shape;96;p11"/>
          <p:cNvPicPr preferRelativeResize="0">
            <a:picLocks noChangeAspect="1"/>
          </p:cNvPicPr>
          <p:nvPr/>
        </p:nvPicPr>
        <p:blipFill>
          <a:blip r:embed="rId8"/>
          <a:stretch>
            <a:fillRect/>
          </a:stretch>
        </p:blipFill>
        <p:spPr>
          <a:xfrm>
            <a:off x="381000" y="3651250"/>
            <a:ext cx="665163" cy="1450975"/>
          </a:xfrm>
          <a:prstGeom prst="rect">
            <a:avLst/>
          </a:prstGeom>
          <a:noFill/>
          <a:ln w="9525">
            <a:noFill/>
          </a:ln>
        </p:spPr>
      </p:pic>
      <p:pic>
        <p:nvPicPr>
          <p:cNvPr id="11275" name="Google Shape;97;p11"/>
          <p:cNvPicPr preferRelativeResize="0">
            <a:picLocks noChangeAspect="1"/>
          </p:cNvPicPr>
          <p:nvPr/>
        </p:nvPicPr>
        <p:blipFill>
          <a:blip r:embed="rId9"/>
          <a:stretch>
            <a:fillRect/>
          </a:stretch>
        </p:blipFill>
        <p:spPr>
          <a:xfrm rot="-2978224">
            <a:off x="239713" y="1100138"/>
            <a:ext cx="1184275" cy="1020762"/>
          </a:xfrm>
          <a:prstGeom prst="rect">
            <a:avLst/>
          </a:prstGeom>
          <a:noFill/>
          <a:ln w="9525">
            <a:noFill/>
          </a:ln>
        </p:spPr>
      </p:pic>
      <p:pic>
        <p:nvPicPr>
          <p:cNvPr id="11276" name="Google Shape;98;p11"/>
          <p:cNvPicPr preferRelativeResize="0">
            <a:picLocks noChangeAspect="1"/>
          </p:cNvPicPr>
          <p:nvPr/>
        </p:nvPicPr>
        <p:blipFill>
          <a:blip r:embed="rId10"/>
          <a:stretch>
            <a:fillRect/>
          </a:stretch>
        </p:blipFill>
        <p:spPr>
          <a:xfrm rot="2395785">
            <a:off x="868363" y="5781675"/>
            <a:ext cx="579437" cy="925513"/>
          </a:xfrm>
          <a:prstGeom prst="rect">
            <a:avLst/>
          </a:prstGeom>
          <a:noFill/>
          <a:ln w="9525">
            <a:noFill/>
          </a:ln>
        </p:spPr>
      </p:pic>
      <p:pic>
        <p:nvPicPr>
          <p:cNvPr id="11277" name="Google Shape;99;p11"/>
          <p:cNvPicPr preferRelativeResize="0">
            <a:picLocks noChangeAspect="1"/>
          </p:cNvPicPr>
          <p:nvPr/>
        </p:nvPicPr>
        <p:blipFill>
          <a:blip r:embed="rId11"/>
          <a:stretch>
            <a:fillRect/>
          </a:stretch>
        </p:blipFill>
        <p:spPr>
          <a:xfrm rot="-790862">
            <a:off x="8569325" y="1263650"/>
            <a:ext cx="457200" cy="693738"/>
          </a:xfrm>
          <a:prstGeom prst="rect">
            <a:avLst/>
          </a:prstGeom>
          <a:noFill/>
          <a:ln w="9525">
            <a:noFill/>
          </a:ln>
        </p:spPr>
      </p:pic>
      <p:pic>
        <p:nvPicPr>
          <p:cNvPr id="11278" name="Google Shape;100;p11"/>
          <p:cNvPicPr preferRelativeResize="0">
            <a:picLocks noChangeAspect="1"/>
          </p:cNvPicPr>
          <p:nvPr/>
        </p:nvPicPr>
        <p:blipFill>
          <a:blip r:embed="rId12"/>
          <a:stretch>
            <a:fillRect/>
          </a:stretch>
        </p:blipFill>
        <p:spPr>
          <a:xfrm>
            <a:off x="7766050" y="350838"/>
            <a:ext cx="665163" cy="1563687"/>
          </a:xfrm>
          <a:prstGeom prst="rect">
            <a:avLst/>
          </a:prstGeom>
          <a:noFill/>
          <a:ln w="9525">
            <a:noFill/>
          </a:ln>
        </p:spPr>
      </p:pic>
      <p:sp>
        <p:nvSpPr>
          <p:cNvPr id="89" name="Google Shape;89;p11"/>
          <p:cNvSpPr txBox="1">
            <a:spLocks noGrp="1"/>
          </p:cNvSpPr>
          <p:nvPr>
            <p:ph type="title"/>
          </p:nvPr>
        </p:nvSpPr>
        <p:spPr>
          <a:xfrm>
            <a:off x="1284000" y="1647483"/>
            <a:ext cx="6576000" cy="2627600"/>
          </a:xfrm>
          <a:prstGeom prst="rect">
            <a:avLst/>
          </a:prstGeom>
        </p:spPr>
        <p:txBody>
          <a:bodyPr spcFirstLastPara="1" lIns="91425" tIns="91425" rIns="91425" bIns="91425">
            <a:noAutofit/>
          </a:bodyPr>
          <a:lstStyle>
            <a:lvl1pPr lvl="0" algn="ctr">
              <a:spcBef>
                <a:spcPts val="0"/>
              </a:spcBef>
              <a:spcAft>
                <a:spcPts val="0"/>
              </a:spcAft>
              <a:buSzPts val="9600"/>
              <a:buNone/>
              <a:defRPr sz="9600">
                <a:solidFill>
                  <a:schemeClr val="dk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lang="en-US" smtClean="0"/>
              <a:t>Click to edit Master title style</a:t>
            </a:r>
            <a:endParaRPr lang="en-US" smtClean="0"/>
          </a:p>
        </p:txBody>
      </p:sp>
      <p:sp>
        <p:nvSpPr>
          <p:cNvPr id="90" name="Google Shape;90;p11"/>
          <p:cNvSpPr txBox="1">
            <a:spLocks noGrp="1"/>
          </p:cNvSpPr>
          <p:nvPr>
            <p:ph type="subTitle" idx="1"/>
          </p:nvPr>
        </p:nvSpPr>
        <p:spPr>
          <a:xfrm>
            <a:off x="2009988" y="4701516"/>
            <a:ext cx="5124000" cy="940800"/>
          </a:xfrm>
          <a:prstGeom prst="rect">
            <a:avLst/>
          </a:prstGeom>
        </p:spPr>
        <p:txBody>
          <a:bodyPr spcFirstLastPara="1" lIns="91425" tIns="91425" rIns="91425" bIns="91425">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p:txBody>
      </p:sp>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FD29356-476F-4AAA-ABDF-A25E365A0D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4F4024A-052B-49ED-BDA9-9E66D38607D5}" type="slidenum">
              <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009ED6"/>
        </a:solidFill>
        <a:effectLst/>
      </p:bgPr>
    </p:bg>
    <p:spTree>
      <p:nvGrpSpPr>
        <p:cNvPr id="1" name="Shape 102"/>
        <p:cNvGrpSpPr/>
        <p:nvPr/>
      </p:nvGrpSpPr>
      <p:grpSpPr>
        <a:xfrm>
          <a:off x="0" y="0"/>
          <a:ext cx="0" cy="0"/>
          <a:chOff x="0" y="0"/>
          <a:chExt cx="0" cy="0"/>
        </a:xfrm>
      </p:grpSpPr>
      <p:pic>
        <p:nvPicPr>
          <p:cNvPr id="12292" name="Google Shape;103;p13"/>
          <p:cNvPicPr preferRelativeResize="0">
            <a:picLocks noChangeAspect="1"/>
          </p:cNvPicPr>
          <p:nvPr/>
        </p:nvPicPr>
        <p:blipFill>
          <a:blip r:embed="rId2"/>
          <a:srcRect l="246" t="34993" r="1007" b="739"/>
          <a:stretch>
            <a:fillRect/>
          </a:stretch>
        </p:blipFill>
        <p:spPr>
          <a:xfrm>
            <a:off x="0" y="0"/>
            <a:ext cx="9144000" cy="6858000"/>
          </a:xfrm>
          <a:prstGeom prst="rect">
            <a:avLst/>
          </a:prstGeom>
          <a:noFill/>
          <a:ln w="9525">
            <a:noFill/>
          </a:ln>
        </p:spPr>
      </p:pic>
      <p:pic>
        <p:nvPicPr>
          <p:cNvPr id="12293" name="Google Shape;117;p13"/>
          <p:cNvPicPr preferRelativeResize="0">
            <a:picLocks noChangeAspect="1"/>
          </p:cNvPicPr>
          <p:nvPr/>
        </p:nvPicPr>
        <p:blipFill>
          <a:blip r:embed="rId3"/>
          <a:stretch>
            <a:fillRect/>
          </a:stretch>
        </p:blipFill>
        <p:spPr>
          <a:xfrm rot="-1615748">
            <a:off x="7610475" y="-98425"/>
            <a:ext cx="593725" cy="900113"/>
          </a:xfrm>
          <a:prstGeom prst="rect">
            <a:avLst/>
          </a:prstGeom>
          <a:noFill/>
          <a:ln w="9525">
            <a:noFill/>
          </a:ln>
        </p:spPr>
      </p:pic>
      <p:pic>
        <p:nvPicPr>
          <p:cNvPr id="12294" name="Google Shape;118;p13"/>
          <p:cNvPicPr preferRelativeResize="0">
            <a:picLocks noChangeAspect="1"/>
          </p:cNvPicPr>
          <p:nvPr/>
        </p:nvPicPr>
        <p:blipFill>
          <a:blip r:embed="rId4"/>
          <a:stretch>
            <a:fillRect/>
          </a:stretch>
        </p:blipFill>
        <p:spPr>
          <a:xfrm rot="-1892118" flipH="1">
            <a:off x="138113" y="4840288"/>
            <a:ext cx="579437" cy="927100"/>
          </a:xfrm>
          <a:prstGeom prst="rect">
            <a:avLst/>
          </a:prstGeom>
          <a:noFill/>
          <a:ln w="9525">
            <a:noFill/>
          </a:ln>
        </p:spPr>
      </p:pic>
      <p:pic>
        <p:nvPicPr>
          <p:cNvPr id="12295" name="Google Shape;119;p13"/>
          <p:cNvPicPr preferRelativeResize="0">
            <a:picLocks noChangeAspect="1"/>
          </p:cNvPicPr>
          <p:nvPr/>
        </p:nvPicPr>
        <p:blipFill>
          <a:blip r:embed="rId5"/>
          <a:srcRect l="65329" t="1344" r="-3" b="58000"/>
          <a:stretch>
            <a:fillRect/>
          </a:stretch>
        </p:blipFill>
        <p:spPr>
          <a:xfrm rot="-1086853" flipH="1">
            <a:off x="8694738" y="1138238"/>
            <a:ext cx="300037" cy="565150"/>
          </a:xfrm>
          <a:prstGeom prst="rect">
            <a:avLst/>
          </a:prstGeom>
          <a:noFill/>
          <a:ln w="9525">
            <a:noFill/>
          </a:ln>
        </p:spPr>
      </p:pic>
      <p:pic>
        <p:nvPicPr>
          <p:cNvPr id="12296" name="Google Shape;120;p13"/>
          <p:cNvPicPr preferRelativeResize="0">
            <a:picLocks noChangeAspect="1"/>
          </p:cNvPicPr>
          <p:nvPr/>
        </p:nvPicPr>
        <p:blipFill>
          <a:blip r:embed="rId6"/>
          <a:stretch>
            <a:fillRect/>
          </a:stretch>
        </p:blipFill>
        <p:spPr>
          <a:xfrm rot="2400340">
            <a:off x="8162925" y="252413"/>
            <a:ext cx="631825" cy="1162050"/>
          </a:xfrm>
          <a:prstGeom prst="rect">
            <a:avLst/>
          </a:prstGeom>
          <a:noFill/>
          <a:ln w="9525">
            <a:noFill/>
          </a:ln>
        </p:spPr>
      </p:pic>
      <p:pic>
        <p:nvPicPr>
          <p:cNvPr id="12297" name="Google Shape;121;p13"/>
          <p:cNvPicPr preferRelativeResize="0">
            <a:picLocks noChangeAspect="1"/>
          </p:cNvPicPr>
          <p:nvPr/>
        </p:nvPicPr>
        <p:blipFill>
          <a:blip r:embed="rId7"/>
          <a:stretch>
            <a:fillRect/>
          </a:stretch>
        </p:blipFill>
        <p:spPr>
          <a:xfrm>
            <a:off x="171450" y="5637213"/>
            <a:ext cx="600075" cy="933450"/>
          </a:xfrm>
          <a:prstGeom prst="rect">
            <a:avLst/>
          </a:prstGeom>
          <a:noFill/>
          <a:ln w="9525">
            <a:noFill/>
          </a:ln>
        </p:spPr>
      </p:pic>
      <p:sp>
        <p:nvSpPr>
          <p:cNvPr id="104" name="Google Shape;104;p13"/>
          <p:cNvSpPr txBox="1">
            <a:spLocks noGrp="1"/>
          </p:cNvSpPr>
          <p:nvPr>
            <p:ph type="title"/>
          </p:nvPr>
        </p:nvSpPr>
        <p:spPr>
          <a:xfrm>
            <a:off x="720000" y="593367"/>
            <a:ext cx="7704000" cy="763600"/>
          </a:xfrm>
          <a:prstGeom prst="rect">
            <a:avLst/>
          </a:prstGeom>
        </p:spPr>
        <p:txBody>
          <a:bodyPr spcFirstLastPara="1" lIns="91425" tIns="91425" rIns="91425" bIns="91425" anchor="t">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5" name="Google Shape;105;p13"/>
          <p:cNvSpPr txBox="1">
            <a:spLocks noGrp="1"/>
          </p:cNvSpPr>
          <p:nvPr>
            <p:ph type="subTitle" idx="1"/>
          </p:nvPr>
        </p:nvSpPr>
        <p:spPr>
          <a:xfrm>
            <a:off x="1783704" y="3127433"/>
            <a:ext cx="2496300" cy="646400"/>
          </a:xfrm>
          <a:prstGeom prst="rect">
            <a:avLst/>
          </a:prstGeom>
        </p:spPr>
        <p:txBody>
          <a:bodyPr spcFirstLastPara="1" lIns="91425" tIns="91425" rIns="91425" bIns="91425">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06" name="Google Shape;106;p13"/>
          <p:cNvSpPr txBox="1">
            <a:spLocks noGrp="1"/>
          </p:cNvSpPr>
          <p:nvPr>
            <p:ph type="subTitle" idx="2"/>
          </p:nvPr>
        </p:nvSpPr>
        <p:spPr>
          <a:xfrm>
            <a:off x="4864003" y="3127433"/>
            <a:ext cx="2496300" cy="646400"/>
          </a:xfrm>
          <a:prstGeom prst="rect">
            <a:avLst/>
          </a:prstGeom>
        </p:spPr>
        <p:txBody>
          <a:bodyPr spcFirstLastPara="1" lIns="91425" tIns="91425" rIns="91425" bIns="91425">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07" name="Google Shape;107;p13"/>
          <p:cNvSpPr txBox="1">
            <a:spLocks noGrp="1"/>
          </p:cNvSpPr>
          <p:nvPr>
            <p:ph type="subTitle" idx="3"/>
          </p:nvPr>
        </p:nvSpPr>
        <p:spPr>
          <a:xfrm>
            <a:off x="1783691" y="5445033"/>
            <a:ext cx="2496300" cy="646400"/>
          </a:xfrm>
          <a:prstGeom prst="rect">
            <a:avLst/>
          </a:prstGeom>
        </p:spPr>
        <p:txBody>
          <a:bodyPr spcFirstLastPara="1" lIns="91425" tIns="91425" rIns="91425" bIns="91425">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08" name="Google Shape;108;p13"/>
          <p:cNvSpPr txBox="1">
            <a:spLocks noGrp="1"/>
          </p:cNvSpPr>
          <p:nvPr>
            <p:ph type="subTitle" idx="4"/>
          </p:nvPr>
        </p:nvSpPr>
        <p:spPr>
          <a:xfrm>
            <a:off x="4864003" y="5445033"/>
            <a:ext cx="2496300" cy="646400"/>
          </a:xfrm>
          <a:prstGeom prst="rect">
            <a:avLst/>
          </a:prstGeom>
        </p:spPr>
        <p:txBody>
          <a:bodyPr spcFirstLastPara="1" lIns="91425" tIns="91425" rIns="91425" bIns="91425">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109" name="Google Shape;109;p13"/>
          <p:cNvSpPr txBox="1">
            <a:spLocks noGrp="1"/>
          </p:cNvSpPr>
          <p:nvPr>
            <p:ph type="title" idx="5"/>
          </p:nvPr>
        </p:nvSpPr>
        <p:spPr>
          <a:xfrm>
            <a:off x="2664505" y="1894644"/>
            <a:ext cx="734700" cy="596800"/>
          </a:xfrm>
          <a:prstGeom prst="rect">
            <a:avLst/>
          </a:prstGeom>
          <a:noFill/>
        </p:spPr>
        <p:txBody>
          <a:bodyPr spcFirstLastPara="1" lIns="91425" tIns="91425" rIns="91425" bIns="91425">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US" smtClean="0"/>
              <a:t>Click to edit Master title style</a:t>
            </a:r>
            <a:endParaRPr lang="en-US" smtClean="0"/>
          </a:p>
        </p:txBody>
      </p:sp>
      <p:sp>
        <p:nvSpPr>
          <p:cNvPr id="110" name="Google Shape;110;p13"/>
          <p:cNvSpPr txBox="1">
            <a:spLocks noGrp="1"/>
          </p:cNvSpPr>
          <p:nvPr>
            <p:ph type="title" idx="6"/>
          </p:nvPr>
        </p:nvSpPr>
        <p:spPr>
          <a:xfrm>
            <a:off x="2664505" y="4212255"/>
            <a:ext cx="734700" cy="596800"/>
          </a:xfrm>
          <a:prstGeom prst="rect">
            <a:avLst/>
          </a:prstGeom>
          <a:noFill/>
        </p:spPr>
        <p:txBody>
          <a:bodyPr spcFirstLastPara="1" lIns="91425" tIns="91425" rIns="91425" bIns="91425">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US" smtClean="0"/>
              <a:t>Click to edit Master title style</a:t>
            </a:r>
            <a:endParaRPr lang="en-US" smtClean="0"/>
          </a:p>
        </p:txBody>
      </p:sp>
      <p:sp>
        <p:nvSpPr>
          <p:cNvPr id="111" name="Google Shape;111;p13"/>
          <p:cNvSpPr txBox="1">
            <a:spLocks noGrp="1"/>
          </p:cNvSpPr>
          <p:nvPr>
            <p:ph type="title" idx="7"/>
          </p:nvPr>
        </p:nvSpPr>
        <p:spPr>
          <a:xfrm>
            <a:off x="5744780" y="1894644"/>
            <a:ext cx="734700" cy="596800"/>
          </a:xfrm>
          <a:prstGeom prst="rect">
            <a:avLst/>
          </a:prstGeom>
          <a:noFill/>
        </p:spPr>
        <p:txBody>
          <a:bodyPr spcFirstLastPara="1" lIns="91425" tIns="91425" rIns="91425" bIns="91425">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US" smtClean="0"/>
              <a:t>Click to edit Master title style</a:t>
            </a:r>
            <a:endParaRPr lang="en-US" smtClean="0"/>
          </a:p>
        </p:txBody>
      </p:sp>
      <p:sp>
        <p:nvSpPr>
          <p:cNvPr id="112" name="Google Shape;112;p13"/>
          <p:cNvSpPr txBox="1">
            <a:spLocks noGrp="1"/>
          </p:cNvSpPr>
          <p:nvPr>
            <p:ph type="title" idx="8"/>
          </p:nvPr>
        </p:nvSpPr>
        <p:spPr>
          <a:xfrm>
            <a:off x="5744780" y="4212255"/>
            <a:ext cx="734700" cy="596800"/>
          </a:xfrm>
          <a:prstGeom prst="rect">
            <a:avLst/>
          </a:prstGeom>
          <a:noFill/>
        </p:spPr>
        <p:txBody>
          <a:bodyPr spcFirstLastPara="1" lIns="91425" tIns="91425" rIns="91425" bIns="91425">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US" smtClean="0"/>
              <a:t>Click to edit Master title style</a:t>
            </a:r>
            <a:endParaRPr lang="en-US" smtClean="0"/>
          </a:p>
        </p:txBody>
      </p:sp>
      <p:sp>
        <p:nvSpPr>
          <p:cNvPr id="113" name="Google Shape;113;p13"/>
          <p:cNvSpPr txBox="1">
            <a:spLocks noGrp="1"/>
          </p:cNvSpPr>
          <p:nvPr>
            <p:ph type="subTitle" idx="9"/>
          </p:nvPr>
        </p:nvSpPr>
        <p:spPr>
          <a:xfrm>
            <a:off x="1783704" y="2843700"/>
            <a:ext cx="2496300" cy="526000"/>
          </a:xfrm>
          <a:prstGeom prst="rect">
            <a:avLst/>
          </a:prstGeom>
        </p:spPr>
        <p:txBody>
          <a:bodyPr spcFirstLastPara="1" lIns="91425" tIns="91425" rIns="91425" bIns="91425" anchor="b">
            <a:noAutofit/>
          </a:bodyPr>
          <a:lstStyle>
            <a:lvl1pPr lvl="0" algn="ctr" rtl="0">
              <a:lnSpc>
                <a:spcPct val="100000"/>
              </a:lnSpc>
              <a:spcBef>
                <a:spcPts val="0"/>
              </a:spcBef>
              <a:spcAft>
                <a:spcPts val="0"/>
              </a:spcAft>
              <a:buSzPts val="2400"/>
              <a:buFont typeface="Bebas Neue"/>
              <a:buNone/>
              <a:defRPr sz="24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4" name="Google Shape;114;p13"/>
          <p:cNvSpPr txBox="1">
            <a:spLocks noGrp="1"/>
          </p:cNvSpPr>
          <p:nvPr>
            <p:ph type="subTitle" idx="13"/>
          </p:nvPr>
        </p:nvSpPr>
        <p:spPr>
          <a:xfrm>
            <a:off x="4864009" y="2843700"/>
            <a:ext cx="2496300" cy="526000"/>
          </a:xfrm>
          <a:prstGeom prst="rect">
            <a:avLst/>
          </a:prstGeom>
        </p:spPr>
        <p:txBody>
          <a:bodyPr spcFirstLastPara="1" lIns="91425" tIns="91425" rIns="91425" bIns="91425" anchor="b">
            <a:noAutofit/>
          </a:bodyPr>
          <a:lstStyle>
            <a:lvl1pPr lvl="0" algn="ctr" rtl="0">
              <a:lnSpc>
                <a:spcPct val="100000"/>
              </a:lnSpc>
              <a:spcBef>
                <a:spcPts val="0"/>
              </a:spcBef>
              <a:spcAft>
                <a:spcPts val="0"/>
              </a:spcAft>
              <a:buSzPts val="2400"/>
              <a:buFont typeface="Bebas Neue"/>
              <a:buNone/>
              <a:defRPr sz="24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5" name="Google Shape;115;p13"/>
          <p:cNvSpPr txBox="1">
            <a:spLocks noGrp="1"/>
          </p:cNvSpPr>
          <p:nvPr>
            <p:ph type="subTitle" idx="14"/>
          </p:nvPr>
        </p:nvSpPr>
        <p:spPr>
          <a:xfrm>
            <a:off x="1783704" y="5161400"/>
            <a:ext cx="2496300" cy="526000"/>
          </a:xfrm>
          <a:prstGeom prst="rect">
            <a:avLst/>
          </a:prstGeom>
        </p:spPr>
        <p:txBody>
          <a:bodyPr spcFirstLastPara="1" lIns="91425" tIns="91425" rIns="91425" bIns="91425" anchor="b">
            <a:noAutofit/>
          </a:bodyPr>
          <a:lstStyle>
            <a:lvl1pPr lvl="0" algn="ctr" rtl="0">
              <a:lnSpc>
                <a:spcPct val="100000"/>
              </a:lnSpc>
              <a:spcBef>
                <a:spcPts val="0"/>
              </a:spcBef>
              <a:spcAft>
                <a:spcPts val="0"/>
              </a:spcAft>
              <a:buSzPts val="2400"/>
              <a:buFont typeface="Bebas Neue"/>
              <a:buNone/>
              <a:defRPr sz="24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16" name="Google Shape;116;p13"/>
          <p:cNvSpPr txBox="1">
            <a:spLocks noGrp="1"/>
          </p:cNvSpPr>
          <p:nvPr>
            <p:ph type="subTitle" idx="15"/>
          </p:nvPr>
        </p:nvSpPr>
        <p:spPr>
          <a:xfrm>
            <a:off x="4864004" y="5161400"/>
            <a:ext cx="2496300" cy="526000"/>
          </a:xfrm>
          <a:prstGeom prst="rect">
            <a:avLst/>
          </a:prstGeom>
        </p:spPr>
        <p:txBody>
          <a:bodyPr spcFirstLastPara="1" lIns="91425" tIns="91425" rIns="91425" bIns="91425" anchor="b">
            <a:noAutofit/>
          </a:bodyPr>
          <a:lstStyle>
            <a:lvl1pPr lvl="0" algn="ctr" rtl="0">
              <a:lnSpc>
                <a:spcPct val="100000"/>
              </a:lnSpc>
              <a:spcBef>
                <a:spcPts val="0"/>
              </a:spcBef>
              <a:spcAft>
                <a:spcPts val="0"/>
              </a:spcAft>
              <a:buSzPts val="2400"/>
              <a:buFont typeface="Bebas Neue"/>
              <a:buNone/>
              <a:defRPr sz="2400">
                <a:solidFill>
                  <a:schemeClr val="dk1"/>
                </a:solidFill>
                <a:latin typeface="Fredoka One"/>
                <a:ea typeface="Fredoka One"/>
                <a:cs typeface="Fredoka One"/>
                <a:sym typeface="Fredok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2" name="Date Placeholder 1"/>
          <p:cNvSpPr>
            <a:spLocks noGrp="1"/>
          </p:cNvSpPr>
          <p:nvPr>
            <p:ph type="dt" sz="half" idx="16"/>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FD29356-476F-4AAA-ABDF-A25E365A0D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7"/>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8"/>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4F4024A-052B-49ED-BDA9-9E66D38607D5}" type="slidenum">
              <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009ED6"/>
        </a:solidFill>
        <a:effectLst/>
      </p:bgPr>
    </p:bg>
    <p:spTree>
      <p:nvGrpSpPr>
        <p:cNvPr id="1" name="Shape 61"/>
        <p:cNvGrpSpPr/>
        <p:nvPr/>
      </p:nvGrpSpPr>
      <p:grpSpPr>
        <a:xfrm>
          <a:off x="0" y="0"/>
          <a:ext cx="0" cy="0"/>
          <a:chOff x="0" y="0"/>
          <a:chExt cx="0" cy="0"/>
        </a:xfrm>
      </p:grpSpPr>
      <p:pic>
        <p:nvPicPr>
          <p:cNvPr id="13316" name="Google Shape;62;p8"/>
          <p:cNvPicPr preferRelativeResize="0">
            <a:picLocks noChangeAspect="1"/>
          </p:cNvPicPr>
          <p:nvPr/>
        </p:nvPicPr>
        <p:blipFill>
          <a:blip r:embed="rId2"/>
          <a:srcRect l="246" t="11214" r="1007" b="24516"/>
          <a:stretch>
            <a:fillRect/>
          </a:stretch>
        </p:blipFill>
        <p:spPr>
          <a:xfrm>
            <a:off x="0" y="0"/>
            <a:ext cx="9144000" cy="6858000"/>
          </a:xfrm>
          <a:prstGeom prst="rect">
            <a:avLst/>
          </a:prstGeom>
          <a:noFill/>
          <a:ln w="9525">
            <a:noFill/>
          </a:ln>
        </p:spPr>
      </p:pic>
      <p:pic>
        <p:nvPicPr>
          <p:cNvPr id="13317" name="Google Shape;64;p8"/>
          <p:cNvPicPr preferRelativeResize="0">
            <a:picLocks noChangeAspect="1"/>
          </p:cNvPicPr>
          <p:nvPr/>
        </p:nvPicPr>
        <p:blipFill>
          <a:blip r:embed="rId3"/>
          <a:stretch>
            <a:fillRect/>
          </a:stretch>
        </p:blipFill>
        <p:spPr>
          <a:xfrm rot="2395785">
            <a:off x="8296275" y="139700"/>
            <a:ext cx="579438" cy="925513"/>
          </a:xfrm>
          <a:prstGeom prst="rect">
            <a:avLst/>
          </a:prstGeom>
          <a:noFill/>
          <a:ln w="9525">
            <a:noFill/>
          </a:ln>
        </p:spPr>
      </p:pic>
      <p:pic>
        <p:nvPicPr>
          <p:cNvPr id="13318" name="Google Shape;65;p8"/>
          <p:cNvPicPr preferRelativeResize="0">
            <a:picLocks noChangeAspect="1"/>
          </p:cNvPicPr>
          <p:nvPr/>
        </p:nvPicPr>
        <p:blipFill>
          <a:blip r:embed="rId4"/>
          <a:stretch>
            <a:fillRect/>
          </a:stretch>
        </p:blipFill>
        <p:spPr>
          <a:xfrm>
            <a:off x="220663" y="5453063"/>
            <a:ext cx="781050" cy="1204912"/>
          </a:xfrm>
          <a:prstGeom prst="rect">
            <a:avLst/>
          </a:prstGeom>
          <a:noFill/>
          <a:ln w="9525">
            <a:noFill/>
          </a:ln>
        </p:spPr>
      </p:pic>
      <p:pic>
        <p:nvPicPr>
          <p:cNvPr id="13319" name="Google Shape;66;p8"/>
          <p:cNvPicPr preferRelativeResize="0">
            <a:picLocks noChangeAspect="1"/>
          </p:cNvPicPr>
          <p:nvPr/>
        </p:nvPicPr>
        <p:blipFill>
          <a:blip r:embed="rId5"/>
          <a:stretch>
            <a:fillRect/>
          </a:stretch>
        </p:blipFill>
        <p:spPr>
          <a:xfrm>
            <a:off x="8142288" y="4806950"/>
            <a:ext cx="889000" cy="1966913"/>
          </a:xfrm>
          <a:prstGeom prst="rect">
            <a:avLst/>
          </a:prstGeom>
          <a:noFill/>
          <a:ln w="9525">
            <a:noFill/>
          </a:ln>
        </p:spPr>
      </p:pic>
      <p:pic>
        <p:nvPicPr>
          <p:cNvPr id="13320" name="Google Shape;67;p8"/>
          <p:cNvPicPr preferRelativeResize="0">
            <a:picLocks noChangeAspect="1"/>
          </p:cNvPicPr>
          <p:nvPr/>
        </p:nvPicPr>
        <p:blipFill>
          <a:blip r:embed="rId6"/>
          <a:stretch>
            <a:fillRect/>
          </a:stretch>
        </p:blipFill>
        <p:spPr>
          <a:xfrm rot="-2700000">
            <a:off x="7427913" y="5943600"/>
            <a:ext cx="557212" cy="522288"/>
          </a:xfrm>
          <a:prstGeom prst="rect">
            <a:avLst/>
          </a:prstGeom>
          <a:noFill/>
          <a:ln w="9525">
            <a:noFill/>
          </a:ln>
        </p:spPr>
      </p:pic>
      <p:pic>
        <p:nvPicPr>
          <p:cNvPr id="13321" name="Google Shape;68;p8"/>
          <p:cNvPicPr preferRelativeResize="0">
            <a:picLocks noChangeAspect="1"/>
          </p:cNvPicPr>
          <p:nvPr/>
        </p:nvPicPr>
        <p:blipFill>
          <a:blip r:embed="rId7"/>
          <a:stretch>
            <a:fillRect/>
          </a:stretch>
        </p:blipFill>
        <p:spPr>
          <a:xfrm rot="-1615791">
            <a:off x="8593138" y="879475"/>
            <a:ext cx="457200" cy="695325"/>
          </a:xfrm>
          <a:prstGeom prst="rect">
            <a:avLst/>
          </a:prstGeom>
          <a:noFill/>
          <a:ln w="9525">
            <a:noFill/>
          </a:ln>
        </p:spPr>
      </p:pic>
      <p:pic>
        <p:nvPicPr>
          <p:cNvPr id="13322" name="Google Shape;69;p8"/>
          <p:cNvPicPr preferRelativeResize="0">
            <a:picLocks noChangeAspect="1"/>
          </p:cNvPicPr>
          <p:nvPr/>
        </p:nvPicPr>
        <p:blipFill>
          <a:blip r:embed="rId8"/>
          <a:stretch>
            <a:fillRect/>
          </a:stretch>
        </p:blipFill>
        <p:spPr>
          <a:xfrm rot="-1615791">
            <a:off x="3249613" y="-15875"/>
            <a:ext cx="457200" cy="693738"/>
          </a:xfrm>
          <a:prstGeom prst="rect">
            <a:avLst/>
          </a:prstGeom>
          <a:noFill/>
          <a:ln w="9525">
            <a:noFill/>
          </a:ln>
        </p:spPr>
      </p:pic>
      <p:pic>
        <p:nvPicPr>
          <p:cNvPr id="13323" name="Google Shape;70;p8"/>
          <p:cNvPicPr preferRelativeResize="0">
            <a:picLocks noChangeAspect="1"/>
          </p:cNvPicPr>
          <p:nvPr/>
        </p:nvPicPr>
        <p:blipFill>
          <a:blip r:embed="rId7"/>
          <a:stretch>
            <a:fillRect/>
          </a:stretch>
        </p:blipFill>
        <p:spPr>
          <a:xfrm rot="-1615791">
            <a:off x="730250" y="6062663"/>
            <a:ext cx="458788" cy="695325"/>
          </a:xfrm>
          <a:prstGeom prst="rect">
            <a:avLst/>
          </a:prstGeom>
          <a:noFill/>
          <a:ln w="9525">
            <a:noFill/>
          </a:ln>
        </p:spPr>
      </p:pic>
      <p:sp>
        <p:nvSpPr>
          <p:cNvPr id="63" name="Google Shape;63;p8"/>
          <p:cNvSpPr txBox="1">
            <a:spLocks noGrp="1"/>
          </p:cNvSpPr>
          <p:nvPr>
            <p:ph type="title"/>
          </p:nvPr>
        </p:nvSpPr>
        <p:spPr>
          <a:xfrm>
            <a:off x="1101750" y="2149200"/>
            <a:ext cx="6940500" cy="3372400"/>
          </a:xfrm>
          <a:prstGeom prst="rect">
            <a:avLst/>
          </a:prstGeom>
        </p:spPr>
        <p:txBody>
          <a:bodyPr spcFirstLastPara="1" lIns="91425" tIns="91425" rIns="91425" bIns="91425">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FD29356-476F-4AAA-ABDF-A25E365A0D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4F4024A-052B-49ED-BDA9-9E66D38607D5}" type="slidenum">
              <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rgbClr val="009ED6"/>
        </a:solidFill>
        <a:effectLst/>
      </p:bgPr>
    </p:bg>
    <p:spTree>
      <p:nvGrpSpPr>
        <p:cNvPr id="1" name="Shape 71"/>
        <p:cNvGrpSpPr/>
        <p:nvPr/>
      </p:nvGrpSpPr>
      <p:grpSpPr>
        <a:xfrm>
          <a:off x="0" y="0"/>
          <a:ext cx="0" cy="0"/>
          <a:chOff x="0" y="0"/>
          <a:chExt cx="0" cy="0"/>
        </a:xfrm>
      </p:grpSpPr>
      <p:pic>
        <p:nvPicPr>
          <p:cNvPr id="14340" name="Google Shape;72;p9"/>
          <p:cNvPicPr preferRelativeResize="0">
            <a:picLocks noChangeAspect="1"/>
          </p:cNvPicPr>
          <p:nvPr/>
        </p:nvPicPr>
        <p:blipFill>
          <a:blip r:embed="rId2"/>
          <a:srcRect l="1007" t="8360" r="246" b="27371"/>
          <a:stretch>
            <a:fillRect/>
          </a:stretch>
        </p:blipFill>
        <p:spPr>
          <a:xfrm>
            <a:off x="0" y="0"/>
            <a:ext cx="9144000" cy="6858000"/>
          </a:xfrm>
          <a:prstGeom prst="rect">
            <a:avLst/>
          </a:prstGeom>
          <a:noFill/>
          <a:ln w="9525">
            <a:noFill/>
          </a:ln>
        </p:spPr>
      </p:pic>
      <p:pic>
        <p:nvPicPr>
          <p:cNvPr id="14341" name="Google Shape;75;p9"/>
          <p:cNvPicPr preferRelativeResize="0">
            <a:picLocks noChangeAspect="1"/>
          </p:cNvPicPr>
          <p:nvPr/>
        </p:nvPicPr>
        <p:blipFill>
          <a:blip r:embed="rId3"/>
          <a:stretch>
            <a:fillRect/>
          </a:stretch>
        </p:blipFill>
        <p:spPr>
          <a:xfrm rot="-2477372">
            <a:off x="312738" y="269875"/>
            <a:ext cx="595312" cy="900113"/>
          </a:xfrm>
          <a:prstGeom prst="rect">
            <a:avLst/>
          </a:prstGeom>
          <a:noFill/>
          <a:ln w="9525">
            <a:noFill/>
          </a:ln>
        </p:spPr>
      </p:pic>
      <p:pic>
        <p:nvPicPr>
          <p:cNvPr id="14342" name="Google Shape;76;p9"/>
          <p:cNvPicPr preferRelativeResize="0">
            <a:picLocks noChangeAspect="1"/>
          </p:cNvPicPr>
          <p:nvPr/>
        </p:nvPicPr>
        <p:blipFill>
          <a:blip r:embed="rId4"/>
          <a:stretch>
            <a:fillRect/>
          </a:stretch>
        </p:blipFill>
        <p:spPr>
          <a:xfrm rot="-1086932" flipH="1">
            <a:off x="8391525" y="1639888"/>
            <a:ext cx="579438" cy="925512"/>
          </a:xfrm>
          <a:prstGeom prst="rect">
            <a:avLst/>
          </a:prstGeom>
          <a:noFill/>
          <a:ln w="9525">
            <a:noFill/>
          </a:ln>
        </p:spPr>
      </p:pic>
      <p:pic>
        <p:nvPicPr>
          <p:cNvPr id="14343" name="Google Shape;77;p9"/>
          <p:cNvPicPr preferRelativeResize="0">
            <a:picLocks noChangeAspect="1"/>
          </p:cNvPicPr>
          <p:nvPr/>
        </p:nvPicPr>
        <p:blipFill>
          <a:blip r:embed="rId3"/>
          <a:stretch>
            <a:fillRect/>
          </a:stretch>
        </p:blipFill>
        <p:spPr>
          <a:xfrm rot="971533" flipH="1">
            <a:off x="1417638" y="5688013"/>
            <a:ext cx="595312" cy="900112"/>
          </a:xfrm>
          <a:prstGeom prst="rect">
            <a:avLst/>
          </a:prstGeom>
          <a:noFill/>
          <a:ln w="9525">
            <a:noFill/>
          </a:ln>
        </p:spPr>
      </p:pic>
      <p:pic>
        <p:nvPicPr>
          <p:cNvPr id="14344" name="Google Shape;78;p9"/>
          <p:cNvPicPr preferRelativeResize="0">
            <a:picLocks noChangeAspect="1"/>
          </p:cNvPicPr>
          <p:nvPr/>
        </p:nvPicPr>
        <p:blipFill>
          <a:blip r:embed="rId5"/>
          <a:stretch>
            <a:fillRect/>
          </a:stretch>
        </p:blipFill>
        <p:spPr>
          <a:xfrm>
            <a:off x="8231188" y="5186363"/>
            <a:ext cx="766762" cy="1328737"/>
          </a:xfrm>
          <a:prstGeom prst="rect">
            <a:avLst/>
          </a:prstGeom>
          <a:noFill/>
          <a:ln w="9525">
            <a:noFill/>
          </a:ln>
        </p:spPr>
      </p:pic>
      <p:pic>
        <p:nvPicPr>
          <p:cNvPr id="14345" name="Google Shape;79;p9"/>
          <p:cNvPicPr preferRelativeResize="0">
            <a:picLocks noChangeAspect="1"/>
          </p:cNvPicPr>
          <p:nvPr/>
        </p:nvPicPr>
        <p:blipFill>
          <a:blip r:embed="rId6"/>
          <a:stretch>
            <a:fillRect/>
          </a:stretch>
        </p:blipFill>
        <p:spPr>
          <a:xfrm>
            <a:off x="254000" y="1041400"/>
            <a:ext cx="1149350" cy="895350"/>
          </a:xfrm>
          <a:prstGeom prst="rect">
            <a:avLst/>
          </a:prstGeom>
          <a:noFill/>
          <a:ln w="9525">
            <a:noFill/>
          </a:ln>
        </p:spPr>
      </p:pic>
      <p:sp>
        <p:nvSpPr>
          <p:cNvPr id="73" name="Google Shape;73;p9"/>
          <p:cNvSpPr txBox="1">
            <a:spLocks noGrp="1"/>
          </p:cNvSpPr>
          <p:nvPr>
            <p:ph type="title"/>
          </p:nvPr>
        </p:nvSpPr>
        <p:spPr>
          <a:xfrm>
            <a:off x="2266000" y="1672000"/>
            <a:ext cx="4872900" cy="2619200"/>
          </a:xfrm>
          <a:prstGeom prst="rect">
            <a:avLst/>
          </a:prstGeom>
        </p:spPr>
        <p:txBody>
          <a:bodyPr spcFirstLastPara="1" lIns="91425" tIns="91425" rIns="91425" bIns="91425">
            <a:noAutofit/>
          </a:bodyPr>
          <a:lstStyle>
            <a:lvl1pPr lvl="0" algn="ctr" rtl="0">
              <a:spcBef>
                <a:spcPts val="0"/>
              </a:spcBef>
              <a:spcAft>
                <a:spcPts val="0"/>
              </a:spcAft>
              <a:buSzPts val="3500"/>
              <a:buNone/>
              <a:defRPr sz="12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74" name="Google Shape;74;p9"/>
          <p:cNvSpPr txBox="1">
            <a:spLocks noGrp="1"/>
          </p:cNvSpPr>
          <p:nvPr>
            <p:ph type="subTitle" idx="1"/>
          </p:nvPr>
        </p:nvSpPr>
        <p:spPr>
          <a:xfrm>
            <a:off x="2266000" y="4291200"/>
            <a:ext cx="4872900" cy="894800"/>
          </a:xfrm>
          <a:prstGeom prst="rect">
            <a:avLst/>
          </a:prstGeom>
        </p:spPr>
        <p:txBody>
          <a:bodyPr spcFirstLastPara="1" lIns="91425" tIns="91425" rIns="91425" bIns="91425">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FD29356-476F-4AAA-ABDF-A25E365A0D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4F4024A-052B-49ED-BDA9-9E66D38607D5}" type="slidenum">
              <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009ED6"/>
        </a:solidFill>
        <a:effectLst/>
      </p:bgPr>
    </p:bg>
    <p:spTree>
      <p:nvGrpSpPr>
        <p:cNvPr id="1" name="Shape 122"/>
        <p:cNvGrpSpPr/>
        <p:nvPr/>
      </p:nvGrpSpPr>
      <p:grpSpPr>
        <a:xfrm>
          <a:off x="0" y="0"/>
          <a:ext cx="0" cy="0"/>
          <a:chOff x="0" y="0"/>
          <a:chExt cx="0" cy="0"/>
        </a:xfrm>
      </p:grpSpPr>
      <p:pic>
        <p:nvPicPr>
          <p:cNvPr id="15364" name="Google Shape;123;p14"/>
          <p:cNvPicPr preferRelativeResize="0">
            <a:picLocks noChangeAspect="1"/>
          </p:cNvPicPr>
          <p:nvPr/>
        </p:nvPicPr>
        <p:blipFill>
          <a:blip r:embed="rId2"/>
          <a:srcRect l="1007" t="34993" r="246" b="739"/>
          <a:stretch>
            <a:fillRect/>
          </a:stretch>
        </p:blipFill>
        <p:spPr>
          <a:xfrm>
            <a:off x="0" y="0"/>
            <a:ext cx="9144000" cy="6858000"/>
          </a:xfrm>
          <a:prstGeom prst="rect">
            <a:avLst/>
          </a:prstGeom>
          <a:noFill/>
          <a:ln w="9525">
            <a:noFill/>
          </a:ln>
        </p:spPr>
      </p:pic>
      <p:pic>
        <p:nvPicPr>
          <p:cNvPr id="15365" name="Google Shape;126;p14"/>
          <p:cNvPicPr preferRelativeResize="0">
            <a:picLocks noChangeAspect="1"/>
          </p:cNvPicPr>
          <p:nvPr/>
        </p:nvPicPr>
        <p:blipFill>
          <a:blip r:embed="rId3"/>
          <a:stretch>
            <a:fillRect/>
          </a:stretch>
        </p:blipFill>
        <p:spPr>
          <a:xfrm>
            <a:off x="100013" y="5157788"/>
            <a:ext cx="1511300" cy="1597025"/>
          </a:xfrm>
          <a:prstGeom prst="rect">
            <a:avLst/>
          </a:prstGeom>
          <a:noFill/>
          <a:ln w="9525">
            <a:noFill/>
          </a:ln>
        </p:spPr>
      </p:pic>
      <p:pic>
        <p:nvPicPr>
          <p:cNvPr id="15366" name="Google Shape;127;p14"/>
          <p:cNvPicPr preferRelativeResize="0">
            <a:picLocks noChangeAspect="1"/>
          </p:cNvPicPr>
          <p:nvPr/>
        </p:nvPicPr>
        <p:blipFill>
          <a:blip r:embed="rId4"/>
          <a:stretch>
            <a:fillRect/>
          </a:stretch>
        </p:blipFill>
        <p:spPr>
          <a:xfrm>
            <a:off x="8285163" y="155575"/>
            <a:ext cx="684212" cy="1128713"/>
          </a:xfrm>
          <a:prstGeom prst="rect">
            <a:avLst/>
          </a:prstGeom>
          <a:noFill/>
          <a:ln w="9525">
            <a:noFill/>
          </a:ln>
        </p:spPr>
      </p:pic>
      <p:pic>
        <p:nvPicPr>
          <p:cNvPr id="15367" name="Google Shape;128;p14"/>
          <p:cNvPicPr preferRelativeResize="0">
            <a:picLocks noChangeAspect="1"/>
          </p:cNvPicPr>
          <p:nvPr/>
        </p:nvPicPr>
        <p:blipFill>
          <a:blip r:embed="rId5"/>
          <a:stretch>
            <a:fillRect/>
          </a:stretch>
        </p:blipFill>
        <p:spPr>
          <a:xfrm rot="-1615791">
            <a:off x="8145463" y="968375"/>
            <a:ext cx="457200" cy="695325"/>
          </a:xfrm>
          <a:prstGeom prst="rect">
            <a:avLst/>
          </a:prstGeom>
          <a:noFill/>
          <a:ln w="9525">
            <a:noFill/>
          </a:ln>
        </p:spPr>
      </p:pic>
      <p:pic>
        <p:nvPicPr>
          <p:cNvPr id="15368" name="Google Shape;129;p14"/>
          <p:cNvPicPr preferRelativeResize="0">
            <a:picLocks noChangeAspect="1"/>
          </p:cNvPicPr>
          <p:nvPr/>
        </p:nvPicPr>
        <p:blipFill>
          <a:blip r:embed="rId6"/>
          <a:stretch>
            <a:fillRect/>
          </a:stretch>
        </p:blipFill>
        <p:spPr>
          <a:xfrm rot="1170015">
            <a:off x="8585200" y="5953125"/>
            <a:ext cx="203200" cy="371475"/>
          </a:xfrm>
          <a:prstGeom prst="rect">
            <a:avLst/>
          </a:prstGeom>
          <a:noFill/>
          <a:ln w="9525">
            <a:noFill/>
          </a:ln>
        </p:spPr>
      </p:pic>
      <p:pic>
        <p:nvPicPr>
          <p:cNvPr id="15369" name="Google Shape;130;p14"/>
          <p:cNvPicPr preferRelativeResize="0">
            <a:picLocks noChangeAspect="1"/>
          </p:cNvPicPr>
          <p:nvPr/>
        </p:nvPicPr>
        <p:blipFill>
          <a:blip r:embed="rId7"/>
          <a:stretch>
            <a:fillRect/>
          </a:stretch>
        </p:blipFill>
        <p:spPr>
          <a:xfrm rot="2395785">
            <a:off x="423863" y="354013"/>
            <a:ext cx="579437" cy="925512"/>
          </a:xfrm>
          <a:prstGeom prst="rect">
            <a:avLst/>
          </a:prstGeom>
          <a:noFill/>
          <a:ln w="9525">
            <a:noFill/>
          </a:ln>
        </p:spPr>
      </p:pic>
      <p:sp>
        <p:nvSpPr>
          <p:cNvPr id="124" name="Google Shape;124;p14"/>
          <p:cNvSpPr txBox="1">
            <a:spLocks noGrp="1"/>
          </p:cNvSpPr>
          <p:nvPr>
            <p:ph type="title"/>
          </p:nvPr>
        </p:nvSpPr>
        <p:spPr>
          <a:xfrm>
            <a:off x="2796775" y="4133733"/>
            <a:ext cx="5120700" cy="709200"/>
          </a:xfrm>
          <a:prstGeom prst="rect">
            <a:avLst/>
          </a:prstGeom>
        </p:spPr>
        <p:txBody>
          <a:bodyPr spcFirstLastPara="1" lIns="91425" tIns="91425" rIns="91425" bIns="91425">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p:txBody>
      </p:sp>
      <p:sp>
        <p:nvSpPr>
          <p:cNvPr id="125" name="Google Shape;125;p14"/>
          <p:cNvSpPr txBox="1">
            <a:spLocks noGrp="1"/>
          </p:cNvSpPr>
          <p:nvPr>
            <p:ph type="subTitle" idx="1"/>
          </p:nvPr>
        </p:nvSpPr>
        <p:spPr>
          <a:xfrm>
            <a:off x="1226400" y="2015084"/>
            <a:ext cx="6691200" cy="1971200"/>
          </a:xfrm>
          <a:prstGeom prst="rect">
            <a:avLst/>
          </a:prstGeom>
        </p:spPr>
        <p:txBody>
          <a:bodyPr spcFirstLastPara="1" lIns="91425" tIns="91425" rIns="91425" bIns="91425" anchor="ctr">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p:txBody>
      </p:sp>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FD29356-476F-4AAA-ABDF-A25E365A0D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4F4024A-052B-49ED-BDA9-9E66D38607D5}" type="slidenum">
              <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009ED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3"/>
          <p:cNvSpPr>
            <a:spLocks noGrp="1"/>
          </p:cNvSpPr>
          <p:nvPr>
            <p:ph type="dt" sz="half" idx="12"/>
          </p:nvPr>
        </p:nvSpPr>
        <p:spPr>
          <a:xfrm>
            <a:off x="7620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7C702BF-0ED5-456A-A905-1322E9F8C2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5"/>
          <p:cNvSpPr>
            <a:spLocks noGrp="1"/>
          </p:cNvSpPr>
          <p:nvPr>
            <p:ph type="sldNum" sz="quarter" idx="4"/>
          </p:nvPr>
        </p:nvSpPr>
        <p:spPr>
          <a:xfrm>
            <a:off x="67056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3CFA238-9EE5-4C07-BD05-7A13F0B130DA}" type="slidenum">
              <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009ED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3"/>
          <p:cNvSpPr>
            <a:spLocks noGrp="1"/>
          </p:cNvSpPr>
          <p:nvPr>
            <p:ph type="dt" sz="half" idx="12"/>
          </p:nvPr>
        </p:nvSpPr>
        <p:spPr>
          <a:xfrm>
            <a:off x="7620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2AE6A087-14F9-47C1-B2FF-A8B86A83DBB8}"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Footer Placeholder 4"/>
          <p:cNvSpPr>
            <a:spLocks noGrp="1"/>
          </p:cNvSpPr>
          <p:nvPr>
            <p:ph type="ftr" sz="quarter" idx="13"/>
          </p:nvPr>
        </p:nvSpPr>
        <p:spPr>
          <a:xfrm>
            <a:off x="33528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5"/>
          <p:cNvSpPr>
            <a:spLocks noGrp="1"/>
          </p:cNvSpPr>
          <p:nvPr>
            <p:ph type="sldNum" sz="quarter" idx="14"/>
          </p:nvPr>
        </p:nvSpPr>
        <p:spPr>
          <a:xfrm>
            <a:off x="67056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0A77B1A-4C48-4275-82E8-0E091F8B4542}" type="slidenum">
              <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009ED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9" name="Date Placeholder 3"/>
          <p:cNvSpPr>
            <a:spLocks noGrp="1"/>
          </p:cNvSpPr>
          <p:nvPr>
            <p:ph type="dt" sz="half" idx="12"/>
          </p:nvPr>
        </p:nvSpPr>
        <p:spPr>
          <a:xfrm>
            <a:off x="7620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C9D5C89-12F7-4696-AE38-CA8F85622984}"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5"/>
          <p:cNvSpPr>
            <a:spLocks noGrp="1"/>
          </p:cNvSpPr>
          <p:nvPr>
            <p:ph type="sldNum" sz="quarter" idx="4"/>
          </p:nvPr>
        </p:nvSpPr>
        <p:spPr>
          <a:xfrm>
            <a:off x="67056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C6BFC2C-95D4-4D4C-8BE8-AA46678D3E69}" type="slidenum">
              <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009ED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9" name="Date Placeholder 3"/>
          <p:cNvSpPr>
            <a:spLocks noGrp="1"/>
          </p:cNvSpPr>
          <p:nvPr>
            <p:ph type="dt" sz="half" idx="12"/>
          </p:nvPr>
        </p:nvSpPr>
        <p:spPr>
          <a:xfrm>
            <a:off x="7620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68ACA3A-F3DC-479F-B4EA-00CC43AC0823}"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5"/>
          <p:cNvSpPr>
            <a:spLocks noGrp="1"/>
          </p:cNvSpPr>
          <p:nvPr>
            <p:ph type="sldNum" sz="quarter" idx="4"/>
          </p:nvPr>
        </p:nvSpPr>
        <p:spPr>
          <a:xfrm>
            <a:off x="67056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5DBC4F7-2D7C-4BB2-B369-F69BEF144753}" type="slidenum">
              <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009ED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17EECA5-4919-4B2E-BC05-55A1113D787F}"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5"/>
          <p:cNvSpPr>
            <a:spLocks noGrp="1"/>
          </p:cNvSpPr>
          <p:nvPr>
            <p:ph type="sldNum" sz="quarter" idx="4"/>
          </p:nvPr>
        </p:nvSpPr>
        <p:spPr>
          <a:xfrm>
            <a:off x="67056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F087705-8AC1-4B48-837B-6061D782CC95}" type="slidenum">
              <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009ED6"/>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9"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3137F75-24DC-47BC-B321-DE47A84AF8D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5"/>
          <p:cNvSpPr>
            <a:spLocks noGrp="1"/>
          </p:cNvSpPr>
          <p:nvPr>
            <p:ph type="sldNum" sz="quarter" idx="4"/>
          </p:nvPr>
        </p:nvSpPr>
        <p:spPr>
          <a:xfrm>
            <a:off x="67056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E6E7A66-FAE6-4077-B00C-37A06469CFA0}" type="slidenum">
              <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7FD29356-476F-4AAA-ABDF-A25E365A0D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74F4024A-052B-49ED-BDA9-9E66D38607D5}" type="slidenum">
              <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009ED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0C3E2BB-2C1D-4650-9E56-D3228AACF4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5"/>
          <p:cNvSpPr>
            <a:spLocks noGrp="1"/>
          </p:cNvSpPr>
          <p:nvPr>
            <p:ph type="sldNum" sz="quarter" idx="4"/>
          </p:nvPr>
        </p:nvSpPr>
        <p:spPr>
          <a:xfrm>
            <a:off x="6705600" y="6356350"/>
            <a:ext cx="2133600" cy="365125"/>
          </a:xfrm>
          <a:prstGeom prst="rect">
            <a:avLst/>
          </a:prstGeom>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C53DA19-3021-4894-BC7A-8D4CDA9E44F2}" type="slidenum">
              <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28.png"/><Relationship Id="rId18" Type="http://schemas.openxmlformats.org/officeDocument/2006/relationships/image" Target="../media/image2.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ED6"/>
        </a:solidFill>
        <a:effectLst/>
      </p:bgPr>
    </p:bg>
    <p:spTree>
      <p:nvGrpSpPr>
        <p:cNvPr id="1" name=""/>
        <p:cNvGrpSpPr/>
        <p:nvPr/>
      </p:nvGrpSpPr>
      <p:grpSpPr/>
      <p:pic>
        <p:nvPicPr>
          <p:cNvPr id="1026" name="Picture 6"/>
          <p:cNvPicPr>
            <a:picLocks noChangeAspect="1"/>
          </p:cNvPicPr>
          <p:nvPr/>
        </p:nvPicPr>
        <p:blipFill>
          <a:blip r:embed="rId18"/>
          <a:stretch>
            <a:fillRect/>
          </a:stretch>
        </p:blipFill>
        <p:spPr>
          <a:xfrm>
            <a:off x="42863" y="0"/>
            <a:ext cx="9101137" cy="6880225"/>
          </a:xfrm>
          <a:prstGeom prst="rect">
            <a:avLst/>
          </a:prstGeom>
          <a:noFill/>
          <a:ln w="9525">
            <a:noFill/>
          </a:ln>
        </p:spPr>
      </p:pic>
      <p:sp>
        <p:nvSpPr>
          <p:cNvPr id="1027" name="Title Placeholder 1"/>
          <p:cNvSpPr>
            <a:spLocks noGrp="1"/>
          </p:cNvSpPr>
          <p:nvPr>
            <p:ph type="title"/>
          </p:nvPr>
        </p:nvSpPr>
        <p:spPr>
          <a:xfrm>
            <a:off x="762000" y="274638"/>
            <a:ext cx="8077200" cy="1143000"/>
          </a:xfrm>
          <a:prstGeom prst="rect">
            <a:avLst/>
          </a:prstGeom>
          <a:noFill/>
          <a:ln w="9525">
            <a:noFill/>
          </a:ln>
        </p:spPr>
        <p:txBody>
          <a:bodyPr anchor="ctr" anchorCtr="0"/>
          <a:p>
            <a:pPr lvl="0"/>
            <a:r>
              <a:rPr lang="en-US" altLang="vi-VN" dirty="0"/>
              <a:t>Click to edit Master title style</a:t>
            </a:r>
            <a:endParaRPr lang="en-US" altLang="vi-VN" dirty="0"/>
          </a:p>
        </p:txBody>
      </p:sp>
      <p:sp>
        <p:nvSpPr>
          <p:cNvPr id="1028" name="Text Placeholder 2"/>
          <p:cNvSpPr>
            <a:spLocks noGrp="1"/>
          </p:cNvSpPr>
          <p:nvPr>
            <p:ph type="body" idx="1"/>
          </p:nvPr>
        </p:nvSpPr>
        <p:spPr>
          <a:xfrm>
            <a:off x="762000" y="1600200"/>
            <a:ext cx="8077200" cy="4525963"/>
          </a:xfrm>
          <a:prstGeom prst="rect">
            <a:avLst/>
          </a:prstGeom>
          <a:noFill/>
          <a:ln w="9525">
            <a:noFill/>
          </a:ln>
        </p:spPr>
        <p:txBody>
          <a:bodyPr/>
          <a:p>
            <a:pPr lvl="0"/>
            <a:r>
              <a:rPr lang="en-US" altLang="vi-VN" dirty="0"/>
              <a:t>Click to edit Master text styles</a:t>
            </a:r>
            <a:endParaRPr lang="en-US" altLang="vi-VN" dirty="0"/>
          </a:p>
          <a:p>
            <a:pPr lvl="1"/>
            <a:r>
              <a:rPr lang="en-US" altLang="vi-VN" dirty="0"/>
              <a:t>Second level</a:t>
            </a:r>
            <a:endParaRPr lang="en-US" altLang="vi-VN" dirty="0"/>
          </a:p>
          <a:p>
            <a:pPr lvl="2"/>
            <a:r>
              <a:rPr lang="en-US" altLang="vi-VN" dirty="0"/>
              <a:t>Third level</a:t>
            </a:r>
            <a:endParaRPr lang="en-US" altLang="vi-VN" dirty="0"/>
          </a:p>
          <a:p>
            <a:pPr lvl="3"/>
            <a:r>
              <a:rPr lang="en-US" altLang="vi-VN" dirty="0"/>
              <a:t>Fourth level</a:t>
            </a:r>
            <a:endParaRPr lang="en-US" altLang="vi-VN" dirty="0"/>
          </a:p>
          <a:p>
            <a:pPr lvl="4"/>
            <a:r>
              <a:rPr lang="en-US" altLang="vi-VN" dirty="0"/>
              <a:t>Fifth level</a:t>
            </a:r>
            <a:endParaRPr lang="en-US" altLang="vi-VN"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7FD29356-476F-4AAA-ABDF-A25E365A0D2C}"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4F4024A-052B-49ED-BDA9-9E66D38607D5}" type="slidenum">
              <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fld>
            <a:endParaRPr kumimoji="0" lang="en-US" altLang="vi-VN"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pic>
        <p:nvPicPr>
          <p:cNvPr id="1032" name="Picture 7"/>
          <p:cNvPicPr>
            <a:picLocks noChangeAspect="1"/>
          </p:cNvPicPr>
          <p:nvPr/>
        </p:nvPicPr>
        <p:blipFill>
          <a:blip r:embed="rId19"/>
          <a:stretch>
            <a:fillRect/>
          </a:stretch>
        </p:blipFill>
        <p:spPr>
          <a:xfrm>
            <a:off x="-152400" y="-109537"/>
            <a:ext cx="819150" cy="70834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p:timing>
    <p:tnLst>
      <p:par>
        <p:cTn id="1" dur="indefinite" restart="never" nodeType="tmRoot"/>
      </p:par>
    </p:tnLst>
  </p:timing>
  <p:hf sldNum="0" hdr="0" ftr="0" dt="0"/>
  <p:txStyles>
    <p:titleStyle>
      <a:lvl1pPr algn="l" rtl="0" eaLnBrk="0" fontAlgn="base" hangingPunct="0">
        <a:spcBef>
          <a:spcPct val="0"/>
        </a:spcBef>
        <a:spcAft>
          <a:spcPct val="0"/>
        </a:spcAft>
        <a:defRPr lang="en-US" sz="4400" kern="1200" dirty="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l" rtl="0" fontAlgn="base">
        <a:spcBef>
          <a:spcPct val="0"/>
        </a:spcBef>
        <a:spcAft>
          <a:spcPct val="0"/>
        </a:spcAft>
        <a:defRPr sz="4400">
          <a:solidFill>
            <a:schemeClr val="tx1"/>
          </a:solidFill>
          <a:latin typeface="Calibri" panose="020F0502020204030204" pitchFamily="34" charset="0"/>
        </a:defRPr>
      </a:lvl6pPr>
      <a:lvl7pPr marL="914400" algn="l" rtl="0" fontAlgn="base">
        <a:spcBef>
          <a:spcPct val="0"/>
        </a:spcBef>
        <a:spcAft>
          <a:spcPct val="0"/>
        </a:spcAft>
        <a:defRPr sz="4400">
          <a:solidFill>
            <a:schemeClr val="tx1"/>
          </a:solidFill>
          <a:latin typeface="Calibri" panose="020F0502020204030204" pitchFamily="34" charset="0"/>
        </a:defRPr>
      </a:lvl7pPr>
      <a:lvl8pPr marL="1371600" algn="l" rtl="0" fontAlgn="base">
        <a:spcBef>
          <a:spcPct val="0"/>
        </a:spcBef>
        <a:spcAft>
          <a:spcPct val="0"/>
        </a:spcAft>
        <a:defRPr sz="4400">
          <a:solidFill>
            <a:schemeClr val="tx1"/>
          </a:solidFill>
          <a:latin typeface="Calibri" panose="020F0502020204030204" pitchFamily="34" charset="0"/>
        </a:defRPr>
      </a:lvl8pPr>
      <a:lvl9pPr marL="1828800" algn="l"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30.jpeg"/><Relationship Id="rId1" Type="http://schemas.openxmlformats.org/officeDocument/2006/relationships/image" Target="../media/image2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1.wmf"/></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5.xml"/><Relationship Id="rId3" Type="http://schemas.openxmlformats.org/officeDocument/2006/relationships/image" Target="../media/image47.png"/><Relationship Id="rId2" Type="http://schemas.openxmlformats.org/officeDocument/2006/relationships/image" Target="../media/image33.png"/><Relationship Id="rId1" Type="http://schemas.openxmlformats.org/officeDocument/2006/relationships/image" Target="../media/image32.png"/></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7.xml"/><Relationship Id="rId7" Type="http://schemas.openxmlformats.org/officeDocument/2006/relationships/image" Target="../media/image54.png"/><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6.xml"/><Relationship Id="rId5" Type="http://schemas.openxmlformats.org/officeDocument/2006/relationships/image" Target="../media/image55.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6.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5.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5.jpe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38.wmf"/><Relationship Id="rId5" Type="http://schemas.openxmlformats.org/officeDocument/2006/relationships/image" Target="../media/image31.wmf"/><Relationship Id="rId4" Type="http://schemas.openxmlformats.org/officeDocument/2006/relationships/image" Target="../media/image37.wmf"/><Relationship Id="rId3" Type="http://schemas.openxmlformats.org/officeDocument/2006/relationships/image" Target="../media/image36.png"/><Relationship Id="rId2" Type="http://schemas.microsoft.com/office/2007/relationships/media" Target="file:///D:\VAN%20HOA%20GIAI%20TRI\ca%20nhac\Mp3%20Phong%20trao\Mo%20uoc%20ngay%20mai.mp3" TargetMode="External"/><Relationship Id="rId1" Type="http://schemas.openxmlformats.org/officeDocument/2006/relationships/audio" Target="file:///D:\VAN%20HOA%20GIAI%20TRI\ca%20nhac\Mp3%20Phong%20trao\Mo%20uoc%20ngay%20mai.mp3" TargetMode="Externa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4.xml"/><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6.xml"/><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546" name="Picture 2" descr="207623"/>
          <p:cNvPicPr>
            <a:picLocks noChangeAspect="1"/>
          </p:cNvPicPr>
          <p:nvPr>
            <p:ph type="body" idx="4294967295"/>
          </p:nvPr>
        </p:nvPicPr>
        <p:blipFill>
          <a:blip r:embed="rId1"/>
          <a:srcRect/>
          <a:stretch>
            <a:fillRect/>
          </a:stretch>
        </p:blipFill>
        <p:spPr>
          <a:xfrm>
            <a:off x="0" y="0"/>
            <a:ext cx="9144000" cy="6858000"/>
          </a:xfrm>
        </p:spPr>
      </p:pic>
      <p:pic>
        <p:nvPicPr>
          <p:cNvPr id="18435" name="Picture 3" descr="Water lilies"/>
          <p:cNvPicPr>
            <a:picLocks noChangeAspect="1"/>
          </p:cNvPicPr>
          <p:nvPr/>
        </p:nvPicPr>
        <p:blipFill>
          <a:blip r:embed="rId2"/>
          <a:stretch>
            <a:fillRect/>
          </a:stretch>
        </p:blipFill>
        <p:spPr>
          <a:xfrm>
            <a:off x="0" y="0"/>
            <a:ext cx="9296400" cy="7010400"/>
          </a:xfrm>
          <a:prstGeom prst="rect">
            <a:avLst/>
          </a:prstGeom>
          <a:noFill/>
          <a:ln w="9525">
            <a:noFill/>
          </a:ln>
        </p:spPr>
      </p:pic>
      <p:sp>
        <p:nvSpPr>
          <p:cNvPr id="108548" name="Rectangle 4"/>
          <p:cNvSpPr/>
          <p:nvPr/>
        </p:nvSpPr>
        <p:spPr>
          <a:xfrm>
            <a:off x="1447800" y="381000"/>
            <a:ext cx="3657600" cy="914400"/>
          </a:xfrm>
          <a:prstGeom prst="rect">
            <a:avLst/>
          </a:prstGeom>
          <a:noFill/>
          <a:ln w="57150" cap="flat" cmpd="thinThick">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4800" b="1" dirty="0">
                <a:solidFill>
                  <a:srgbClr val="FFFF00"/>
                </a:solidFill>
                <a:latin typeface="Times New Roman" panose="02020603050405020304" pitchFamily="18" charset="0"/>
              </a:rPr>
              <a:t>BÀI GIẢNG</a:t>
            </a:r>
            <a:endParaRPr lang="en-US" altLang="vi-VN" sz="4800" b="1" dirty="0">
              <a:solidFill>
                <a:srgbClr val="FFFF00"/>
              </a:solidFill>
              <a:latin typeface="Times New Roman" panose="02020603050405020304" pitchFamily="18" charset="0"/>
            </a:endParaRPr>
          </a:p>
        </p:txBody>
      </p:sp>
      <p:sp>
        <p:nvSpPr>
          <p:cNvPr id="108553" name="Rectangle 9"/>
          <p:cNvSpPr/>
          <p:nvPr/>
        </p:nvSpPr>
        <p:spPr>
          <a:xfrm>
            <a:off x="4953000" y="1066800"/>
            <a:ext cx="3657600" cy="914400"/>
          </a:xfrm>
          <a:prstGeom prst="rect">
            <a:avLst/>
          </a:prstGeom>
          <a:noFill/>
          <a:ln w="57150" cap="flat" cmpd="thinThick">
            <a:solidFill>
              <a:srgbClr val="FFFF00"/>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4800" b="1" dirty="0">
                <a:solidFill>
                  <a:srgbClr val="FFFF00"/>
                </a:solidFill>
                <a:latin typeface="Times New Roman" panose="02020603050405020304" pitchFamily="18" charset="0"/>
              </a:rPr>
              <a:t>GDCD 8</a:t>
            </a:r>
            <a:endParaRPr lang="en-US" altLang="vi-VN" sz="4800" b="1" dirty="0">
              <a:solidFill>
                <a:srgbClr val="FFFF00"/>
              </a:solidFill>
              <a:latin typeface="Times New Roman" panose="02020603050405020304" pitchFamily="18"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nodeType="clickEffect">
                                  <p:stCondLst>
                                    <p:cond delay="0"/>
                                  </p:stCondLst>
                                  <p:endCondLst>
                                    <p:cond evt="onNext" delay="0">
                                      <p:tgtEl>
                                        <p:sldTgt/>
                                      </p:tgtEl>
                                    </p:cond>
                                  </p:endCondLst>
                                  <p:childTnLst>
                                    <p:animClr clrSpc="hsl" dir="cw">
                                      <p:cBhvr override="childStyle">
                                        <p:cTn id="6" dur="500" fill="hold"/>
                                        <p:tgtEl>
                                          <p:spTgt spid="108546"/>
                                        </p:tgtEl>
                                        <p:attrNameLst>
                                          <p:attrName>style.color</p:attrName>
                                        </p:attrNameLst>
                                      </p:cBhvr>
                                      <p:by>
                                        <p:hsl h="-7199925" s="0" l="0"/>
                                      </p:by>
                                    </p:animClr>
                                    <p:animClr clrSpc="hsl" dir="cw">
                                      <p:cBhvr>
                                        <p:cTn id="7" dur="500" fill="hold"/>
                                        <p:tgtEl>
                                          <p:spTgt spid="108546"/>
                                        </p:tgtEl>
                                        <p:attrNameLst>
                                          <p:attrName>fillcolor</p:attrName>
                                        </p:attrNameLst>
                                      </p:cBhvr>
                                      <p:by>
                                        <p:hsl h="-7199925" s="0" l="0"/>
                                      </p:by>
                                    </p:animClr>
                                    <p:animClr clrSpc="hsl" dir="cw">
                                      <p:cBhvr>
                                        <p:cTn id="8" dur="500" fill="hold"/>
                                        <p:tgtEl>
                                          <p:spTgt spid="108546"/>
                                        </p:tgtEl>
                                        <p:attrNameLst>
                                          <p:attrName>stroke.color</p:attrName>
                                        </p:attrNameLst>
                                      </p:cBhvr>
                                      <p:by>
                                        <p:hsl h="-7199925" s="0" l="0"/>
                                      </p:by>
                                    </p:animClr>
                                    <p:set>
                                      <p:cBhvr>
                                        <p:cTn id="9" dur="500" fill="hold"/>
                                        <p:tgtEl>
                                          <p:spTgt spid="10854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08548"/>
                                        </p:tgtEl>
                                        <p:attrNameLst>
                                          <p:attrName>style.visibility</p:attrName>
                                        </p:attrNameLst>
                                      </p:cBhvr>
                                      <p:to>
                                        <p:strVal val="visible"/>
                                      </p:to>
                                    </p:set>
                                    <p:animScale>
                                      <p:cBhvr>
                                        <p:cTn id="14" dur="1000" decel="50000" fill="hold">
                                          <p:stCondLst>
                                            <p:cond delay="0"/>
                                          </p:stCondLst>
                                        </p:cTn>
                                        <p:tgtEl>
                                          <p:spTgt spid="1085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15" dur="1000" decel="50000" fill="hold">
                                          <p:stCondLst>
                                            <p:cond delay="0"/>
                                          </p:stCondLst>
                                        </p:cTn>
                                        <p:tgtEl>
                                          <p:spTgt spid="108548"/>
                                        </p:tgtEl>
                                        <p:attrNameLst>
                                          <p:attrName>ppt_x</p:attrName>
                                          <p:attrName>ppt_y</p:attrName>
                                        </p:attrNameLst>
                                      </p:cBhvr>
                                    </p:animMotion>
                                    <p:animEffect transition="in" filter="fade">
                                      <p:cBhvr>
                                        <p:cTn id="16" dur="1000"/>
                                        <p:tgtEl>
                                          <p:spTgt spid="108548"/>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08553"/>
                                        </p:tgtEl>
                                        <p:attrNameLst>
                                          <p:attrName>style.visibility</p:attrName>
                                        </p:attrNameLst>
                                      </p:cBhvr>
                                      <p:to>
                                        <p:strVal val="visible"/>
                                      </p:to>
                                    </p:set>
                                    <p:animScale>
                                      <p:cBhvr>
                                        <p:cTn id="21" dur="1000" decel="50000" fill="hold">
                                          <p:stCondLst>
                                            <p:cond delay="0"/>
                                          </p:stCondLst>
                                        </p:cTn>
                                        <p:tgtEl>
                                          <p:spTgt spid="1085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22" dur="1000" decel="50000" fill="hold">
                                          <p:stCondLst>
                                            <p:cond delay="0"/>
                                          </p:stCondLst>
                                        </p:cTn>
                                        <p:tgtEl>
                                          <p:spTgt spid="108553"/>
                                        </p:tgtEl>
                                        <p:attrNameLst>
                                          <p:attrName>ppt_x</p:attrName>
                                          <p:attrName>ppt_y</p:attrName>
                                        </p:attrNameLst>
                                      </p:cBhvr>
                                    </p:animMotion>
                                    <p:animEffect transition="in" filter="fade">
                                      <p:cBhvr>
                                        <p:cTn id="23" dur="1000"/>
                                        <p:tgtEl>
                                          <p:spTgt spid="108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nimBg="1"/>
      <p:bldP spid="1085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Box 1"/>
          <p:cNvSpPr txBox="1"/>
          <p:nvPr/>
        </p:nvSpPr>
        <p:spPr>
          <a:xfrm>
            <a:off x="762000" y="228600"/>
            <a:ext cx="8001000" cy="4399915"/>
          </a:xfrm>
          <a:prstGeom prst="rect">
            <a:avLst/>
          </a:prstGeom>
          <a:noFill/>
          <a:ln w="9525">
            <a:noFill/>
          </a:ln>
        </p:spPr>
        <p:txBody>
          <a:bodyPr>
            <a:spAutoFit/>
          </a:bodyPr>
          <a:p>
            <a:pPr algn="just"/>
            <a:r>
              <a:rPr sz="2800" i="1" dirty="0">
                <a:latin typeface="Times New Roman" panose="02020603050405020304" pitchFamily="18" charset="0"/>
              </a:rPr>
              <a:t>+ </a:t>
            </a:r>
            <a:r>
              <a:rPr sz="2800" b="1" i="1" dirty="0">
                <a:latin typeface="Times New Roman" panose="02020603050405020304" pitchFamily="18" charset="0"/>
              </a:rPr>
              <a:t>Nhóm 1, 2:</a:t>
            </a:r>
            <a:r>
              <a:rPr sz="2800" i="1" dirty="0">
                <a:latin typeface="Times New Roman" panose="02020603050405020304" pitchFamily="18" charset="0"/>
              </a:rPr>
              <a:t> Trường hợp 2: Chị X và đồng nghiệp đã thực hiện quyền của người lao động bằng việc khiếu nại, yêu cầu Ban giám đốc công ty xem xét giải quyết vấn đề điều kiện lao động không đảm bảo, trang thiết bị bảo hộ không đầy đủ khiến sức khỏe của người lao động không đảm bảo, trang thiết bị bảo hộ không đầy đủ sức khỏe của người lao động bị ảnh hưởng xấu; đồng thời chị X cũng dự định yêu cầu chấm dứt hợp đồng lao động để tìm kiếm một công việc mới nếu điều kiện làm việc không được cải thiện.</a:t>
            </a:r>
            <a:endParaRPr sz="2800" dirty="0">
              <a:latin typeface="Times New Roman" panose="02020603050405020304" pitchFamily="18" charset="0"/>
            </a:endParaRPr>
          </a:p>
        </p:txBody>
      </p:sp>
      <p:sp>
        <p:nvSpPr>
          <p:cNvPr id="30723" name="TextBox 2"/>
          <p:cNvSpPr txBox="1"/>
          <p:nvPr/>
        </p:nvSpPr>
        <p:spPr>
          <a:xfrm>
            <a:off x="762000" y="5029200"/>
            <a:ext cx="7848600" cy="1814830"/>
          </a:xfrm>
          <a:prstGeom prst="rect">
            <a:avLst/>
          </a:prstGeom>
          <a:noFill/>
          <a:ln w="9525">
            <a:noFill/>
          </a:ln>
        </p:spPr>
        <p:txBody>
          <a:bodyPr>
            <a:spAutoFit/>
          </a:bodyPr>
          <a:p>
            <a:pPr algn="just"/>
            <a:r>
              <a:rPr sz="2400" i="1" dirty="0">
                <a:latin typeface="Times New Roman" panose="02020603050405020304" pitchFamily="18" charset="0"/>
              </a:rPr>
              <a:t>+</a:t>
            </a:r>
            <a:r>
              <a:rPr sz="2800" i="1" dirty="0">
                <a:latin typeface="Times New Roman" panose="02020603050405020304" pitchFamily="18" charset="0"/>
              </a:rPr>
              <a:t> </a:t>
            </a:r>
            <a:r>
              <a:rPr sz="2800" b="1" i="1" dirty="0">
                <a:latin typeface="Times New Roman" panose="02020603050405020304" pitchFamily="18" charset="0"/>
              </a:rPr>
              <a:t>Nhóm 3, 4</a:t>
            </a:r>
            <a:r>
              <a:rPr sz="2800" i="1" dirty="0">
                <a:latin typeface="Times New Roman" panose="02020603050405020304" pitchFamily="18" charset="0"/>
              </a:rPr>
              <a:t>: Trường hợp 3: Anh H đã thực hiện nghĩa vụ của người lao động bằng việc nghiêm túc, gương mẫu chấp hành kỉ luật, nội quy của cơ quan và hoàn thành tốt công việc.</a:t>
            </a:r>
            <a:endParaRPr sz="2800" dirty="0">
              <a:latin typeface="Times New Roman" panose="02020603050405020304" pitchFamily="18"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Box 1"/>
          <p:cNvSpPr txBox="1"/>
          <p:nvPr/>
        </p:nvSpPr>
        <p:spPr>
          <a:xfrm>
            <a:off x="685800" y="838200"/>
            <a:ext cx="8238490" cy="5015865"/>
          </a:xfrm>
          <a:prstGeom prst="rect">
            <a:avLst/>
          </a:prstGeom>
          <a:noFill/>
          <a:ln w="9525">
            <a:noFill/>
          </a:ln>
        </p:spPr>
        <p:txBody>
          <a:bodyPr wrap="square">
            <a:spAutoFit/>
          </a:bodyPr>
          <a:p>
            <a:pPr algn="just"/>
            <a:r>
              <a:rPr sz="2800" dirty="0">
                <a:latin typeface="Times New Roman" panose="02020603050405020304" pitchFamily="18" charset="0"/>
              </a:rPr>
              <a:t>+</a:t>
            </a:r>
            <a:r>
              <a:rPr sz="3200" b="1" i="1" dirty="0">
                <a:latin typeface="Times New Roman" panose="02020603050405020304" pitchFamily="18" charset="0"/>
              </a:rPr>
              <a:t> Nhóm 5, 6</a:t>
            </a:r>
            <a:r>
              <a:rPr sz="3200" i="1" dirty="0">
                <a:latin typeface="Times New Roman" panose="02020603050405020304" pitchFamily="18" charset="0"/>
              </a:rPr>
              <a:t>: Ví dụ thực hiện tốt quy định của pháp luật về quyền và nghĩa vụ của người lao động trong cuộc sống:</a:t>
            </a:r>
            <a:endParaRPr sz="3200" dirty="0">
              <a:latin typeface="Times New Roman" panose="02020603050405020304" pitchFamily="18" charset="0"/>
            </a:endParaRPr>
          </a:p>
          <a:p>
            <a:pPr algn="just"/>
            <a:r>
              <a:rPr sz="3200" dirty="0">
                <a:latin typeface="Times New Roman" panose="02020603050405020304" pitchFamily="18" charset="0"/>
              </a:rPr>
              <a:t>●       </a:t>
            </a:r>
            <a:r>
              <a:rPr sz="3200" i="1" dirty="0">
                <a:latin typeface="Times New Roman" panose="02020603050405020304" pitchFamily="18" charset="0"/>
              </a:rPr>
              <a:t>Người lao động tham gia tổ chức Công đoàn.</a:t>
            </a:r>
            <a:endParaRPr sz="3200" dirty="0">
              <a:latin typeface="Times New Roman" panose="02020603050405020304" pitchFamily="18" charset="0"/>
            </a:endParaRPr>
          </a:p>
          <a:p>
            <a:pPr algn="just"/>
            <a:r>
              <a:rPr sz="3200" dirty="0">
                <a:latin typeface="Times New Roman" panose="02020603050405020304" pitchFamily="18" charset="0"/>
              </a:rPr>
              <a:t>●       </a:t>
            </a:r>
            <a:r>
              <a:rPr sz="3200" i="1" dirty="0">
                <a:latin typeface="Times New Roman" panose="02020603050405020304" pitchFamily="18" charset="0"/>
              </a:rPr>
              <a:t>GV đi học thêm để nâng cao trình độ.</a:t>
            </a:r>
            <a:endParaRPr sz="3200" dirty="0">
              <a:latin typeface="Times New Roman" panose="02020603050405020304" pitchFamily="18" charset="0"/>
            </a:endParaRPr>
          </a:p>
          <a:p>
            <a:pPr algn="just"/>
            <a:r>
              <a:rPr sz="3200" dirty="0">
                <a:latin typeface="Times New Roman" panose="02020603050405020304" pitchFamily="18" charset="0"/>
              </a:rPr>
              <a:t>●       </a:t>
            </a:r>
            <a:r>
              <a:rPr sz="3200" i="1" dirty="0">
                <a:latin typeface="Times New Roman" panose="02020603050405020304" pitchFamily="18" charset="0"/>
              </a:rPr>
              <a:t>Người lao động được nghỉ phép năm, nghỉ vào ngày lễ, tết theo quy định của pháp luật.</a:t>
            </a:r>
            <a:endParaRPr sz="3200" dirty="0">
              <a:latin typeface="Times New Roman" panose="02020603050405020304" pitchFamily="18" charset="0"/>
            </a:endParaRPr>
          </a:p>
          <a:p>
            <a:pPr algn="just"/>
            <a:r>
              <a:rPr sz="3200" dirty="0">
                <a:latin typeface="Times New Roman" panose="02020603050405020304" pitchFamily="18" charset="0"/>
              </a:rPr>
              <a:t>●       </a:t>
            </a:r>
            <a:r>
              <a:rPr sz="3200" i="1" dirty="0">
                <a:latin typeface="Times New Roman" panose="02020603050405020304" pitchFamily="18" charset="0"/>
              </a:rPr>
              <a:t>Sinh viên tốt nghiệp được tự do tìm hiểu, nộp đơn ứng tuyển vào các công ty phù hợp;...</a:t>
            </a:r>
            <a:endParaRPr sz="3200" dirty="0">
              <a:latin typeface="Times New Roman" panose="02020603050405020304" pitchFamily="18"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685800" y="609600"/>
            <a:ext cx="8001000" cy="5507990"/>
          </a:xfrm>
          <a:prstGeom prst="rect">
            <a:avLst/>
          </a:prstGeom>
          <a:noFill/>
          <a:ln w="9525">
            <a:noFill/>
          </a:ln>
        </p:spPr>
        <p:txBody>
          <a:bodyPr>
            <a:spAutoFit/>
          </a:bodyPr>
          <a:p>
            <a:pPr algn="just"/>
            <a:r>
              <a:rPr lang="pt-BR" altLang="x-none" sz="3200" b="1" dirty="0">
                <a:latin typeface="Times New Roman" panose="02020603050405020304" pitchFamily="18" charset="0"/>
              </a:rPr>
              <a:t>a</a:t>
            </a:r>
            <a:r>
              <a:rPr lang="en-US" altLang="pt-BR" sz="3200" b="1" dirty="0">
                <a:latin typeface="Times New Roman" panose="02020603050405020304" pitchFamily="18" charset="0"/>
              </a:rPr>
              <a:t>.</a:t>
            </a:r>
            <a:r>
              <a:rPr lang="pt-BR" altLang="x-none" sz="3200" dirty="0">
                <a:latin typeface="Times New Roman" panose="02020603050405020304" pitchFamily="18" charset="0"/>
              </a:rPr>
              <a:t> </a:t>
            </a:r>
            <a:r>
              <a:rPr sz="3200" b="1" dirty="0">
                <a:latin typeface="Times New Roman" panose="02020603050405020304" pitchFamily="18" charset="0"/>
              </a:rPr>
              <a:t>Quyền và nghĩa vụ cơ bản của người lao động</a:t>
            </a:r>
            <a:r>
              <a:rPr lang="vi-VN" altLang="x-none" sz="3200" dirty="0">
                <a:latin typeface="Times New Roman" panose="02020603050405020304" pitchFamily="18" charset="0"/>
              </a:rPr>
              <a:t> </a:t>
            </a:r>
            <a:endParaRPr sz="3200" dirty="0">
              <a:latin typeface="Times New Roman" panose="02020603050405020304" pitchFamily="18" charset="0"/>
            </a:endParaRPr>
          </a:p>
          <a:p>
            <a:pPr algn="just"/>
            <a:r>
              <a:rPr lang="vi-VN" altLang="x-none" sz="3200" dirty="0">
                <a:latin typeface="Times New Roman" panose="02020603050405020304" pitchFamily="18" charset="0"/>
              </a:rPr>
              <a:t>+ Người lao động có quyền làm việc, tự do lựa chọn việc làm, nơi làm việc, nghề nghiệp, không bị phân biệt đối xử, không bị cưỡng bức lao động, được hưởng lương phù hợp với trình độ, được gia nhập các tổ chức nghề nghiệp, tổ chức đại diện cho người lao động...;</a:t>
            </a:r>
            <a:endParaRPr sz="3200" dirty="0">
              <a:latin typeface="Times New Roman" panose="02020603050405020304" pitchFamily="18" charset="0"/>
            </a:endParaRPr>
          </a:p>
          <a:p>
            <a:pPr algn="just"/>
            <a:r>
              <a:rPr lang="vi-VN" altLang="x-none" sz="3200" dirty="0">
                <a:latin typeface="Times New Roman" panose="02020603050405020304" pitchFamily="18" charset="0"/>
              </a:rPr>
              <a:t>+ Có nghĩa vụ thực hiện hợp đồng lao động, chấp hành kỉ luật lao động, tuân theo sự quản lí, điều hành của người sử dụng lao động.</a:t>
            </a:r>
            <a:endParaRPr sz="3200" dirty="0">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charRg st="0" end="48"/>
                                            </p:txEl>
                                          </p:spTgt>
                                        </p:tgtEl>
                                        <p:attrNameLst>
                                          <p:attrName>style.visibility</p:attrName>
                                        </p:attrNameLst>
                                      </p:cBhvr>
                                      <p:to>
                                        <p:strVal val="visible"/>
                                      </p:to>
                                    </p:set>
                                    <p:animEffect transition="in" filter="barn(inVertical)">
                                      <p:cBhvr>
                                        <p:cTn id="7" dur="500"/>
                                        <p:tgtEl>
                                          <p:spTgt spid="2">
                                            <p:txEl>
                                              <p:charRg st="0" end="4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charRg st="48" end="310"/>
                                            </p:txEl>
                                          </p:spTgt>
                                        </p:tgtEl>
                                        <p:attrNameLst>
                                          <p:attrName>style.visibility</p:attrName>
                                        </p:attrNameLst>
                                      </p:cBhvr>
                                      <p:to>
                                        <p:strVal val="visible"/>
                                      </p:to>
                                    </p:set>
                                    <p:animEffect transition="in" filter="barn(inVertical)">
                                      <p:cBhvr>
                                        <p:cTn id="12" dur="500"/>
                                        <p:tgtEl>
                                          <p:spTgt spid="2">
                                            <p:txEl>
                                              <p:charRg st="48" end="3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charRg st="310" end="441"/>
                                            </p:txEl>
                                          </p:spTgt>
                                        </p:tgtEl>
                                        <p:attrNameLst>
                                          <p:attrName>style.visibility</p:attrName>
                                        </p:attrNameLst>
                                      </p:cBhvr>
                                      <p:to>
                                        <p:strVal val="visible"/>
                                      </p:to>
                                    </p:set>
                                    <p:animEffect transition="in" filter="barn(inVertical)">
                                      <p:cBhvr>
                                        <p:cTn id="17" dur="500"/>
                                        <p:tgtEl>
                                          <p:spTgt spid="2">
                                            <p:txEl>
                                              <p:charRg st="310" end="44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extBox 2"/>
          <p:cNvSpPr txBox="1"/>
          <p:nvPr/>
        </p:nvSpPr>
        <p:spPr>
          <a:xfrm>
            <a:off x="838200" y="76200"/>
            <a:ext cx="8172450" cy="6123940"/>
          </a:xfrm>
          <a:prstGeom prst="rect">
            <a:avLst/>
          </a:prstGeom>
          <a:noFill/>
          <a:ln w="9525">
            <a:noFill/>
          </a:ln>
        </p:spPr>
        <p:txBody>
          <a:bodyPr wrap="square">
            <a:spAutoFit/>
          </a:bodyPr>
          <a:p>
            <a:pPr algn="just"/>
            <a:r>
              <a:rPr sz="2800" b="1" dirty="0">
                <a:latin typeface="Times New Roman" panose="02020603050405020304" pitchFamily="18" charset="0"/>
              </a:rPr>
              <a:t>b</a:t>
            </a:r>
            <a:r>
              <a:rPr lang="en-US" sz="2800" b="1" dirty="0">
                <a:latin typeface="Times New Roman" panose="02020603050405020304" pitchFamily="18" charset="0"/>
              </a:rPr>
              <a:t>.</a:t>
            </a:r>
            <a:r>
              <a:rPr lang="en-US" sz="2800" b="1" i="1" dirty="0">
                <a:latin typeface="Times New Roman" panose="02020603050405020304" pitchFamily="18" charset="0"/>
              </a:rPr>
              <a:t> </a:t>
            </a:r>
            <a:r>
              <a:rPr sz="2800" b="1" dirty="0">
                <a:latin typeface="Times New Roman" panose="02020603050405020304" pitchFamily="18" charset="0"/>
              </a:rPr>
              <a:t>Quyền và nghĩa vụ cơ bản của người sử dụng lao động</a:t>
            </a:r>
            <a:endParaRPr sz="2800" i="1" dirty="0">
              <a:latin typeface="Times New Roman" panose="02020603050405020304" pitchFamily="18" charset="0"/>
            </a:endParaRPr>
          </a:p>
          <a:p>
            <a:pPr algn="just"/>
            <a:r>
              <a:rPr sz="2800" i="1" dirty="0">
                <a:latin typeface="Times New Roman" panose="02020603050405020304" pitchFamily="18" charset="0"/>
              </a:rPr>
              <a:t>+ </a:t>
            </a:r>
            <a:r>
              <a:rPr sz="2800" b="1" i="1" dirty="0">
                <a:latin typeface="Times New Roman" panose="02020603050405020304" pitchFamily="18" charset="0"/>
              </a:rPr>
              <a:t>Nhóm 1, 2</a:t>
            </a:r>
            <a:r>
              <a:rPr sz="2800" i="1" dirty="0">
                <a:latin typeface="Times New Roman" panose="02020603050405020304" pitchFamily="18" charset="0"/>
              </a:rPr>
              <a:t>: Đọc các thông tin, trường hợp SHS tr.65, 66  và trả lời câu hỏi: Các nhân vật trong trường hợp 2 đã thực hiện quyền và nghĩa vụ của người sử dụng lao động như thế nào?</a:t>
            </a:r>
            <a:endParaRPr sz="2800" dirty="0">
              <a:latin typeface="Times New Roman" panose="02020603050405020304" pitchFamily="18" charset="0"/>
            </a:endParaRPr>
          </a:p>
          <a:p>
            <a:pPr algn="just"/>
            <a:r>
              <a:rPr sz="2800" i="1" dirty="0">
                <a:latin typeface="Times New Roman" panose="02020603050405020304" pitchFamily="18" charset="0"/>
              </a:rPr>
              <a:t>+ </a:t>
            </a:r>
            <a:r>
              <a:rPr sz="2800" b="1" i="1" dirty="0">
                <a:latin typeface="Times New Roman" panose="02020603050405020304" pitchFamily="18" charset="0"/>
              </a:rPr>
              <a:t>Nhóm 3, 4</a:t>
            </a:r>
            <a:r>
              <a:rPr sz="2800" i="1" dirty="0">
                <a:latin typeface="Times New Roman" panose="02020603050405020304" pitchFamily="18" charset="0"/>
              </a:rPr>
              <a:t>: Đọc các thông tin, trường hợp SHS tr.65, 66  và trả lời câu hỏi: Các nhân vật trong trường hợp 3 đã thực hiện quyền và nghĩa vụ của người sử dụng lao động như thế nào?</a:t>
            </a:r>
            <a:endParaRPr sz="2800" dirty="0">
              <a:latin typeface="Times New Roman" panose="02020603050405020304" pitchFamily="18" charset="0"/>
            </a:endParaRPr>
          </a:p>
          <a:p>
            <a:pPr algn="just"/>
            <a:r>
              <a:rPr sz="2800" i="1" dirty="0">
                <a:latin typeface="Times New Roman" panose="02020603050405020304" pitchFamily="18" charset="0"/>
              </a:rPr>
              <a:t>+ </a:t>
            </a:r>
            <a:r>
              <a:rPr sz="2800" b="1" i="1" dirty="0">
                <a:latin typeface="Times New Roman" panose="02020603050405020304" pitchFamily="18" charset="0"/>
              </a:rPr>
              <a:t>Nhóm 5, 6</a:t>
            </a:r>
            <a:r>
              <a:rPr sz="2800" i="1" dirty="0">
                <a:latin typeface="Times New Roman" panose="02020603050405020304" pitchFamily="18" charset="0"/>
              </a:rPr>
              <a:t>: Đọc các thông tin, trường hợp SHS tr.65, 66  và trả lời câu hỏi: Em hãy nêu một số ví dụ thực hiện tốt quy định của pháp luật về quyền và nghĩa vụ của người sử dụng lao động trong cuộc sống?</a:t>
            </a:r>
            <a:endParaRPr sz="2800" dirty="0">
              <a:latin typeface="Times New Roman" panose="02020603050405020304" pitchFamily="18"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1143000" y="152400"/>
            <a:ext cx="7807325" cy="7908925"/>
          </a:xfrm>
          <a:prstGeom prst="rect">
            <a:avLst/>
          </a:prstGeom>
          <a:noFill/>
          <a:ln w="9525">
            <a:noFill/>
          </a:ln>
        </p:spPr>
        <p:txBody>
          <a:bodyPr wrap="square">
            <a:spAutoFit/>
          </a:bodyPr>
          <a:p>
            <a:pPr algn="just"/>
            <a:r>
              <a:rPr sz="3200" i="1" dirty="0">
                <a:latin typeface="Times New Roman" panose="02020603050405020304" pitchFamily="18" charset="0"/>
              </a:rPr>
              <a:t>+ </a:t>
            </a:r>
            <a:r>
              <a:rPr sz="3200" b="1" i="1" dirty="0">
                <a:latin typeface="Times New Roman" panose="02020603050405020304" pitchFamily="18" charset="0"/>
              </a:rPr>
              <a:t>Nhóm 1, 2</a:t>
            </a:r>
            <a:r>
              <a:rPr sz="3200" i="1" dirty="0">
                <a:latin typeface="Times New Roman" panose="02020603050405020304" pitchFamily="18" charset="0"/>
              </a:rPr>
              <a:t>: Đọc các thông tin, trường hợp SHS tr.65, 66  và trả lời câu hỏi: Các nhân vật trong trường hợp 2 đã thực hiện quyền và nghĩa vụ của người sử dụng lao động như thế nào?</a:t>
            </a:r>
            <a:endParaRPr sz="3200" i="1" dirty="0">
              <a:latin typeface="Times New Roman" panose="02020603050405020304" pitchFamily="18" charset="0"/>
            </a:endParaRPr>
          </a:p>
          <a:p>
            <a:pPr algn="just"/>
            <a:endParaRPr sz="3200" i="1" dirty="0">
              <a:latin typeface="Times New Roman" panose="02020603050405020304" pitchFamily="18" charset="0"/>
            </a:endParaRPr>
          </a:p>
          <a:p>
            <a:pPr algn="just"/>
            <a:r>
              <a:rPr sz="3200" b="1" dirty="0">
                <a:latin typeface="Times New Roman" panose="02020603050405020304" pitchFamily="18" charset="0"/>
              </a:rPr>
              <a:t>Trường hợp 2: </a:t>
            </a:r>
            <a:r>
              <a:rPr sz="3200" dirty="0">
                <a:solidFill>
                  <a:srgbClr val="FF0000"/>
                </a:solidFill>
                <a:latin typeface="Times New Roman" panose="02020603050405020304" pitchFamily="18" charset="0"/>
              </a:rPr>
              <a:t>Ông M</a:t>
            </a:r>
            <a:r>
              <a:rPr sz="3200" dirty="0">
                <a:latin typeface="Times New Roman" panose="02020603050405020304" pitchFamily="18" charset="0"/>
              </a:rPr>
              <a:t> chưa thực hiện đúng quyền và nghĩa vụ của người sử dụng lao động khi không ký kết hợp đồng lao động và đóng bảo hiểm cho chị X như thỏa thuận khi tuyển dụng, đồng thời có những lời lẽ không hay xúc phạm và đuổi không cho chị X tiếp tục làm việc tại công ty.</a:t>
            </a:r>
            <a:endParaRPr sz="3200" dirty="0">
              <a:latin typeface="Times New Roman" panose="02020603050405020304" pitchFamily="18" charset="0"/>
            </a:endParaRPr>
          </a:p>
          <a:p>
            <a:pPr algn="just"/>
            <a:endParaRPr sz="3200" i="1" dirty="0">
              <a:latin typeface="Times New Roman" panose="02020603050405020304" pitchFamily="18" charset="0"/>
            </a:endParaRPr>
          </a:p>
          <a:p>
            <a:endParaRPr sz="2000" i="1" dirty="0">
              <a:latin typeface="Times New Roman" panose="02020603050405020304" pitchFamily="18" charset="0"/>
            </a:endParaRPr>
          </a:p>
          <a:p>
            <a:endParaRPr sz="2000" dirty="0">
              <a:latin typeface="Times New Roman" panose="02020603050405020304" pitchFamily="18" charset="0"/>
            </a:endParaRPr>
          </a:p>
          <a:p>
            <a:endParaRPr sz="2000" i="1" dirty="0">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charRg st="0" end="181"/>
                                            </p:txEl>
                                          </p:spTgt>
                                        </p:tgtEl>
                                        <p:attrNameLst>
                                          <p:attrName>style.visibility</p:attrName>
                                        </p:attrNameLst>
                                      </p:cBhvr>
                                      <p:to>
                                        <p:strVal val="visible"/>
                                      </p:to>
                                    </p:set>
                                    <p:animEffect transition="in" filter="barn(inVertical)">
                                      <p:cBhvr>
                                        <p:cTn id="7" dur="500"/>
                                        <p:tgtEl>
                                          <p:spTgt spid="3">
                                            <p:txEl>
                                              <p:charRg st="0" end="18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charRg st="182" end="460"/>
                                            </p:txEl>
                                          </p:spTgt>
                                        </p:tgtEl>
                                        <p:attrNameLst>
                                          <p:attrName>style.visibility</p:attrName>
                                        </p:attrNameLst>
                                      </p:cBhvr>
                                      <p:to>
                                        <p:strVal val="visible"/>
                                      </p:to>
                                    </p:set>
                                    <p:animEffect transition="in" filter="barn(inVertical)">
                                      <p:cBhvr>
                                        <p:cTn id="12" dur="500"/>
                                        <p:tgtEl>
                                          <p:spTgt spid="3">
                                            <p:txEl>
                                              <p:charRg st="182" end="46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1066800" y="304800"/>
            <a:ext cx="7826375" cy="6492875"/>
          </a:xfrm>
          <a:prstGeom prst="rect">
            <a:avLst/>
          </a:prstGeom>
          <a:noFill/>
          <a:ln w="9525">
            <a:noFill/>
          </a:ln>
        </p:spPr>
        <p:txBody>
          <a:bodyPr wrap="square">
            <a:spAutoFit/>
          </a:bodyPr>
          <a:p>
            <a:pPr algn="just"/>
            <a:r>
              <a:rPr sz="3200" i="1" dirty="0">
                <a:latin typeface="Times New Roman" panose="02020603050405020304" pitchFamily="18" charset="0"/>
              </a:rPr>
              <a:t>+ </a:t>
            </a:r>
            <a:r>
              <a:rPr sz="3200" b="1" i="1" dirty="0">
                <a:latin typeface="Times New Roman" panose="02020603050405020304" pitchFamily="18" charset="0"/>
              </a:rPr>
              <a:t>Nhóm 3, 4</a:t>
            </a:r>
            <a:r>
              <a:rPr sz="3200" i="1" dirty="0">
                <a:latin typeface="Times New Roman" panose="02020603050405020304" pitchFamily="18" charset="0"/>
              </a:rPr>
              <a:t>: Đọc các thông tin, trường hợp SHS tr.65, 66  và trả lời câu hỏi: Các nhân vật trong trường hợp 3 đã thực hiện quyền và nghĩa vụ của người sử dụng lao động như thế nào?</a:t>
            </a:r>
            <a:endParaRPr sz="3200" i="1" dirty="0">
              <a:latin typeface="Times New Roman" panose="02020603050405020304" pitchFamily="18" charset="0"/>
            </a:endParaRPr>
          </a:p>
          <a:p>
            <a:pPr algn="just"/>
            <a:endParaRPr sz="3200" i="1" dirty="0">
              <a:latin typeface="Times New Roman" panose="02020603050405020304" pitchFamily="18" charset="0"/>
            </a:endParaRPr>
          </a:p>
          <a:p>
            <a:pPr algn="just"/>
            <a:r>
              <a:rPr sz="3200" b="1" dirty="0">
                <a:latin typeface="Times New Roman" panose="02020603050405020304" pitchFamily="18" charset="0"/>
              </a:rPr>
              <a:t>Trường hợp 3</a:t>
            </a:r>
            <a:r>
              <a:rPr sz="3200" dirty="0">
                <a:latin typeface="Times New Roman" panose="02020603050405020304" pitchFamily="18" charset="0"/>
              </a:rPr>
              <a:t>: </a:t>
            </a:r>
            <a:r>
              <a:rPr sz="3200" dirty="0">
                <a:solidFill>
                  <a:srgbClr val="FF0000"/>
                </a:solidFill>
                <a:latin typeface="Times New Roman" panose="02020603050405020304" pitchFamily="18" charset="0"/>
              </a:rPr>
              <a:t>Bà K</a:t>
            </a:r>
            <a:r>
              <a:rPr sz="3200" dirty="0">
                <a:latin typeface="Times New Roman" panose="02020603050405020304" pitchFamily="18" charset="0"/>
              </a:rPr>
              <a:t> đã thực hiện đúng quyền và nghĩa vụ của người sử dụng lao động khi luôn quan tâm kiểm tra giám sát công việc của các cá nhân trong xí nghiệp; bố trí cho các nhân viên công việc hợp lý.</a:t>
            </a:r>
            <a:endParaRPr sz="3200" dirty="0">
              <a:latin typeface="Times New Roman" panose="02020603050405020304" pitchFamily="18" charset="0"/>
            </a:endParaRPr>
          </a:p>
          <a:p>
            <a:pPr algn="just"/>
            <a:endParaRPr sz="3200" i="1" dirty="0">
              <a:latin typeface="Times New Roman" panose="02020603050405020304" pitchFamily="18" charset="0"/>
            </a:endParaRPr>
          </a:p>
          <a:p>
            <a:pPr algn="just"/>
            <a:endParaRPr sz="3200" dirty="0">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charRg st="0" end="181"/>
                                            </p:txEl>
                                          </p:spTgt>
                                        </p:tgtEl>
                                        <p:attrNameLst>
                                          <p:attrName>style.visibility</p:attrName>
                                        </p:attrNameLst>
                                      </p:cBhvr>
                                      <p:to>
                                        <p:strVal val="visible"/>
                                      </p:to>
                                    </p:set>
                                    <p:animEffect transition="in" filter="barn(inVertical)">
                                      <p:cBhvr>
                                        <p:cTn id="7" dur="500"/>
                                        <p:tgtEl>
                                          <p:spTgt spid="3">
                                            <p:txEl>
                                              <p:charRg st="0" end="18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charRg st="182" end="386"/>
                                            </p:txEl>
                                          </p:spTgt>
                                        </p:tgtEl>
                                        <p:attrNameLst>
                                          <p:attrName>style.visibility</p:attrName>
                                        </p:attrNameLst>
                                      </p:cBhvr>
                                      <p:to>
                                        <p:strVal val="visible"/>
                                      </p:to>
                                    </p:set>
                                    <p:animEffect transition="in" filter="barn(inVertical)">
                                      <p:cBhvr>
                                        <p:cTn id="12" dur="500"/>
                                        <p:tgtEl>
                                          <p:spTgt spid="3">
                                            <p:txEl>
                                              <p:charRg st="182" end="38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800100" y="76200"/>
            <a:ext cx="8142605" cy="8340090"/>
          </a:xfrm>
          <a:prstGeom prst="rect">
            <a:avLst/>
          </a:prstGeom>
          <a:noFill/>
          <a:ln w="9525">
            <a:noFill/>
          </a:ln>
        </p:spPr>
        <p:txBody>
          <a:bodyPr wrap="square">
            <a:spAutoFit/>
          </a:bodyPr>
          <a:p>
            <a:pPr algn="just"/>
            <a:r>
              <a:rPr sz="3200" i="1" dirty="0">
                <a:latin typeface="Times New Roman" panose="02020603050405020304" pitchFamily="18" charset="0"/>
              </a:rPr>
              <a:t>+ </a:t>
            </a:r>
            <a:r>
              <a:rPr sz="3200" b="1" i="1" dirty="0">
                <a:latin typeface="Times New Roman" panose="02020603050405020304" pitchFamily="18" charset="0"/>
              </a:rPr>
              <a:t>Nhóm 5, 6</a:t>
            </a:r>
            <a:r>
              <a:rPr sz="3200" i="1" dirty="0">
                <a:latin typeface="Times New Roman" panose="02020603050405020304" pitchFamily="18" charset="0"/>
              </a:rPr>
              <a:t>: Đọc các thông tin, trường hợp SHS tr.65, 66  và trả lời câu hỏi: Em hãy nêu một số ví dụ thực hiện tốt quy định của pháp luật về quyền và nghĩa vụ của người sử dụng lao động trong cuộc sống?</a:t>
            </a:r>
            <a:endParaRPr sz="3200" i="1" dirty="0">
              <a:latin typeface="Times New Roman" panose="02020603050405020304" pitchFamily="18" charset="0"/>
            </a:endParaRPr>
          </a:p>
          <a:p>
            <a:pPr algn="just"/>
            <a:endParaRPr sz="3200" dirty="0">
              <a:latin typeface="Times New Roman" panose="02020603050405020304" pitchFamily="18" charset="0"/>
            </a:endParaRPr>
          </a:p>
          <a:p>
            <a:pPr algn="just"/>
            <a:r>
              <a:rPr sz="3200" dirty="0">
                <a:latin typeface="Times New Roman" panose="02020603050405020304" pitchFamily="18" charset="0"/>
              </a:rPr>
              <a:t>+ Tổ chức tập huấn nâng cao nghiệp vụ cho người lao động trong công ty</a:t>
            </a:r>
            <a:endParaRPr sz="3200" dirty="0">
              <a:latin typeface="Times New Roman" panose="02020603050405020304" pitchFamily="18" charset="0"/>
            </a:endParaRPr>
          </a:p>
          <a:p>
            <a:pPr algn="just"/>
            <a:r>
              <a:rPr sz="3200" dirty="0">
                <a:latin typeface="Times New Roman" panose="02020603050405020304" pitchFamily="18" charset="0"/>
              </a:rPr>
              <a:t>+ Đăng tin tuyển dụng người lao động trên các phương tiện thông tin; </a:t>
            </a:r>
            <a:endParaRPr sz="3200" dirty="0">
              <a:latin typeface="Times New Roman" panose="02020603050405020304" pitchFamily="18" charset="0"/>
            </a:endParaRPr>
          </a:p>
          <a:p>
            <a:pPr algn="just"/>
            <a:r>
              <a:rPr sz="3200" dirty="0">
                <a:latin typeface="Times New Roman" panose="02020603050405020304" pitchFamily="18" charset="0"/>
              </a:rPr>
              <a:t>+ Thưởng tết cho người lao động; </a:t>
            </a:r>
            <a:endParaRPr sz="3200" dirty="0">
              <a:latin typeface="Times New Roman" panose="02020603050405020304" pitchFamily="18" charset="0"/>
            </a:endParaRPr>
          </a:p>
          <a:p>
            <a:pPr algn="just"/>
            <a:r>
              <a:rPr sz="3200" dirty="0">
                <a:latin typeface="Times New Roman" panose="02020603050405020304" pitchFamily="18" charset="0"/>
              </a:rPr>
              <a:t>+ Trang bị đồ bảo hộ lao động đảm bảo tiêu chuẩn cho người lao động người lao động;…</a:t>
            </a:r>
            <a:endParaRPr sz="3200" dirty="0">
              <a:latin typeface="Times New Roman" panose="02020603050405020304" pitchFamily="18" charset="0"/>
            </a:endParaRPr>
          </a:p>
          <a:p>
            <a:r>
              <a:rPr sz="2000" dirty="0">
                <a:latin typeface="Times New Roman" panose="02020603050405020304" pitchFamily="18" charset="0"/>
              </a:rPr>
              <a:t> </a:t>
            </a:r>
            <a:endParaRPr sz="2000" dirty="0">
              <a:latin typeface="Times New Roman" panose="02020603050405020304" pitchFamily="18" charset="0"/>
            </a:endParaRPr>
          </a:p>
          <a:p>
            <a:endParaRPr sz="2000" i="1" dirty="0">
              <a:latin typeface="Times New Roman" panose="02020603050405020304" pitchFamily="18" charset="0"/>
            </a:endParaRPr>
          </a:p>
          <a:p>
            <a:endParaRPr sz="2000" i="1" dirty="0">
              <a:latin typeface="Times New Roman" panose="02020603050405020304" pitchFamily="18" charset="0"/>
            </a:endParaRPr>
          </a:p>
          <a:p>
            <a:endParaRPr sz="2000" i="1" dirty="0">
              <a:latin typeface="Times New Roman" panose="02020603050405020304" pitchFamily="18" charset="0"/>
            </a:endParaRPr>
          </a:p>
          <a:p>
            <a:endParaRPr sz="2000" i="1" dirty="0">
              <a:latin typeface="Times New Roman" panose="02020603050405020304" pitchFamily="18" charset="0"/>
            </a:endParaRPr>
          </a:p>
          <a:p>
            <a:endParaRPr sz="2000" dirty="0">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charRg st="0" end="204"/>
                                            </p:txEl>
                                          </p:spTgt>
                                        </p:tgtEl>
                                        <p:attrNameLst>
                                          <p:attrName>style.visibility</p:attrName>
                                        </p:attrNameLst>
                                      </p:cBhvr>
                                      <p:to>
                                        <p:strVal val="visible"/>
                                      </p:to>
                                    </p:set>
                                    <p:animEffect transition="in" filter="barn(inVertical)">
                                      <p:cBhvr>
                                        <p:cTn id="7" dur="500"/>
                                        <p:tgtEl>
                                          <p:spTgt spid="3">
                                            <p:txEl>
                                              <p:charRg st="0" end="20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charRg st="206" end="277"/>
                                            </p:txEl>
                                          </p:spTgt>
                                        </p:tgtEl>
                                        <p:attrNameLst>
                                          <p:attrName>style.visibility</p:attrName>
                                        </p:attrNameLst>
                                      </p:cBhvr>
                                      <p:to>
                                        <p:strVal val="visible"/>
                                      </p:to>
                                    </p:set>
                                    <p:anim calcmode="lin" valueType="num">
                                      <p:cBhvr additive="base">
                                        <p:cTn id="12" dur="500" fill="hold"/>
                                        <p:tgtEl>
                                          <p:spTgt spid="3">
                                            <p:txEl>
                                              <p:charRg st="206" end="277"/>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charRg st="206" end="277"/>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charRg st="277" end="382"/>
                                            </p:txEl>
                                          </p:spTgt>
                                        </p:tgtEl>
                                        <p:attrNameLst>
                                          <p:attrName>style.visibility</p:attrName>
                                        </p:attrNameLst>
                                      </p:cBhvr>
                                      <p:to>
                                        <p:strVal val="visible"/>
                                      </p:to>
                                    </p:set>
                                    <p:anim calcmode="lin" valueType="num">
                                      <p:cBhvr additive="base">
                                        <p:cTn id="18" dur="500" fill="hold"/>
                                        <p:tgtEl>
                                          <p:spTgt spid="3">
                                            <p:txEl>
                                              <p:charRg st="277" end="38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charRg st="277" end="38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charRg st="4" end="4"/>
                                            </p:txEl>
                                          </p:spTgt>
                                        </p:tgtEl>
                                        <p:attrNameLst>
                                          <p:attrName>style.visibility</p:attrName>
                                        </p:attrNameLst>
                                      </p:cBhvr>
                                      <p:to>
                                        <p:strVal val="visible"/>
                                      </p:to>
                                    </p:set>
                                    <p:anim calcmode="lin" valueType="num">
                                      <p:cBhvr additive="base">
                                        <p:cTn id="24" dur="500" fill="hold"/>
                                        <p:tgtEl>
                                          <p:spTgt spid="3">
                                            <p:txEl>
                                              <p:char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char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charRg st="382" end="467"/>
                                            </p:txEl>
                                          </p:spTgt>
                                        </p:tgtEl>
                                        <p:attrNameLst>
                                          <p:attrName>style.visibility</p:attrName>
                                        </p:attrNameLst>
                                      </p:cBhvr>
                                      <p:to>
                                        <p:strVal val="visible"/>
                                      </p:to>
                                    </p:set>
                                    <p:anim calcmode="lin" valueType="num">
                                      <p:cBhvr additive="base">
                                        <p:cTn id="30" dur="500" fill="hold"/>
                                        <p:tgtEl>
                                          <p:spTgt spid="3">
                                            <p:txEl>
                                              <p:charRg st="382" end="46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charRg st="382" end="467"/>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charRg st="467" end="469"/>
                                            </p:txEl>
                                          </p:spTgt>
                                        </p:tgtEl>
                                        <p:attrNameLst>
                                          <p:attrName>style.visibility</p:attrName>
                                        </p:attrNameLst>
                                      </p:cBhvr>
                                      <p:to>
                                        <p:strVal val="visible"/>
                                      </p:to>
                                    </p:set>
                                    <p:anim calcmode="lin" valueType="num">
                                      <p:cBhvr additive="base">
                                        <p:cTn id="34" dur="500" fill="hold"/>
                                        <p:tgtEl>
                                          <p:spTgt spid="3">
                                            <p:txEl>
                                              <p:charRg st="467" end="469"/>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charRg st="467" end="46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609600" y="381000"/>
            <a:ext cx="8229600" cy="2676525"/>
          </a:xfrm>
          <a:prstGeom prst="rect">
            <a:avLst/>
          </a:prstGeom>
          <a:noFill/>
          <a:ln w="9525">
            <a:noFill/>
          </a:ln>
        </p:spPr>
        <p:txBody>
          <a:bodyPr>
            <a:spAutoFit/>
          </a:bodyPr>
          <a:p>
            <a:r>
              <a:rPr b="1" i="1" dirty="0">
                <a:latin typeface="Times New Roman" panose="02020603050405020304" pitchFamily="18" charset="0"/>
              </a:rPr>
              <a:t> </a:t>
            </a:r>
            <a:r>
              <a:rPr lang="pt-BR" altLang="x-none" sz="2800" b="1" dirty="0">
                <a:latin typeface="Times New Roman" panose="02020603050405020304" pitchFamily="18" charset="0"/>
              </a:rPr>
              <a:t>c</a:t>
            </a:r>
            <a:r>
              <a:rPr lang="en-US" altLang="pt-BR" sz="2800" b="1" dirty="0">
                <a:latin typeface="Times New Roman" panose="02020603050405020304" pitchFamily="18" charset="0"/>
              </a:rPr>
              <a:t>.</a:t>
            </a:r>
            <a:r>
              <a:rPr lang="pt-BR" altLang="x-none" sz="2800" b="1" dirty="0">
                <a:latin typeface="Times New Roman" panose="02020603050405020304" pitchFamily="18" charset="0"/>
              </a:rPr>
              <a:t> </a:t>
            </a:r>
            <a:r>
              <a:rPr sz="2800" b="1" dirty="0">
                <a:latin typeface="Times New Roman" panose="02020603050405020304" pitchFamily="18" charset="0"/>
              </a:rPr>
              <a:t>Hợp đồng lao động</a:t>
            </a:r>
            <a:endParaRPr sz="2800" b="1" dirty="0">
              <a:latin typeface="Times New Roman" panose="02020603050405020304" pitchFamily="18" charset="0"/>
            </a:endParaRPr>
          </a:p>
          <a:p>
            <a:r>
              <a:rPr sz="2800" b="1" dirty="0">
                <a:latin typeface="Times New Roman" panose="02020603050405020304" pitchFamily="18" charset="0"/>
              </a:rPr>
              <a:t> </a:t>
            </a:r>
            <a:r>
              <a:rPr sz="2800" dirty="0">
                <a:latin typeface="Times New Roman" panose="02020603050405020304" pitchFamily="18" charset="0"/>
              </a:rPr>
              <a:t>Em hãy đọc các thông tin Bộ luật lao động 2019, và trả lời câu hỏi : </a:t>
            </a:r>
            <a:endParaRPr sz="2800" dirty="0">
              <a:latin typeface="Times New Roman" panose="02020603050405020304" pitchFamily="18" charset="0"/>
            </a:endParaRPr>
          </a:p>
          <a:p>
            <a:r>
              <a:rPr sz="2800" dirty="0">
                <a:latin typeface="Times New Roman" panose="02020603050405020304" pitchFamily="18" charset="0"/>
              </a:rPr>
              <a:t>a. Theo em, vì sao người lao động và người sử dụng lao động phải giao kết hợp đồng lao động?</a:t>
            </a:r>
            <a:endParaRPr sz="2800" dirty="0">
              <a:latin typeface="Times New Roman" panose="02020603050405020304" pitchFamily="18" charset="0"/>
            </a:endParaRPr>
          </a:p>
          <a:p>
            <a:endParaRPr sz="2800" b="1" dirty="0">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charRg st="22" end="93"/>
                                            </p:txEl>
                                          </p:spTgt>
                                        </p:tgtEl>
                                        <p:attrNameLst>
                                          <p:attrName>style.visibility</p:attrName>
                                        </p:attrNameLst>
                                      </p:cBhvr>
                                      <p:to>
                                        <p:strVal val="visible"/>
                                      </p:to>
                                    </p:set>
                                    <p:animEffect transition="in" filter="barn(inVertical)">
                                      <p:cBhvr>
                                        <p:cTn id="7" dur="500"/>
                                        <p:tgtEl>
                                          <p:spTgt spid="2">
                                            <p:txEl>
                                              <p:charRg st="22" end="9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charRg st="93" end="186"/>
                                            </p:txEl>
                                          </p:spTgt>
                                        </p:tgtEl>
                                        <p:attrNameLst>
                                          <p:attrName>style.visibility</p:attrName>
                                        </p:attrNameLst>
                                      </p:cBhvr>
                                      <p:to>
                                        <p:strVal val="visible"/>
                                      </p:to>
                                    </p:set>
                                    <p:animEffect transition="in" filter="barn(inVertical)">
                                      <p:cBhvr>
                                        <p:cTn id="10" dur="500"/>
                                        <p:tgtEl>
                                          <p:spTgt spid="2">
                                            <p:txEl>
                                              <p:charRg st="93" end="18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TextBox 1"/>
          <p:cNvSpPr txBox="1"/>
          <p:nvPr/>
        </p:nvSpPr>
        <p:spPr>
          <a:xfrm>
            <a:off x="609600" y="381000"/>
            <a:ext cx="8229600" cy="4246245"/>
          </a:xfrm>
          <a:prstGeom prst="rect">
            <a:avLst/>
          </a:prstGeom>
          <a:noFill/>
          <a:ln w="9525">
            <a:noFill/>
          </a:ln>
        </p:spPr>
        <p:txBody>
          <a:bodyPr>
            <a:spAutoFit/>
          </a:bodyPr>
          <a:p>
            <a:r>
              <a:rPr b="1" i="1" dirty="0">
                <a:latin typeface="Times New Roman" panose="02020603050405020304" pitchFamily="18" charset="0"/>
              </a:rPr>
              <a:t> </a:t>
            </a:r>
            <a:r>
              <a:rPr lang="pt-BR" altLang="x-none" sz="3600" b="1" dirty="0">
                <a:latin typeface="Times New Roman" panose="02020603050405020304" pitchFamily="18" charset="0"/>
              </a:rPr>
              <a:t>c</a:t>
            </a:r>
            <a:r>
              <a:rPr lang="en-US" altLang="pt-BR" sz="3600" b="1" dirty="0">
                <a:latin typeface="Times New Roman" panose="02020603050405020304" pitchFamily="18" charset="0"/>
              </a:rPr>
              <a:t>.</a:t>
            </a:r>
            <a:r>
              <a:rPr lang="pt-BR" altLang="x-none" sz="3600" b="1" dirty="0">
                <a:latin typeface="Times New Roman" panose="02020603050405020304" pitchFamily="18" charset="0"/>
              </a:rPr>
              <a:t> </a:t>
            </a:r>
            <a:r>
              <a:rPr sz="3600" b="1" dirty="0">
                <a:latin typeface="Times New Roman" panose="02020603050405020304" pitchFamily="18" charset="0"/>
              </a:rPr>
              <a:t>Hợp đồng lao động</a:t>
            </a:r>
            <a:endParaRPr sz="3600" b="1" dirty="0">
              <a:latin typeface="Times New Roman" panose="02020603050405020304" pitchFamily="18" charset="0"/>
            </a:endParaRPr>
          </a:p>
          <a:p>
            <a:pPr algn="just"/>
            <a:r>
              <a:rPr lang="en-US" sz="3600" dirty="0">
                <a:latin typeface="Times New Roman" panose="02020603050405020304" pitchFamily="18" charset="0"/>
              </a:rPr>
              <a:t>- </a:t>
            </a:r>
            <a:r>
              <a:rPr sz="3600" dirty="0">
                <a:latin typeface="Times New Roman" panose="02020603050405020304" pitchFamily="18" charset="0"/>
              </a:rPr>
              <a:t>Người lao động và người sử dụng lao động phải giao kết hợp đồng lao động để có cơ sở pháp lý thống nhất về công việc, đảm bảo quyền lợi, trách nhiệm nghĩa vụ giữa các bên tránh những tranh chấp không mong muốn.</a:t>
            </a:r>
            <a:endParaRPr sz="3600" dirty="0">
              <a:latin typeface="Times New Roman" panose="02020603050405020304" pitchFamily="18" charset="0"/>
            </a:endParaRPr>
          </a:p>
          <a:p>
            <a:r>
              <a:rPr b="1" i="1" dirty="0">
                <a:latin typeface="Times New Roman" panose="02020603050405020304" pitchFamily="18" charset="0"/>
              </a:rPr>
              <a:t> </a:t>
            </a:r>
            <a:endParaRPr b="1" i="1" dirty="0">
              <a:latin typeface="Times New Roman" panose="02020603050405020304" pitchFamily="18"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extBox 1"/>
          <p:cNvSpPr txBox="1"/>
          <p:nvPr/>
        </p:nvSpPr>
        <p:spPr>
          <a:xfrm>
            <a:off x="1066800" y="609600"/>
            <a:ext cx="7830820" cy="2306955"/>
          </a:xfrm>
          <a:prstGeom prst="rect">
            <a:avLst/>
          </a:prstGeom>
          <a:noFill/>
          <a:ln w="9525">
            <a:noFill/>
          </a:ln>
        </p:spPr>
        <p:txBody>
          <a:bodyPr wrap="square">
            <a:spAutoFit/>
          </a:bodyPr>
          <a:p>
            <a:pPr algn="just"/>
            <a:r>
              <a:rPr sz="3600" dirty="0">
                <a:latin typeface="Times New Roman" panose="02020603050405020304" pitchFamily="18" charset="0"/>
              </a:rPr>
              <a:t>Dựa vào các thông tin trên, em hãy lập một hợp đồng lao động đơn giản giữa người sử dụng lao động và người lao động.</a:t>
            </a:r>
            <a:endParaRPr sz="3600" dirty="0">
              <a:latin typeface="Times New Roman" panose="02020603050405020304" pitchFamily="18"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5" name="TextBox 3"/>
          <p:cNvSpPr txBox="1">
            <a:spLocks noChangeArrowheads="1"/>
          </p:cNvSpPr>
          <p:nvPr/>
        </p:nvSpPr>
        <p:spPr bwMode="auto">
          <a:xfrm>
            <a:off x="762000" y="1600200"/>
            <a:ext cx="810641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buNone/>
            </a:pPr>
            <a:r>
              <a:rPr lang="vi-VN" altLang="x-none" dirty="0">
                <a:latin typeface="Times New Roman" panose="02020603050405020304" pitchFamily="18" charset="0"/>
              </a:rPr>
              <a:t> </a:t>
            </a:r>
            <a:r>
              <a:rPr lang="vi-VN" altLang="x-none" sz="3200" dirty="0">
                <a:latin typeface="Times New Roman" panose="02020603050405020304" pitchFamily="18" charset="0"/>
              </a:rPr>
              <a:t>Em hãy nêu một số quy định của pháp luật về lao động chưa thành niên? </a:t>
            </a:r>
            <a:endParaRPr sz="3200" dirty="0"/>
          </a:p>
        </p:txBody>
      </p:sp>
      <p:pic>
        <p:nvPicPr>
          <p:cNvPr id="19459" name="Picture 3" descr="POINSET2"/>
          <p:cNvPicPr>
            <a:picLocks noChangeAspect="1"/>
          </p:cNvPicPr>
          <p:nvPr/>
        </p:nvPicPr>
        <p:blipFill>
          <a:blip r:embed="rId1"/>
          <a:stretch>
            <a:fillRect/>
          </a:stretch>
        </p:blipFill>
        <p:spPr>
          <a:xfrm rot="10800000">
            <a:off x="7543800" y="5105400"/>
            <a:ext cx="1463675" cy="1709738"/>
          </a:xfrm>
          <a:prstGeom prst="rect">
            <a:avLst/>
          </a:prstGeom>
          <a:noFill/>
          <a:ln w="9525">
            <a:noFill/>
          </a:ln>
        </p:spPr>
      </p:pic>
      <p:pic>
        <p:nvPicPr>
          <p:cNvPr id="19460" name="Picture 4" descr="POINSET2"/>
          <p:cNvPicPr>
            <a:picLocks noChangeAspect="1"/>
          </p:cNvPicPr>
          <p:nvPr/>
        </p:nvPicPr>
        <p:blipFill>
          <a:blip r:embed="rId1"/>
          <a:stretch>
            <a:fillRect/>
          </a:stretch>
        </p:blipFill>
        <p:spPr>
          <a:xfrm rot="5400000">
            <a:off x="7620000" y="0"/>
            <a:ext cx="1371600" cy="1371600"/>
          </a:xfrm>
          <a:prstGeom prst="rect">
            <a:avLst/>
          </a:prstGeom>
          <a:noFill/>
          <a:ln w="9525">
            <a:noFill/>
          </a:ln>
        </p:spPr>
      </p:pic>
      <p:pic>
        <p:nvPicPr>
          <p:cNvPr id="19461" name="Picture 5" descr="POINSET2"/>
          <p:cNvPicPr>
            <a:picLocks noChangeAspect="1"/>
          </p:cNvPicPr>
          <p:nvPr/>
        </p:nvPicPr>
        <p:blipFill>
          <a:blip r:embed="rId1"/>
          <a:stretch>
            <a:fillRect/>
          </a:stretch>
        </p:blipFill>
        <p:spPr>
          <a:xfrm rot="-5400000">
            <a:off x="-38100" y="5219700"/>
            <a:ext cx="1676400" cy="1447800"/>
          </a:xfrm>
          <a:prstGeom prst="rect">
            <a:avLst/>
          </a:prstGeom>
          <a:noFill/>
          <a:ln w="9525">
            <a:noFill/>
          </a:ln>
        </p:spPr>
      </p:pic>
      <p:pic>
        <p:nvPicPr>
          <p:cNvPr id="19462" name="Picture 8" descr="POINSET2"/>
          <p:cNvPicPr>
            <a:picLocks noChangeAspect="1"/>
          </p:cNvPicPr>
          <p:nvPr/>
        </p:nvPicPr>
        <p:blipFill>
          <a:blip r:embed="rId1"/>
          <a:stretch>
            <a:fillRect/>
          </a:stretch>
        </p:blipFill>
        <p:spPr>
          <a:xfrm>
            <a:off x="76200" y="0"/>
            <a:ext cx="1371600" cy="1371600"/>
          </a:xfrm>
          <a:prstGeom prst="rect">
            <a:avLst/>
          </a:prstGeom>
          <a:noFill/>
          <a:ln w="9525">
            <a:noFill/>
          </a:ln>
        </p:spPr>
      </p:pic>
      <p:sp>
        <p:nvSpPr>
          <p:cNvPr id="9" name="Rectangle 8"/>
          <p:cNvSpPr/>
          <p:nvPr/>
        </p:nvSpPr>
        <p:spPr>
          <a:xfrm>
            <a:off x="2226197" y="533400"/>
            <a:ext cx="4691605" cy="70788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dirty="0" err="1">
                <a:ln w="11430"/>
                <a:solidFill>
                  <a:srgbClr val="FF0000"/>
                </a:solidFill>
                <a:effectLst/>
                <a:uLnTx/>
                <a:uFillTx/>
                <a:latin typeface="Times New Roman" panose="02020603050405020304" pitchFamily="18" charset="0"/>
                <a:ea typeface="+mn-ea"/>
                <a:cs typeface="Times New Roman" panose="02020603050405020304" pitchFamily="18" charset="0"/>
              </a:rPr>
              <a:t>KIỂM</a:t>
            </a:r>
            <a:r>
              <a:rPr kumimoji="0" lang="en-US" sz="4000" b="1" i="0" u="none" strike="noStrike" kern="1200" cap="none" spc="0" normalizeH="0" baseline="0" noProof="0" dirty="0">
                <a:ln w="11430"/>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err="1">
                <a:ln w="11430"/>
                <a:solidFill>
                  <a:srgbClr val="FF0000"/>
                </a:solidFill>
                <a:effectLst/>
                <a:uLnTx/>
                <a:uFillTx/>
                <a:latin typeface="Times New Roman" panose="02020603050405020304" pitchFamily="18" charset="0"/>
                <a:ea typeface="+mn-ea"/>
                <a:cs typeface="Times New Roman" panose="02020603050405020304" pitchFamily="18" charset="0"/>
              </a:rPr>
              <a:t>TRA</a:t>
            </a:r>
            <a:r>
              <a:rPr kumimoji="0" lang="en-US" sz="4000" b="1" i="0" u="none" strike="noStrike" kern="1200" cap="none" spc="0" normalizeH="0" baseline="0" noProof="0">
                <a:ln w="11430"/>
                <a:solidFill>
                  <a:srgbClr val="FF0000"/>
                </a:solidFill>
                <a:effectLst/>
                <a:uLnTx/>
                <a:uFillTx/>
                <a:latin typeface="Times New Roman" panose="02020603050405020304" pitchFamily="18" charset="0"/>
                <a:ea typeface="+mn-ea"/>
                <a:cs typeface="Times New Roman" panose="02020603050405020304" pitchFamily="18" charset="0"/>
              </a:rPr>
              <a:t> BÀI CŨ</a:t>
            </a:r>
            <a:endParaRPr kumimoji="0" lang="en-US" sz="4000" b="1" i="0" u="none" strike="noStrike" kern="1200" cap="none" spc="0" normalizeH="0" baseline="0" noProof="0" dirty="0">
              <a:ln w="11430"/>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2" name="Google Shape;549;p50"/>
          <p:cNvPicPr preferRelativeResize="0">
            <a:picLocks noChangeAspect="1"/>
          </p:cNvPicPr>
          <p:nvPr/>
        </p:nvPicPr>
        <p:blipFill>
          <a:blip r:embed="rId1"/>
          <a:stretch>
            <a:fillRect/>
          </a:stretch>
        </p:blipFill>
        <p:spPr>
          <a:xfrm rot="1325959">
            <a:off x="7769225" y="4127500"/>
            <a:ext cx="323850" cy="1025525"/>
          </a:xfrm>
          <a:prstGeom prst="rect">
            <a:avLst/>
          </a:prstGeom>
          <a:noFill/>
          <a:ln w="9525">
            <a:noFill/>
          </a:ln>
        </p:spPr>
      </p:pic>
      <p:pic>
        <p:nvPicPr>
          <p:cNvPr id="40963" name="Google Shape;550;p50"/>
          <p:cNvPicPr preferRelativeResize="0">
            <a:picLocks noChangeAspect="1"/>
          </p:cNvPicPr>
          <p:nvPr/>
        </p:nvPicPr>
        <p:blipFill>
          <a:blip r:embed="rId2"/>
          <a:stretch>
            <a:fillRect/>
          </a:stretch>
        </p:blipFill>
        <p:spPr>
          <a:xfrm>
            <a:off x="65088" y="974725"/>
            <a:ext cx="3090862" cy="1474788"/>
          </a:xfrm>
          <a:prstGeom prst="rect">
            <a:avLst/>
          </a:prstGeom>
          <a:noFill/>
          <a:ln w="9525">
            <a:noFill/>
          </a:ln>
        </p:spPr>
      </p:pic>
      <p:sp>
        <p:nvSpPr>
          <p:cNvPr id="40964" name="TextBox 148"/>
          <p:cNvSpPr txBox="1"/>
          <p:nvPr/>
        </p:nvSpPr>
        <p:spPr>
          <a:xfrm>
            <a:off x="2276475" y="3429000"/>
            <a:ext cx="4740275" cy="23082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Clr>
                <a:srgbClr val="000000"/>
              </a:buClr>
              <a:buNone/>
            </a:pPr>
            <a:r>
              <a:rPr lang="en-US" altLang="en-US" sz="7200" b="1" dirty="0">
                <a:solidFill>
                  <a:srgbClr val="D8181D"/>
                </a:solidFill>
                <a:latin typeface="SVN-Caprica Script"/>
                <a:cs typeface="Arial" panose="020B0604020202020204" pitchFamily="34" charset="0"/>
                <a:sym typeface="Arial" panose="020B0604020202020204" pitchFamily="34" charset="0"/>
              </a:rPr>
              <a:t>LUYỆN TẬP</a:t>
            </a:r>
            <a:endParaRPr lang="en-US" altLang="en-US" sz="7200" b="1" dirty="0">
              <a:solidFill>
                <a:srgbClr val="D8181D"/>
              </a:solidFill>
              <a:latin typeface="SVN-Caprica Script"/>
              <a:ea typeface="Arial" panose="020B0604020202020204" pitchFamily="34" charset="0"/>
              <a:sym typeface="Arial" panose="020B0604020202020204" pitchFamily="34" charset="0"/>
            </a:endParaRPr>
          </a:p>
        </p:txBody>
      </p:sp>
      <p:sp>
        <p:nvSpPr>
          <p:cNvPr id="40965" name="TextBox 149"/>
          <p:cNvSpPr txBox="1"/>
          <p:nvPr/>
        </p:nvSpPr>
        <p:spPr>
          <a:xfrm>
            <a:off x="2962275" y="2403475"/>
            <a:ext cx="3362325" cy="7080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Clr>
                <a:srgbClr val="000000"/>
              </a:buClr>
              <a:buNone/>
            </a:pPr>
            <a:r>
              <a:rPr lang="en-US" altLang="en-US" sz="4000" dirty="0">
                <a:solidFill>
                  <a:srgbClr val="0BD0D9"/>
                </a:solidFill>
                <a:latin typeface="SVN-Caprica Script"/>
                <a:cs typeface="Arial" panose="020B0604020202020204" pitchFamily="34" charset="0"/>
                <a:sym typeface="Arial" panose="020B0604020202020204" pitchFamily="34" charset="0"/>
              </a:rPr>
              <a:t>Hoạt động 3</a:t>
            </a:r>
            <a:endParaRPr lang="en-US" altLang="en-US" sz="4000" dirty="0">
              <a:solidFill>
                <a:srgbClr val="0BD0D9"/>
              </a:solidFill>
              <a:latin typeface="SVN-Caprica Script"/>
              <a:ea typeface="Arial" panose="020B0604020202020204" pitchFamily="34" charset="0"/>
              <a:sym typeface="Arial" panose="020B0604020202020204" pitchFamily="34" charset="0"/>
            </a:endParaRPr>
          </a:p>
        </p:txBody>
      </p:sp>
      <p:pic>
        <p:nvPicPr>
          <p:cNvPr id="7" name="Picture 6"/>
          <p:cNvPicPr>
            <a:picLocks noChangeAspect="1"/>
          </p:cNvPicPr>
          <p:nvPr/>
        </p:nvPicPr>
        <p:blipFill>
          <a:blip r:embed="rId3">
            <a:duotone>
              <a:schemeClr val="accent2">
                <a:shade val="45000"/>
                <a:satMod val="135000"/>
              </a:schemeClr>
              <a:prstClr val="white"/>
            </a:duotone>
          </a:blip>
          <a:stretch>
            <a:fillRect/>
          </a:stretch>
        </p:blipFill>
        <p:spPr>
          <a:xfrm>
            <a:off x="4169658" y="1595323"/>
            <a:ext cx="825154" cy="825154"/>
          </a:xfrm>
          <a:prstGeom prst="rect">
            <a:avLst/>
          </a:prstGeom>
        </p:spPr>
      </p:pic>
    </p:spTree>
  </p:cSld>
  <p:clrMapOvr>
    <a:masterClrMapping/>
  </p:clrMapOvr>
  <p:transition spd="slow">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0" name="Google Shape;557;p51"/>
          <p:cNvPicPr preferRelativeResize="0">
            <a:picLocks noChangeAspect="1"/>
          </p:cNvPicPr>
          <p:nvPr/>
        </p:nvPicPr>
        <p:blipFill>
          <a:blip r:embed="rId1"/>
          <a:stretch>
            <a:fillRect/>
          </a:stretch>
        </p:blipFill>
        <p:spPr>
          <a:xfrm rot="485449">
            <a:off x="5343525" y="5561013"/>
            <a:ext cx="1765300" cy="317500"/>
          </a:xfrm>
          <a:prstGeom prst="rect">
            <a:avLst/>
          </a:prstGeom>
          <a:noFill/>
          <a:ln w="9525">
            <a:noFill/>
          </a:ln>
        </p:spPr>
      </p:pic>
      <p:pic>
        <p:nvPicPr>
          <p:cNvPr id="43011" name="Google Shape;558;p51"/>
          <p:cNvPicPr preferRelativeResize="0">
            <a:picLocks noChangeAspect="1"/>
          </p:cNvPicPr>
          <p:nvPr/>
        </p:nvPicPr>
        <p:blipFill>
          <a:blip r:embed="rId2"/>
          <a:stretch>
            <a:fillRect/>
          </a:stretch>
        </p:blipFill>
        <p:spPr>
          <a:xfrm rot="-1615791">
            <a:off x="855663" y="4303713"/>
            <a:ext cx="458787" cy="520700"/>
          </a:xfrm>
          <a:prstGeom prst="rect">
            <a:avLst/>
          </a:prstGeom>
          <a:noFill/>
          <a:ln w="9525">
            <a:noFill/>
          </a:ln>
        </p:spPr>
      </p:pic>
      <p:pic>
        <p:nvPicPr>
          <p:cNvPr id="43012" name="Google Shape;491;p47"/>
          <p:cNvPicPr preferRelativeResize="0">
            <a:picLocks noChangeAspect="1"/>
          </p:cNvPicPr>
          <p:nvPr/>
        </p:nvPicPr>
        <p:blipFill>
          <a:blip r:embed="rId3"/>
          <a:stretch>
            <a:fillRect/>
          </a:stretch>
        </p:blipFill>
        <p:spPr>
          <a:xfrm>
            <a:off x="7116763" y="1920875"/>
            <a:ext cx="765175" cy="774700"/>
          </a:xfrm>
          <a:prstGeom prst="rect">
            <a:avLst/>
          </a:prstGeom>
          <a:noFill/>
          <a:ln w="9525">
            <a:noFill/>
          </a:ln>
        </p:spPr>
      </p:pic>
      <p:pic>
        <p:nvPicPr>
          <p:cNvPr id="43013" name="Google Shape;492;p47"/>
          <p:cNvPicPr preferRelativeResize="0">
            <a:picLocks noChangeAspect="1"/>
          </p:cNvPicPr>
          <p:nvPr/>
        </p:nvPicPr>
        <p:blipFill>
          <a:blip r:embed="rId4"/>
          <a:stretch>
            <a:fillRect/>
          </a:stretch>
        </p:blipFill>
        <p:spPr>
          <a:xfrm>
            <a:off x="4179888" y="1920875"/>
            <a:ext cx="774700" cy="766763"/>
          </a:xfrm>
          <a:prstGeom prst="rect">
            <a:avLst/>
          </a:prstGeom>
          <a:noFill/>
          <a:ln w="9525">
            <a:noFill/>
          </a:ln>
        </p:spPr>
      </p:pic>
      <p:pic>
        <p:nvPicPr>
          <p:cNvPr id="43014" name="Google Shape;493;p47"/>
          <p:cNvPicPr preferRelativeResize="0">
            <a:picLocks noChangeAspect="1"/>
          </p:cNvPicPr>
          <p:nvPr/>
        </p:nvPicPr>
        <p:blipFill>
          <a:blip r:embed="rId5"/>
          <a:stretch>
            <a:fillRect/>
          </a:stretch>
        </p:blipFill>
        <p:spPr>
          <a:xfrm>
            <a:off x="7170738" y="3889375"/>
            <a:ext cx="766762" cy="773113"/>
          </a:xfrm>
          <a:prstGeom prst="rect">
            <a:avLst/>
          </a:prstGeom>
          <a:noFill/>
          <a:ln w="9525">
            <a:noFill/>
          </a:ln>
        </p:spPr>
      </p:pic>
      <p:pic>
        <p:nvPicPr>
          <p:cNvPr id="43015" name="Google Shape;494;p47"/>
          <p:cNvPicPr preferRelativeResize="0">
            <a:picLocks noChangeAspect="1"/>
          </p:cNvPicPr>
          <p:nvPr/>
        </p:nvPicPr>
        <p:blipFill>
          <a:blip r:embed="rId6"/>
          <a:stretch>
            <a:fillRect/>
          </a:stretch>
        </p:blipFill>
        <p:spPr>
          <a:xfrm>
            <a:off x="4179888" y="3862388"/>
            <a:ext cx="774700" cy="765175"/>
          </a:xfrm>
          <a:prstGeom prst="rect">
            <a:avLst/>
          </a:prstGeom>
          <a:noFill/>
          <a:ln w="9525">
            <a:noFill/>
          </a:ln>
        </p:spPr>
      </p:pic>
      <p:grpSp>
        <p:nvGrpSpPr>
          <p:cNvPr id="43016" name="Google Shape;504;p47"/>
          <p:cNvGrpSpPr/>
          <p:nvPr/>
        </p:nvGrpSpPr>
        <p:grpSpPr>
          <a:xfrm>
            <a:off x="7327900" y="4049713"/>
            <a:ext cx="452438" cy="450850"/>
            <a:chOff x="3324166" y="2770015"/>
            <a:chExt cx="451791" cy="450505"/>
          </a:xfrm>
        </p:grpSpPr>
        <p:sp>
          <p:nvSpPr>
            <p:cNvPr id="43037" name="Google Shape;505;p47"/>
            <p:cNvSpPr/>
            <p:nvPr/>
          </p:nvSpPr>
          <p:spPr>
            <a:xfrm>
              <a:off x="3349756" y="2770015"/>
              <a:ext cx="138230" cy="124150"/>
            </a:xfrm>
            <a:custGeom>
              <a:avLst/>
              <a:gdLst/>
              <a:ahLst/>
              <a:cxnLst>
                <a:cxn ang="0">
                  <a:pos x="2632168" y="728392"/>
                </a:cxn>
                <a:cxn ang="0">
                  <a:pos x="2668867" y="730849"/>
                </a:cxn>
                <a:cxn ang="0">
                  <a:pos x="3216989" y="1278971"/>
                </a:cxn>
                <a:cxn ang="0">
                  <a:pos x="2047318" y="2668068"/>
                </a:cxn>
                <a:cxn ang="0">
                  <a:pos x="840947" y="1278971"/>
                </a:cxn>
                <a:cxn ang="0">
                  <a:pos x="1316498" y="730849"/>
                </a:cxn>
                <a:cxn ang="0">
                  <a:pos x="1973919" y="1243071"/>
                </a:cxn>
                <a:cxn ang="0">
                  <a:pos x="2632168" y="728392"/>
                </a:cxn>
                <a:cxn ang="0">
                  <a:pos x="1316498" y="0"/>
                </a:cxn>
                <a:cxn ang="0">
                  <a:pos x="828" y="1278971"/>
                </a:cxn>
                <a:cxn ang="0">
                  <a:pos x="1973919" y="3545715"/>
                </a:cxn>
                <a:cxn ang="0">
                  <a:pos x="3947837" y="1278971"/>
                </a:cxn>
                <a:cxn ang="0">
                  <a:pos x="2668867" y="0"/>
                </a:cxn>
                <a:cxn ang="0">
                  <a:pos x="1973919" y="182698"/>
                </a:cxn>
                <a:cxn ang="0">
                  <a:pos x="1316498" y="0"/>
                </a:cxn>
              </a:cxnLst>
              <a:pathLst>
                <a:path w="4840" h="4347">
                  <a:moveTo>
                    <a:pt x="3227" y="893"/>
                  </a:moveTo>
                  <a:cubicBezTo>
                    <a:pt x="3242" y="893"/>
                    <a:pt x="3257" y="894"/>
                    <a:pt x="3272" y="896"/>
                  </a:cubicBezTo>
                  <a:cubicBezTo>
                    <a:pt x="3630" y="896"/>
                    <a:pt x="3944" y="1165"/>
                    <a:pt x="3944" y="1568"/>
                  </a:cubicBezTo>
                  <a:cubicBezTo>
                    <a:pt x="3944" y="1927"/>
                    <a:pt x="3675" y="2420"/>
                    <a:pt x="2510" y="3271"/>
                  </a:cubicBezTo>
                  <a:cubicBezTo>
                    <a:pt x="1255" y="2465"/>
                    <a:pt x="1031" y="1927"/>
                    <a:pt x="1031" y="1568"/>
                  </a:cubicBezTo>
                  <a:cubicBezTo>
                    <a:pt x="942" y="1165"/>
                    <a:pt x="1210" y="896"/>
                    <a:pt x="1614" y="896"/>
                  </a:cubicBezTo>
                  <a:cubicBezTo>
                    <a:pt x="1972" y="896"/>
                    <a:pt x="2196" y="1300"/>
                    <a:pt x="2420" y="1524"/>
                  </a:cubicBezTo>
                  <a:cubicBezTo>
                    <a:pt x="2591" y="1310"/>
                    <a:pt x="2925" y="893"/>
                    <a:pt x="3227" y="893"/>
                  </a:cubicBezTo>
                  <a:close/>
                  <a:moveTo>
                    <a:pt x="1614" y="0"/>
                  </a:moveTo>
                  <a:cubicBezTo>
                    <a:pt x="762" y="0"/>
                    <a:pt x="1" y="762"/>
                    <a:pt x="1" y="1568"/>
                  </a:cubicBezTo>
                  <a:cubicBezTo>
                    <a:pt x="1" y="2465"/>
                    <a:pt x="852" y="3361"/>
                    <a:pt x="2420" y="4347"/>
                  </a:cubicBezTo>
                  <a:cubicBezTo>
                    <a:pt x="3854" y="3495"/>
                    <a:pt x="4840" y="2554"/>
                    <a:pt x="4840" y="1568"/>
                  </a:cubicBezTo>
                  <a:cubicBezTo>
                    <a:pt x="4840" y="762"/>
                    <a:pt x="4123" y="0"/>
                    <a:pt x="3272" y="0"/>
                  </a:cubicBezTo>
                  <a:cubicBezTo>
                    <a:pt x="3003" y="0"/>
                    <a:pt x="2734" y="135"/>
                    <a:pt x="2420" y="224"/>
                  </a:cubicBezTo>
                  <a:cubicBezTo>
                    <a:pt x="2196" y="45"/>
                    <a:pt x="1883" y="0"/>
                    <a:pt x="1614" y="0"/>
                  </a:cubicBezTo>
                  <a:close/>
                </a:path>
              </a:pathLst>
            </a:custGeom>
            <a:solidFill>
              <a:schemeClr val="tx2">
                <a:alpha val="100000"/>
              </a:schemeClr>
            </a:solidFill>
            <a:ln w="9525">
              <a:noFill/>
            </a:ln>
          </p:spPr>
          <p:txBody>
            <a:bodyPr/>
            <a:p>
              <a:endParaRPr lang="en-US"/>
            </a:p>
          </p:txBody>
        </p:sp>
        <p:sp>
          <p:nvSpPr>
            <p:cNvPr id="43038" name="Google Shape;506;p47"/>
            <p:cNvSpPr/>
            <p:nvPr/>
          </p:nvSpPr>
          <p:spPr>
            <a:xfrm>
              <a:off x="3613393" y="2770015"/>
              <a:ext cx="136945" cy="124150"/>
            </a:xfrm>
            <a:custGeom>
              <a:avLst/>
              <a:gdLst/>
              <a:ahLst/>
              <a:cxnLst>
                <a:cxn ang="0">
                  <a:pos x="2595472" y="728392"/>
                </a:cxn>
                <a:cxn ang="0">
                  <a:pos x="2632171" y="730849"/>
                </a:cxn>
                <a:cxn ang="0">
                  <a:pos x="3180294" y="1278971"/>
                </a:cxn>
                <a:cxn ang="0">
                  <a:pos x="2010621" y="2668068"/>
                </a:cxn>
                <a:cxn ang="0">
                  <a:pos x="804248" y="1278971"/>
                </a:cxn>
                <a:cxn ang="0">
                  <a:pos x="1279800" y="730849"/>
                </a:cxn>
                <a:cxn ang="0">
                  <a:pos x="1937222" y="1243071"/>
                </a:cxn>
                <a:cxn ang="0">
                  <a:pos x="2595472" y="728392"/>
                </a:cxn>
                <a:cxn ang="0">
                  <a:pos x="1279800" y="0"/>
                </a:cxn>
                <a:cxn ang="0">
                  <a:pos x="0" y="1278971"/>
                </a:cxn>
                <a:cxn ang="0">
                  <a:pos x="1937222" y="3545715"/>
                </a:cxn>
                <a:cxn ang="0">
                  <a:pos x="3911143" y="1278971"/>
                </a:cxn>
                <a:cxn ang="0">
                  <a:pos x="2632171" y="0"/>
                </a:cxn>
                <a:cxn ang="0">
                  <a:pos x="1937222" y="182698"/>
                </a:cxn>
                <a:cxn ang="0">
                  <a:pos x="1279800" y="0"/>
                </a:cxn>
              </a:cxnLst>
              <a:pathLst>
                <a:path w="4795" h="4347">
                  <a:moveTo>
                    <a:pt x="3182" y="893"/>
                  </a:moveTo>
                  <a:cubicBezTo>
                    <a:pt x="3197" y="893"/>
                    <a:pt x="3212" y="894"/>
                    <a:pt x="3227" y="896"/>
                  </a:cubicBezTo>
                  <a:cubicBezTo>
                    <a:pt x="3585" y="896"/>
                    <a:pt x="3899" y="1165"/>
                    <a:pt x="3899" y="1568"/>
                  </a:cubicBezTo>
                  <a:cubicBezTo>
                    <a:pt x="3899" y="1927"/>
                    <a:pt x="3630" y="2420"/>
                    <a:pt x="2465" y="3271"/>
                  </a:cubicBezTo>
                  <a:cubicBezTo>
                    <a:pt x="1210" y="2465"/>
                    <a:pt x="986" y="1927"/>
                    <a:pt x="986" y="1568"/>
                  </a:cubicBezTo>
                  <a:cubicBezTo>
                    <a:pt x="897" y="1165"/>
                    <a:pt x="1210" y="896"/>
                    <a:pt x="1569" y="896"/>
                  </a:cubicBezTo>
                  <a:cubicBezTo>
                    <a:pt x="1927" y="896"/>
                    <a:pt x="2151" y="1300"/>
                    <a:pt x="2375" y="1524"/>
                  </a:cubicBezTo>
                  <a:cubicBezTo>
                    <a:pt x="2546" y="1310"/>
                    <a:pt x="2880" y="893"/>
                    <a:pt x="3182" y="893"/>
                  </a:cubicBezTo>
                  <a:close/>
                  <a:moveTo>
                    <a:pt x="1569" y="0"/>
                  </a:moveTo>
                  <a:cubicBezTo>
                    <a:pt x="717" y="0"/>
                    <a:pt x="0" y="762"/>
                    <a:pt x="0" y="1568"/>
                  </a:cubicBezTo>
                  <a:cubicBezTo>
                    <a:pt x="0" y="2465"/>
                    <a:pt x="807" y="3361"/>
                    <a:pt x="2375" y="4347"/>
                  </a:cubicBezTo>
                  <a:cubicBezTo>
                    <a:pt x="3809" y="3495"/>
                    <a:pt x="4795" y="2554"/>
                    <a:pt x="4795" y="1568"/>
                  </a:cubicBezTo>
                  <a:cubicBezTo>
                    <a:pt x="4795" y="762"/>
                    <a:pt x="4078" y="0"/>
                    <a:pt x="3227" y="0"/>
                  </a:cubicBezTo>
                  <a:cubicBezTo>
                    <a:pt x="2958" y="0"/>
                    <a:pt x="2689" y="135"/>
                    <a:pt x="2375" y="224"/>
                  </a:cubicBezTo>
                  <a:cubicBezTo>
                    <a:pt x="2151" y="45"/>
                    <a:pt x="1838" y="0"/>
                    <a:pt x="1569" y="0"/>
                  </a:cubicBezTo>
                  <a:close/>
                </a:path>
              </a:pathLst>
            </a:custGeom>
            <a:solidFill>
              <a:schemeClr val="tx2">
                <a:alpha val="100000"/>
              </a:schemeClr>
            </a:solidFill>
            <a:ln w="9525">
              <a:noFill/>
            </a:ln>
          </p:spPr>
          <p:txBody>
            <a:bodyPr/>
            <a:p>
              <a:endParaRPr lang="en-US"/>
            </a:p>
          </p:txBody>
        </p:sp>
        <p:sp>
          <p:nvSpPr>
            <p:cNvPr id="43039" name="Google Shape;507;p47"/>
            <p:cNvSpPr/>
            <p:nvPr/>
          </p:nvSpPr>
          <p:spPr>
            <a:xfrm>
              <a:off x="3324166" y="2876229"/>
              <a:ext cx="451791" cy="344291"/>
            </a:xfrm>
            <a:custGeom>
              <a:avLst/>
              <a:gdLst/>
              <a:ahLst/>
              <a:cxnLst>
                <a:cxn ang="0">
                  <a:pos x="7529507" y="731651"/>
                </a:cxn>
                <a:cxn ang="0">
                  <a:pos x="8553156" y="1791227"/>
                </a:cxn>
                <a:cxn ang="0">
                  <a:pos x="7931632" y="2997602"/>
                </a:cxn>
                <a:cxn ang="0">
                  <a:pos x="5044128" y="2997602"/>
                </a:cxn>
                <a:cxn ang="0">
                  <a:pos x="4422577" y="1791227"/>
                </a:cxn>
                <a:cxn ang="0">
                  <a:pos x="5409554" y="731651"/>
                </a:cxn>
                <a:cxn ang="0">
                  <a:pos x="6469930" y="1425802"/>
                </a:cxn>
                <a:cxn ang="0">
                  <a:pos x="7529507" y="731651"/>
                </a:cxn>
                <a:cxn ang="0">
                  <a:pos x="3143602" y="3691753"/>
                </a:cxn>
                <a:cxn ang="0">
                  <a:pos x="3143602" y="3728453"/>
                </a:cxn>
                <a:cxn ang="0">
                  <a:pos x="3070202" y="4093878"/>
                </a:cxn>
                <a:cxn ang="0">
                  <a:pos x="2704777" y="4459304"/>
                </a:cxn>
                <a:cxn ang="0">
                  <a:pos x="950249" y="4459304"/>
                </a:cxn>
                <a:cxn ang="0">
                  <a:pos x="840950" y="3691753"/>
                </a:cxn>
                <a:cxn ang="0">
                  <a:pos x="3143602" y="3691753"/>
                </a:cxn>
                <a:cxn ang="0">
                  <a:pos x="12134782" y="3728453"/>
                </a:cxn>
                <a:cxn ang="0">
                  <a:pos x="12025483" y="4496003"/>
                </a:cxn>
                <a:cxn ang="0">
                  <a:pos x="8735883" y="4496003"/>
                </a:cxn>
                <a:cxn ang="0">
                  <a:pos x="7602907" y="5665679"/>
                </a:cxn>
                <a:cxn ang="0">
                  <a:pos x="7237481" y="6031104"/>
                </a:cxn>
                <a:cxn ang="0">
                  <a:pos x="5738280" y="6031104"/>
                </a:cxn>
                <a:cxn ang="0">
                  <a:pos x="4605304" y="7164080"/>
                </a:cxn>
                <a:cxn ang="0">
                  <a:pos x="5738280" y="8297028"/>
                </a:cxn>
                <a:cxn ang="0">
                  <a:pos x="6104505" y="8662453"/>
                </a:cxn>
                <a:cxn ang="0">
                  <a:pos x="6104505" y="9027878"/>
                </a:cxn>
                <a:cxn ang="0">
                  <a:pos x="2449479" y="7383478"/>
                </a:cxn>
                <a:cxn ang="0">
                  <a:pos x="1132976" y="5226854"/>
                </a:cxn>
                <a:cxn ang="0">
                  <a:pos x="2668077" y="5226854"/>
                </a:cxn>
                <a:cxn ang="0">
                  <a:pos x="3801853" y="4093878"/>
                </a:cxn>
                <a:cxn ang="0">
                  <a:pos x="4167279" y="3728453"/>
                </a:cxn>
                <a:cxn ang="0">
                  <a:pos x="12134782" y="3728453"/>
                </a:cxn>
                <a:cxn ang="0">
                  <a:pos x="11806085" y="5300254"/>
                </a:cxn>
                <a:cxn ang="0">
                  <a:pos x="10490382" y="7383478"/>
                </a:cxn>
                <a:cxn ang="0">
                  <a:pos x="6835356" y="9027878"/>
                </a:cxn>
                <a:cxn ang="0">
                  <a:pos x="6835356" y="8662453"/>
                </a:cxn>
                <a:cxn ang="0">
                  <a:pos x="5702380" y="7529506"/>
                </a:cxn>
                <a:cxn ang="0">
                  <a:pos x="5336954" y="7164080"/>
                </a:cxn>
                <a:cxn ang="0">
                  <a:pos x="5702380" y="6798655"/>
                </a:cxn>
                <a:cxn ang="0">
                  <a:pos x="7200781" y="6798655"/>
                </a:cxn>
                <a:cxn ang="0">
                  <a:pos x="8333758" y="5665679"/>
                </a:cxn>
                <a:cxn ang="0">
                  <a:pos x="8699183" y="5300254"/>
                </a:cxn>
                <a:cxn ang="0">
                  <a:pos x="11806085" y="5300254"/>
                </a:cxn>
                <a:cxn ang="0">
                  <a:pos x="5409554" y="0"/>
                </a:cxn>
                <a:cxn ang="0">
                  <a:pos x="3619155" y="1791227"/>
                </a:cxn>
                <a:cxn ang="0">
                  <a:pos x="4020452" y="2997602"/>
                </a:cxn>
                <a:cxn ang="0">
                  <a:pos x="0" y="2997602"/>
                </a:cxn>
                <a:cxn ang="0">
                  <a:pos x="0" y="3363028"/>
                </a:cxn>
                <a:cxn ang="0">
                  <a:pos x="1900527" y="7931631"/>
                </a:cxn>
                <a:cxn ang="0">
                  <a:pos x="6469930" y="9832128"/>
                </a:cxn>
                <a:cxn ang="0">
                  <a:pos x="11038534" y="7931631"/>
                </a:cxn>
                <a:cxn ang="0">
                  <a:pos x="12902333" y="3363028"/>
                </a:cxn>
                <a:cxn ang="0">
                  <a:pos x="12902333" y="2997602"/>
                </a:cxn>
                <a:cxn ang="0">
                  <a:pos x="8881881" y="2997602"/>
                </a:cxn>
                <a:cxn ang="0">
                  <a:pos x="9284007" y="1791227"/>
                </a:cxn>
                <a:cxn ang="0">
                  <a:pos x="7529507" y="0"/>
                </a:cxn>
                <a:cxn ang="0">
                  <a:pos x="6469930" y="365425"/>
                </a:cxn>
                <a:cxn ang="0">
                  <a:pos x="5409554" y="0"/>
                </a:cxn>
              </a:cxnLst>
              <a:pathLst>
                <a:path w="15819" h="12055">
                  <a:moveTo>
                    <a:pt x="9231" y="897"/>
                  </a:moveTo>
                  <a:cubicBezTo>
                    <a:pt x="9903" y="897"/>
                    <a:pt x="10486" y="1434"/>
                    <a:pt x="10486" y="2196"/>
                  </a:cubicBezTo>
                  <a:cubicBezTo>
                    <a:pt x="10486" y="2644"/>
                    <a:pt x="10217" y="3137"/>
                    <a:pt x="9724" y="3675"/>
                  </a:cubicBezTo>
                  <a:lnTo>
                    <a:pt x="6184" y="3675"/>
                  </a:lnTo>
                  <a:cubicBezTo>
                    <a:pt x="5646" y="3137"/>
                    <a:pt x="5422" y="2644"/>
                    <a:pt x="5422" y="2196"/>
                  </a:cubicBezTo>
                  <a:cubicBezTo>
                    <a:pt x="5422" y="1434"/>
                    <a:pt x="5960" y="897"/>
                    <a:pt x="6632" y="897"/>
                  </a:cubicBezTo>
                  <a:cubicBezTo>
                    <a:pt x="7215" y="897"/>
                    <a:pt x="7663" y="1345"/>
                    <a:pt x="7932" y="1748"/>
                  </a:cubicBezTo>
                  <a:cubicBezTo>
                    <a:pt x="8245" y="1345"/>
                    <a:pt x="8649" y="897"/>
                    <a:pt x="9231" y="897"/>
                  </a:cubicBezTo>
                  <a:close/>
                  <a:moveTo>
                    <a:pt x="3854" y="4526"/>
                  </a:moveTo>
                  <a:lnTo>
                    <a:pt x="3854" y="4571"/>
                  </a:lnTo>
                  <a:cubicBezTo>
                    <a:pt x="3764" y="4750"/>
                    <a:pt x="3764" y="4885"/>
                    <a:pt x="3764" y="5019"/>
                  </a:cubicBezTo>
                  <a:cubicBezTo>
                    <a:pt x="3764" y="5333"/>
                    <a:pt x="3540" y="5467"/>
                    <a:pt x="3316" y="5467"/>
                  </a:cubicBezTo>
                  <a:lnTo>
                    <a:pt x="1165" y="5467"/>
                  </a:lnTo>
                  <a:cubicBezTo>
                    <a:pt x="1076" y="5198"/>
                    <a:pt x="1031" y="4885"/>
                    <a:pt x="1031" y="4526"/>
                  </a:cubicBezTo>
                  <a:lnTo>
                    <a:pt x="3854" y="4526"/>
                  </a:lnTo>
                  <a:close/>
                  <a:moveTo>
                    <a:pt x="14877" y="4571"/>
                  </a:moveTo>
                  <a:cubicBezTo>
                    <a:pt x="14877" y="4929"/>
                    <a:pt x="14832" y="5198"/>
                    <a:pt x="14743" y="5512"/>
                  </a:cubicBezTo>
                  <a:lnTo>
                    <a:pt x="10710" y="5512"/>
                  </a:lnTo>
                  <a:cubicBezTo>
                    <a:pt x="9948" y="5512"/>
                    <a:pt x="9321" y="6139"/>
                    <a:pt x="9321" y="6946"/>
                  </a:cubicBezTo>
                  <a:cubicBezTo>
                    <a:pt x="9321" y="7215"/>
                    <a:pt x="9097" y="7394"/>
                    <a:pt x="8873" y="7394"/>
                  </a:cubicBezTo>
                  <a:lnTo>
                    <a:pt x="7035" y="7394"/>
                  </a:lnTo>
                  <a:cubicBezTo>
                    <a:pt x="6229" y="7394"/>
                    <a:pt x="5646" y="7976"/>
                    <a:pt x="5646" y="8783"/>
                  </a:cubicBezTo>
                  <a:cubicBezTo>
                    <a:pt x="5646" y="9545"/>
                    <a:pt x="6229" y="10172"/>
                    <a:pt x="7035" y="10172"/>
                  </a:cubicBezTo>
                  <a:cubicBezTo>
                    <a:pt x="7304" y="10172"/>
                    <a:pt x="7484" y="10396"/>
                    <a:pt x="7484" y="10620"/>
                  </a:cubicBezTo>
                  <a:lnTo>
                    <a:pt x="7484" y="11068"/>
                  </a:lnTo>
                  <a:cubicBezTo>
                    <a:pt x="5781" y="10979"/>
                    <a:pt x="4212" y="10262"/>
                    <a:pt x="3003" y="9052"/>
                  </a:cubicBezTo>
                  <a:cubicBezTo>
                    <a:pt x="2286" y="8335"/>
                    <a:pt x="1703" y="7439"/>
                    <a:pt x="1389" y="6408"/>
                  </a:cubicBezTo>
                  <a:lnTo>
                    <a:pt x="3271" y="6408"/>
                  </a:lnTo>
                  <a:cubicBezTo>
                    <a:pt x="4078" y="6408"/>
                    <a:pt x="4661" y="5826"/>
                    <a:pt x="4661" y="5019"/>
                  </a:cubicBezTo>
                  <a:cubicBezTo>
                    <a:pt x="4661" y="4750"/>
                    <a:pt x="4885" y="4571"/>
                    <a:pt x="5109" y="4571"/>
                  </a:cubicBezTo>
                  <a:lnTo>
                    <a:pt x="14877" y="4571"/>
                  </a:lnTo>
                  <a:close/>
                  <a:moveTo>
                    <a:pt x="14474" y="6498"/>
                  </a:moveTo>
                  <a:cubicBezTo>
                    <a:pt x="14205" y="7439"/>
                    <a:pt x="13622" y="8335"/>
                    <a:pt x="12861" y="9052"/>
                  </a:cubicBezTo>
                  <a:cubicBezTo>
                    <a:pt x="11606" y="10306"/>
                    <a:pt x="10038" y="10979"/>
                    <a:pt x="8380" y="11068"/>
                  </a:cubicBezTo>
                  <a:lnTo>
                    <a:pt x="8380" y="10620"/>
                  </a:lnTo>
                  <a:cubicBezTo>
                    <a:pt x="8380" y="9858"/>
                    <a:pt x="7752" y="9231"/>
                    <a:pt x="6991" y="9231"/>
                  </a:cubicBezTo>
                  <a:cubicBezTo>
                    <a:pt x="6677" y="9231"/>
                    <a:pt x="6543" y="9007"/>
                    <a:pt x="6543" y="8783"/>
                  </a:cubicBezTo>
                  <a:cubicBezTo>
                    <a:pt x="6543" y="8514"/>
                    <a:pt x="6767" y="8335"/>
                    <a:pt x="6991" y="8335"/>
                  </a:cubicBezTo>
                  <a:lnTo>
                    <a:pt x="8828" y="8335"/>
                  </a:lnTo>
                  <a:cubicBezTo>
                    <a:pt x="9590" y="8335"/>
                    <a:pt x="10217" y="7708"/>
                    <a:pt x="10217" y="6946"/>
                  </a:cubicBezTo>
                  <a:cubicBezTo>
                    <a:pt x="10217" y="6632"/>
                    <a:pt x="10441" y="6498"/>
                    <a:pt x="10665" y="6498"/>
                  </a:cubicBezTo>
                  <a:lnTo>
                    <a:pt x="14474" y="6498"/>
                  </a:lnTo>
                  <a:close/>
                  <a:moveTo>
                    <a:pt x="6632" y="0"/>
                  </a:moveTo>
                  <a:cubicBezTo>
                    <a:pt x="5422" y="0"/>
                    <a:pt x="4437" y="986"/>
                    <a:pt x="4437" y="2196"/>
                  </a:cubicBezTo>
                  <a:cubicBezTo>
                    <a:pt x="4437" y="2689"/>
                    <a:pt x="4616" y="3182"/>
                    <a:pt x="4929" y="3675"/>
                  </a:cubicBezTo>
                  <a:lnTo>
                    <a:pt x="0" y="3675"/>
                  </a:lnTo>
                  <a:lnTo>
                    <a:pt x="0" y="4123"/>
                  </a:lnTo>
                  <a:cubicBezTo>
                    <a:pt x="0" y="6274"/>
                    <a:pt x="852" y="8245"/>
                    <a:pt x="2330" y="9724"/>
                  </a:cubicBezTo>
                  <a:cubicBezTo>
                    <a:pt x="3809" y="11247"/>
                    <a:pt x="5781" y="12054"/>
                    <a:pt x="7932" y="12054"/>
                  </a:cubicBezTo>
                  <a:cubicBezTo>
                    <a:pt x="10038" y="12054"/>
                    <a:pt x="12009" y="11203"/>
                    <a:pt x="13533" y="9724"/>
                  </a:cubicBezTo>
                  <a:cubicBezTo>
                    <a:pt x="15012" y="8245"/>
                    <a:pt x="15818" y="6274"/>
                    <a:pt x="15818" y="4123"/>
                  </a:cubicBezTo>
                  <a:lnTo>
                    <a:pt x="15818" y="3675"/>
                  </a:lnTo>
                  <a:lnTo>
                    <a:pt x="10889" y="3675"/>
                  </a:lnTo>
                  <a:cubicBezTo>
                    <a:pt x="11248" y="3182"/>
                    <a:pt x="11382" y="2689"/>
                    <a:pt x="11382" y="2196"/>
                  </a:cubicBezTo>
                  <a:cubicBezTo>
                    <a:pt x="11382" y="941"/>
                    <a:pt x="10396" y="0"/>
                    <a:pt x="9231" y="0"/>
                  </a:cubicBezTo>
                  <a:cubicBezTo>
                    <a:pt x="8783" y="0"/>
                    <a:pt x="8245" y="180"/>
                    <a:pt x="7932" y="448"/>
                  </a:cubicBezTo>
                  <a:cubicBezTo>
                    <a:pt x="7528" y="180"/>
                    <a:pt x="7080" y="0"/>
                    <a:pt x="6632" y="0"/>
                  </a:cubicBezTo>
                  <a:close/>
                </a:path>
              </a:pathLst>
            </a:custGeom>
            <a:solidFill>
              <a:schemeClr val="tx2">
                <a:alpha val="100000"/>
              </a:schemeClr>
            </a:solidFill>
            <a:ln w="9525">
              <a:noFill/>
            </a:ln>
          </p:spPr>
          <p:txBody>
            <a:bodyPr/>
            <a:p>
              <a:endParaRPr lang="en-US"/>
            </a:p>
          </p:txBody>
        </p:sp>
      </p:grpSp>
      <p:sp>
        <p:nvSpPr>
          <p:cNvPr id="43017" name="Google Shape;508;p47"/>
          <p:cNvSpPr/>
          <p:nvPr/>
        </p:nvSpPr>
        <p:spPr>
          <a:xfrm>
            <a:off x="4398963" y="4017963"/>
            <a:ext cx="336550" cy="452437"/>
          </a:xfrm>
          <a:custGeom>
            <a:avLst/>
            <a:gdLst/>
            <a:ahLst/>
            <a:cxnLst>
              <a:cxn ang="0">
                <a:pos x="4605965" y="3189425"/>
              </a:cxn>
              <a:cxn ang="0">
                <a:pos x="4605965" y="3922351"/>
              </a:cxn>
              <a:cxn ang="0">
                <a:pos x="3517603" y="2419661"/>
              </a:cxn>
              <a:cxn ang="0">
                <a:pos x="7941510" y="3922351"/>
              </a:cxn>
              <a:cxn ang="0">
                <a:pos x="5729941" y="5059378"/>
              </a:cxn>
              <a:cxn ang="0">
                <a:pos x="4569553" y="5425869"/>
              </a:cxn>
              <a:cxn ang="0">
                <a:pos x="2720534" y="4656106"/>
              </a:cxn>
              <a:cxn ang="0">
                <a:pos x="4605965" y="4692114"/>
              </a:cxn>
              <a:cxn ang="0">
                <a:pos x="4605965" y="2419661"/>
              </a:cxn>
              <a:cxn ang="0">
                <a:pos x="5367419" y="1613117"/>
              </a:cxn>
              <a:cxn ang="0">
                <a:pos x="5367419" y="7001347"/>
              </a:cxn>
              <a:cxn ang="0">
                <a:pos x="4605965" y="6195604"/>
              </a:cxn>
              <a:cxn ang="0">
                <a:pos x="6491396" y="5059378"/>
              </a:cxn>
              <a:cxn ang="0">
                <a:pos x="7941510" y="4692114"/>
              </a:cxn>
              <a:cxn ang="0">
                <a:pos x="2720534" y="2163626"/>
              </a:cxn>
              <a:cxn ang="0">
                <a:pos x="5403831" y="7771082"/>
              </a:cxn>
              <a:cxn ang="0">
                <a:pos x="8086331" y="7587865"/>
              </a:cxn>
              <a:cxn ang="0">
                <a:pos x="2466450" y="7258183"/>
              </a:cxn>
              <a:cxn ang="0">
                <a:pos x="6128874" y="9200954"/>
              </a:cxn>
              <a:cxn ang="0">
                <a:pos x="6491396" y="10703643"/>
              </a:cxn>
              <a:cxn ang="0">
                <a:pos x="4605965" y="9567445"/>
              </a:cxn>
              <a:cxn ang="0">
                <a:pos x="5367419" y="9237792"/>
              </a:cxn>
              <a:cxn ang="0">
                <a:pos x="7578960" y="11473406"/>
              </a:cxn>
              <a:cxn ang="0">
                <a:pos x="3046644" y="12243141"/>
              </a:cxn>
              <a:cxn ang="0">
                <a:pos x="7578960" y="11473406"/>
              </a:cxn>
              <a:cxn ang="0">
                <a:pos x="1124801" y="550509"/>
              </a:cxn>
              <a:cxn ang="0">
                <a:pos x="1922667" y="7771082"/>
              </a:cxn>
              <a:cxn ang="0">
                <a:pos x="3880921" y="9494627"/>
              </a:cxn>
              <a:cxn ang="0">
                <a:pos x="2358012" y="10630854"/>
              </a:cxn>
              <a:cxn ang="0">
                <a:pos x="8413266" y="12940087"/>
              </a:cxn>
              <a:cxn ang="0">
                <a:pos x="8014333" y="10630854"/>
              </a:cxn>
              <a:cxn ang="0">
                <a:pos x="6890357" y="9017737"/>
              </a:cxn>
              <a:cxn ang="0">
                <a:pos x="9029075" y="8540846"/>
              </a:cxn>
              <a:cxn ang="0">
                <a:pos x="8014333" y="6451639"/>
              </a:cxn>
              <a:cxn ang="0">
                <a:pos x="5367419" y="843354"/>
              </a:cxn>
              <a:cxn ang="0">
                <a:pos x="1668584" y="829"/>
              </a:cxn>
            </a:cxnLst>
            <a:pathLst>
              <a:path w="11831" h="15819">
                <a:moveTo>
                  <a:pt x="4347" y="2958"/>
                </a:moveTo>
                <a:cubicBezTo>
                  <a:pt x="4482" y="3496"/>
                  <a:pt x="5064" y="3899"/>
                  <a:pt x="5692" y="3899"/>
                </a:cubicBezTo>
                <a:cubicBezTo>
                  <a:pt x="5961" y="3899"/>
                  <a:pt x="6140" y="4123"/>
                  <a:pt x="6140" y="4347"/>
                </a:cubicBezTo>
                <a:cubicBezTo>
                  <a:pt x="6140" y="4616"/>
                  <a:pt x="5916" y="4795"/>
                  <a:pt x="5692" y="4795"/>
                </a:cubicBezTo>
                <a:lnTo>
                  <a:pt x="3362" y="4795"/>
                </a:lnTo>
                <a:cubicBezTo>
                  <a:pt x="3496" y="4079"/>
                  <a:pt x="3810" y="3406"/>
                  <a:pt x="4347" y="2958"/>
                </a:cubicBezTo>
                <a:close/>
                <a:moveTo>
                  <a:pt x="6633" y="1972"/>
                </a:moveTo>
                <a:cubicBezTo>
                  <a:pt x="8246" y="1972"/>
                  <a:pt x="9590" y="3227"/>
                  <a:pt x="9814" y="4795"/>
                </a:cubicBezTo>
                <a:lnTo>
                  <a:pt x="8470" y="4795"/>
                </a:lnTo>
                <a:cubicBezTo>
                  <a:pt x="7663" y="4795"/>
                  <a:pt x="7081" y="5423"/>
                  <a:pt x="7081" y="6185"/>
                </a:cubicBezTo>
                <a:cubicBezTo>
                  <a:pt x="7081" y="6453"/>
                  <a:pt x="6857" y="6633"/>
                  <a:pt x="6633" y="6633"/>
                </a:cubicBezTo>
                <a:lnTo>
                  <a:pt x="5647" y="6633"/>
                </a:lnTo>
                <a:cubicBezTo>
                  <a:pt x="5064" y="6633"/>
                  <a:pt x="4527" y="7036"/>
                  <a:pt x="4303" y="7574"/>
                </a:cubicBezTo>
                <a:cubicBezTo>
                  <a:pt x="3810" y="7081"/>
                  <a:pt x="3496" y="6409"/>
                  <a:pt x="3362" y="5692"/>
                </a:cubicBezTo>
                <a:lnTo>
                  <a:pt x="5692" y="5692"/>
                </a:lnTo>
                <a:lnTo>
                  <a:pt x="5692" y="5736"/>
                </a:lnTo>
                <a:cubicBezTo>
                  <a:pt x="6453" y="5736"/>
                  <a:pt x="7081" y="5109"/>
                  <a:pt x="7081" y="4347"/>
                </a:cubicBezTo>
                <a:cubicBezTo>
                  <a:pt x="7081" y="3541"/>
                  <a:pt x="6453" y="2958"/>
                  <a:pt x="5692" y="2958"/>
                </a:cubicBezTo>
                <a:cubicBezTo>
                  <a:pt x="5333" y="2958"/>
                  <a:pt x="5154" y="2600"/>
                  <a:pt x="5244" y="2331"/>
                </a:cubicBezTo>
                <a:cubicBezTo>
                  <a:pt x="5692" y="2107"/>
                  <a:pt x="6140" y="1972"/>
                  <a:pt x="6633" y="1972"/>
                </a:cubicBezTo>
                <a:close/>
                <a:moveTo>
                  <a:pt x="9814" y="5736"/>
                </a:moveTo>
                <a:cubicBezTo>
                  <a:pt x="9590" y="7305"/>
                  <a:pt x="8246" y="8559"/>
                  <a:pt x="6633" y="8559"/>
                </a:cubicBezTo>
                <a:cubicBezTo>
                  <a:pt x="6140" y="8559"/>
                  <a:pt x="5692" y="8425"/>
                  <a:pt x="5244" y="8201"/>
                </a:cubicBezTo>
                <a:cubicBezTo>
                  <a:pt x="5154" y="7932"/>
                  <a:pt x="5333" y="7574"/>
                  <a:pt x="5692" y="7574"/>
                </a:cubicBezTo>
                <a:lnTo>
                  <a:pt x="6633" y="7574"/>
                </a:lnTo>
                <a:cubicBezTo>
                  <a:pt x="7394" y="7574"/>
                  <a:pt x="8022" y="6991"/>
                  <a:pt x="8022" y="6185"/>
                </a:cubicBezTo>
                <a:cubicBezTo>
                  <a:pt x="8022" y="5916"/>
                  <a:pt x="8246" y="5736"/>
                  <a:pt x="8470" y="5736"/>
                </a:cubicBezTo>
                <a:lnTo>
                  <a:pt x="9814" y="5736"/>
                </a:lnTo>
                <a:close/>
                <a:moveTo>
                  <a:pt x="2689" y="1972"/>
                </a:moveTo>
                <a:lnTo>
                  <a:pt x="3362" y="2645"/>
                </a:lnTo>
                <a:cubicBezTo>
                  <a:pt x="2824" y="3406"/>
                  <a:pt x="2465" y="4303"/>
                  <a:pt x="2465" y="5288"/>
                </a:cubicBezTo>
                <a:cubicBezTo>
                  <a:pt x="2465" y="7574"/>
                  <a:pt x="4347" y="9500"/>
                  <a:pt x="6678" y="9500"/>
                </a:cubicBezTo>
                <a:cubicBezTo>
                  <a:pt x="7708" y="9500"/>
                  <a:pt x="8604" y="9142"/>
                  <a:pt x="9321" y="8604"/>
                </a:cubicBezTo>
                <a:lnTo>
                  <a:pt x="9993" y="9276"/>
                </a:lnTo>
                <a:cubicBezTo>
                  <a:pt x="8963" y="9949"/>
                  <a:pt x="7798" y="10397"/>
                  <a:pt x="6633" y="10397"/>
                </a:cubicBezTo>
                <a:cubicBezTo>
                  <a:pt x="5288" y="10397"/>
                  <a:pt x="3989" y="9904"/>
                  <a:pt x="3048" y="8873"/>
                </a:cubicBezTo>
                <a:cubicBezTo>
                  <a:pt x="1121" y="6991"/>
                  <a:pt x="1076" y="3989"/>
                  <a:pt x="2689" y="1972"/>
                </a:cubicBezTo>
                <a:close/>
                <a:moveTo>
                  <a:pt x="7574" y="11248"/>
                </a:moveTo>
                <a:lnTo>
                  <a:pt x="7574" y="11696"/>
                </a:lnTo>
                <a:cubicBezTo>
                  <a:pt x="7529" y="12189"/>
                  <a:pt x="7708" y="12682"/>
                  <a:pt x="8022" y="13085"/>
                </a:cubicBezTo>
                <a:lnTo>
                  <a:pt x="5244" y="13085"/>
                </a:lnTo>
                <a:cubicBezTo>
                  <a:pt x="5512" y="12682"/>
                  <a:pt x="5692" y="12189"/>
                  <a:pt x="5692" y="11696"/>
                </a:cubicBezTo>
                <a:lnTo>
                  <a:pt x="5692" y="11248"/>
                </a:lnTo>
                <a:cubicBezTo>
                  <a:pt x="5961" y="11293"/>
                  <a:pt x="6274" y="11293"/>
                  <a:pt x="6633" y="11293"/>
                </a:cubicBezTo>
                <a:cubicBezTo>
                  <a:pt x="6946" y="11293"/>
                  <a:pt x="7260" y="11293"/>
                  <a:pt x="7574" y="11248"/>
                </a:cubicBezTo>
                <a:close/>
                <a:moveTo>
                  <a:pt x="9366" y="14026"/>
                </a:moveTo>
                <a:lnTo>
                  <a:pt x="9366" y="14967"/>
                </a:lnTo>
                <a:lnTo>
                  <a:pt x="3765" y="14967"/>
                </a:lnTo>
                <a:lnTo>
                  <a:pt x="3765" y="14026"/>
                </a:lnTo>
                <a:lnTo>
                  <a:pt x="9366" y="14026"/>
                </a:lnTo>
                <a:close/>
                <a:moveTo>
                  <a:pt x="2062" y="1"/>
                </a:moveTo>
                <a:lnTo>
                  <a:pt x="1390" y="673"/>
                </a:lnTo>
                <a:lnTo>
                  <a:pt x="2017" y="1300"/>
                </a:lnTo>
                <a:cubicBezTo>
                  <a:pt x="1" y="3675"/>
                  <a:pt x="135" y="7260"/>
                  <a:pt x="2376" y="9500"/>
                </a:cubicBezTo>
                <a:cubicBezTo>
                  <a:pt x="3048" y="10173"/>
                  <a:pt x="3855" y="10666"/>
                  <a:pt x="4796" y="10934"/>
                </a:cubicBezTo>
                <a:lnTo>
                  <a:pt x="4796" y="11607"/>
                </a:lnTo>
                <a:cubicBezTo>
                  <a:pt x="4796" y="12413"/>
                  <a:pt x="4168" y="12996"/>
                  <a:pt x="3362" y="12996"/>
                </a:cubicBezTo>
                <a:lnTo>
                  <a:pt x="2914" y="12996"/>
                </a:lnTo>
                <a:lnTo>
                  <a:pt x="2914" y="15819"/>
                </a:lnTo>
                <a:lnTo>
                  <a:pt x="10397" y="15819"/>
                </a:lnTo>
                <a:lnTo>
                  <a:pt x="10397" y="12996"/>
                </a:lnTo>
                <a:lnTo>
                  <a:pt x="9904" y="12996"/>
                </a:lnTo>
                <a:cubicBezTo>
                  <a:pt x="9142" y="12996"/>
                  <a:pt x="8515" y="12413"/>
                  <a:pt x="8515" y="11607"/>
                </a:cubicBezTo>
                <a:lnTo>
                  <a:pt x="8515" y="11024"/>
                </a:lnTo>
                <a:cubicBezTo>
                  <a:pt x="9187" y="10800"/>
                  <a:pt x="9949" y="10397"/>
                  <a:pt x="10531" y="9814"/>
                </a:cubicBezTo>
                <a:lnTo>
                  <a:pt x="11158" y="10441"/>
                </a:lnTo>
                <a:lnTo>
                  <a:pt x="11831" y="9769"/>
                </a:lnTo>
                <a:lnTo>
                  <a:pt x="9904" y="7887"/>
                </a:lnTo>
                <a:cubicBezTo>
                  <a:pt x="10486" y="7126"/>
                  <a:pt x="10800" y="6229"/>
                  <a:pt x="10800" y="5244"/>
                </a:cubicBezTo>
                <a:cubicBezTo>
                  <a:pt x="10800" y="2958"/>
                  <a:pt x="8963" y="1031"/>
                  <a:pt x="6633" y="1031"/>
                </a:cubicBezTo>
                <a:cubicBezTo>
                  <a:pt x="5602" y="1031"/>
                  <a:pt x="4706" y="1345"/>
                  <a:pt x="3989" y="1928"/>
                </a:cubicBezTo>
                <a:lnTo>
                  <a:pt x="2062" y="1"/>
                </a:lnTo>
                <a:close/>
              </a:path>
            </a:pathLst>
          </a:custGeom>
          <a:solidFill>
            <a:schemeClr val="tx2">
              <a:alpha val="100000"/>
            </a:schemeClr>
          </a:solidFill>
          <a:ln w="9525">
            <a:noFill/>
          </a:ln>
        </p:spPr>
        <p:txBody>
          <a:bodyPr/>
          <a:p>
            <a:endParaRPr lang="en-US"/>
          </a:p>
        </p:txBody>
      </p:sp>
      <p:grpSp>
        <p:nvGrpSpPr>
          <p:cNvPr id="43018" name="Google Shape;509;p47"/>
          <p:cNvGrpSpPr/>
          <p:nvPr/>
        </p:nvGrpSpPr>
        <p:grpSpPr>
          <a:xfrm>
            <a:off x="4341813" y="2130425"/>
            <a:ext cx="450850" cy="350838"/>
            <a:chOff x="6897250" y="3530168"/>
            <a:chExt cx="450505" cy="350688"/>
          </a:xfrm>
        </p:grpSpPr>
        <p:sp>
          <p:nvSpPr>
            <p:cNvPr id="43035" name="Google Shape;510;p47"/>
            <p:cNvSpPr/>
            <p:nvPr/>
          </p:nvSpPr>
          <p:spPr>
            <a:xfrm>
              <a:off x="6949715" y="3582661"/>
              <a:ext cx="240618" cy="240618"/>
            </a:xfrm>
            <a:custGeom>
              <a:avLst/>
              <a:gdLst/>
              <a:ahLst/>
              <a:cxnLst>
                <a:cxn ang="0">
                  <a:pos x="1608499" y="1535100"/>
                </a:cxn>
                <a:cxn ang="0">
                  <a:pos x="2705603" y="2302650"/>
                </a:cxn>
                <a:cxn ang="0">
                  <a:pos x="3071000" y="2668075"/>
                </a:cxn>
                <a:cxn ang="0">
                  <a:pos x="2705603" y="3033500"/>
                </a:cxn>
                <a:cxn ang="0">
                  <a:pos x="840949" y="3033500"/>
                </a:cxn>
                <a:cxn ang="0">
                  <a:pos x="1608499" y="1535100"/>
                </a:cxn>
                <a:cxn ang="0">
                  <a:pos x="3473124" y="730850"/>
                </a:cxn>
                <a:cxn ang="0">
                  <a:pos x="6067800" y="3033500"/>
                </a:cxn>
                <a:cxn ang="0">
                  <a:pos x="4934825" y="3033500"/>
                </a:cxn>
                <a:cxn ang="0">
                  <a:pos x="3801850" y="4166447"/>
                </a:cxn>
                <a:cxn ang="0">
                  <a:pos x="3436425" y="4532700"/>
                </a:cxn>
                <a:cxn ang="0">
                  <a:pos x="2668875" y="4532700"/>
                </a:cxn>
                <a:cxn ang="0">
                  <a:pos x="1571800" y="5300250"/>
                </a:cxn>
                <a:cxn ang="0">
                  <a:pos x="840949" y="3801050"/>
                </a:cxn>
                <a:cxn ang="0">
                  <a:pos x="2705603" y="3801050"/>
                </a:cxn>
                <a:cxn ang="0">
                  <a:pos x="3838550" y="2668075"/>
                </a:cxn>
                <a:cxn ang="0">
                  <a:pos x="2705603" y="1535100"/>
                </a:cxn>
                <a:cxn ang="0">
                  <a:pos x="2339350" y="1132975"/>
                </a:cxn>
                <a:cxn ang="0">
                  <a:pos x="2339350" y="1023676"/>
                </a:cxn>
                <a:cxn ang="0">
                  <a:pos x="3473124" y="730850"/>
                </a:cxn>
                <a:cxn ang="0">
                  <a:pos x="6031101" y="3801050"/>
                </a:cxn>
                <a:cxn ang="0">
                  <a:pos x="3436425" y="6103672"/>
                </a:cxn>
                <a:cxn ang="0">
                  <a:pos x="2303450" y="5811674"/>
                </a:cxn>
                <a:cxn ang="0">
                  <a:pos x="2303450" y="5665676"/>
                </a:cxn>
                <a:cxn ang="0">
                  <a:pos x="2668875" y="5300250"/>
                </a:cxn>
                <a:cxn ang="0">
                  <a:pos x="3436425" y="5300250"/>
                </a:cxn>
                <a:cxn ang="0">
                  <a:pos x="4569400" y="4166447"/>
                </a:cxn>
                <a:cxn ang="0">
                  <a:pos x="4934825" y="3801050"/>
                </a:cxn>
                <a:cxn ang="0">
                  <a:pos x="6031101" y="3801050"/>
                </a:cxn>
                <a:cxn ang="0">
                  <a:pos x="3436425" y="0"/>
                </a:cxn>
                <a:cxn ang="0">
                  <a:pos x="828" y="3435625"/>
                </a:cxn>
                <a:cxn ang="0">
                  <a:pos x="3436425" y="6871222"/>
                </a:cxn>
                <a:cxn ang="0">
                  <a:pos x="6872050" y="3435625"/>
                </a:cxn>
                <a:cxn ang="0">
                  <a:pos x="3436425" y="0"/>
                </a:cxn>
              </a:cxnLst>
              <a:pathLst>
                <a:path w="8425" h="8425">
                  <a:moveTo>
                    <a:pt x="1972" y="1882"/>
                  </a:moveTo>
                  <a:cubicBezTo>
                    <a:pt x="2151" y="2420"/>
                    <a:pt x="2689" y="2823"/>
                    <a:pt x="3317" y="2823"/>
                  </a:cubicBezTo>
                  <a:cubicBezTo>
                    <a:pt x="3585" y="2823"/>
                    <a:pt x="3765" y="3047"/>
                    <a:pt x="3765" y="3271"/>
                  </a:cubicBezTo>
                  <a:cubicBezTo>
                    <a:pt x="3765" y="3540"/>
                    <a:pt x="3541" y="3719"/>
                    <a:pt x="3317" y="3719"/>
                  </a:cubicBezTo>
                  <a:lnTo>
                    <a:pt x="1031" y="3719"/>
                  </a:lnTo>
                  <a:cubicBezTo>
                    <a:pt x="1121" y="3002"/>
                    <a:pt x="1479" y="2375"/>
                    <a:pt x="1972" y="1882"/>
                  </a:cubicBezTo>
                  <a:close/>
                  <a:moveTo>
                    <a:pt x="4258" y="896"/>
                  </a:moveTo>
                  <a:cubicBezTo>
                    <a:pt x="5871" y="896"/>
                    <a:pt x="7215" y="2151"/>
                    <a:pt x="7439" y="3719"/>
                  </a:cubicBezTo>
                  <a:lnTo>
                    <a:pt x="6050" y="3719"/>
                  </a:lnTo>
                  <a:cubicBezTo>
                    <a:pt x="5288" y="3719"/>
                    <a:pt x="4661" y="4302"/>
                    <a:pt x="4661" y="5108"/>
                  </a:cubicBezTo>
                  <a:cubicBezTo>
                    <a:pt x="4661" y="5377"/>
                    <a:pt x="4437" y="5557"/>
                    <a:pt x="4213" y="5557"/>
                  </a:cubicBezTo>
                  <a:lnTo>
                    <a:pt x="3272" y="5557"/>
                  </a:lnTo>
                  <a:cubicBezTo>
                    <a:pt x="2644" y="5557"/>
                    <a:pt x="2151" y="5960"/>
                    <a:pt x="1927" y="6498"/>
                  </a:cubicBezTo>
                  <a:cubicBezTo>
                    <a:pt x="1479" y="6049"/>
                    <a:pt x="1121" y="5377"/>
                    <a:pt x="1031" y="4660"/>
                  </a:cubicBezTo>
                  <a:lnTo>
                    <a:pt x="3317" y="4660"/>
                  </a:lnTo>
                  <a:cubicBezTo>
                    <a:pt x="4078" y="4660"/>
                    <a:pt x="4706" y="4033"/>
                    <a:pt x="4706" y="3271"/>
                  </a:cubicBezTo>
                  <a:cubicBezTo>
                    <a:pt x="4706" y="2465"/>
                    <a:pt x="4078" y="1882"/>
                    <a:pt x="3317" y="1882"/>
                  </a:cubicBezTo>
                  <a:cubicBezTo>
                    <a:pt x="3048" y="1882"/>
                    <a:pt x="2868" y="1658"/>
                    <a:pt x="2868" y="1389"/>
                  </a:cubicBezTo>
                  <a:lnTo>
                    <a:pt x="2868" y="1255"/>
                  </a:lnTo>
                  <a:cubicBezTo>
                    <a:pt x="3317" y="1031"/>
                    <a:pt x="3765" y="896"/>
                    <a:pt x="4258" y="896"/>
                  </a:cubicBezTo>
                  <a:close/>
                  <a:moveTo>
                    <a:pt x="7394" y="4660"/>
                  </a:moveTo>
                  <a:cubicBezTo>
                    <a:pt x="7215" y="6229"/>
                    <a:pt x="5826" y="7483"/>
                    <a:pt x="4213" y="7483"/>
                  </a:cubicBezTo>
                  <a:cubicBezTo>
                    <a:pt x="3720" y="7483"/>
                    <a:pt x="3272" y="7349"/>
                    <a:pt x="2824" y="7125"/>
                  </a:cubicBezTo>
                  <a:lnTo>
                    <a:pt x="2824" y="6946"/>
                  </a:lnTo>
                  <a:cubicBezTo>
                    <a:pt x="2824" y="6677"/>
                    <a:pt x="3048" y="6498"/>
                    <a:pt x="3272" y="6498"/>
                  </a:cubicBezTo>
                  <a:lnTo>
                    <a:pt x="4213" y="6498"/>
                  </a:lnTo>
                  <a:cubicBezTo>
                    <a:pt x="4974" y="6498"/>
                    <a:pt x="5602" y="5870"/>
                    <a:pt x="5602" y="5108"/>
                  </a:cubicBezTo>
                  <a:cubicBezTo>
                    <a:pt x="5602" y="4840"/>
                    <a:pt x="5826" y="4660"/>
                    <a:pt x="6050" y="4660"/>
                  </a:cubicBezTo>
                  <a:lnTo>
                    <a:pt x="7394" y="4660"/>
                  </a:lnTo>
                  <a:close/>
                  <a:moveTo>
                    <a:pt x="4213" y="0"/>
                  </a:moveTo>
                  <a:cubicBezTo>
                    <a:pt x="1927" y="0"/>
                    <a:pt x="1" y="1882"/>
                    <a:pt x="1" y="4212"/>
                  </a:cubicBezTo>
                  <a:cubicBezTo>
                    <a:pt x="1" y="6587"/>
                    <a:pt x="1838" y="8424"/>
                    <a:pt x="4213" y="8424"/>
                  </a:cubicBezTo>
                  <a:cubicBezTo>
                    <a:pt x="6543" y="8424"/>
                    <a:pt x="8425" y="6587"/>
                    <a:pt x="8425" y="4212"/>
                  </a:cubicBezTo>
                  <a:cubicBezTo>
                    <a:pt x="8425" y="1882"/>
                    <a:pt x="6498" y="0"/>
                    <a:pt x="4213" y="0"/>
                  </a:cubicBezTo>
                  <a:close/>
                </a:path>
              </a:pathLst>
            </a:custGeom>
            <a:solidFill>
              <a:schemeClr val="tx2">
                <a:alpha val="100000"/>
              </a:schemeClr>
            </a:solidFill>
            <a:ln w="9525">
              <a:noFill/>
            </a:ln>
          </p:spPr>
          <p:txBody>
            <a:bodyPr/>
            <a:p>
              <a:endParaRPr lang="en-US"/>
            </a:p>
          </p:txBody>
        </p:sp>
        <p:sp>
          <p:nvSpPr>
            <p:cNvPr id="43036" name="Google Shape;511;p47"/>
            <p:cNvSpPr/>
            <p:nvPr/>
          </p:nvSpPr>
          <p:spPr>
            <a:xfrm>
              <a:off x="6897250" y="3530168"/>
              <a:ext cx="450505" cy="350688"/>
            </a:xfrm>
            <a:custGeom>
              <a:avLst/>
              <a:gdLst/>
              <a:ahLst/>
              <a:cxnLst>
                <a:cxn ang="0">
                  <a:pos x="4934820" y="768378"/>
                </a:cxn>
                <a:cxn ang="0">
                  <a:pos x="9101263" y="4934822"/>
                </a:cxn>
                <a:cxn ang="0">
                  <a:pos x="4934820" y="9102094"/>
                </a:cxn>
                <a:cxn ang="0">
                  <a:pos x="2778171" y="8517243"/>
                </a:cxn>
                <a:cxn ang="0">
                  <a:pos x="986976" y="8955267"/>
                </a:cxn>
                <a:cxn ang="0">
                  <a:pos x="986976" y="8955267"/>
                </a:cxn>
                <a:cxn ang="0">
                  <a:pos x="1425799" y="7128171"/>
                </a:cxn>
                <a:cxn ang="0">
                  <a:pos x="767549" y="4934822"/>
                </a:cxn>
                <a:cxn ang="0">
                  <a:pos x="4934820" y="768378"/>
                </a:cxn>
                <a:cxn ang="0">
                  <a:pos x="9137963" y="2266749"/>
                </a:cxn>
                <a:cxn ang="0">
                  <a:pos x="9137963" y="2266749"/>
                </a:cxn>
                <a:cxn ang="0">
                  <a:pos x="12208160" y="5665672"/>
                </a:cxn>
                <a:cxn ang="0">
                  <a:pos x="11660037" y="7530296"/>
                </a:cxn>
                <a:cxn ang="0">
                  <a:pos x="11915335" y="8955267"/>
                </a:cxn>
                <a:cxn ang="0">
                  <a:pos x="10562963" y="8589843"/>
                </a:cxn>
                <a:cxn ang="0">
                  <a:pos x="8772567" y="9102094"/>
                </a:cxn>
                <a:cxn ang="0">
                  <a:pos x="7822291" y="8955267"/>
                </a:cxn>
                <a:cxn ang="0">
                  <a:pos x="9905512" y="4934822"/>
                </a:cxn>
                <a:cxn ang="0">
                  <a:pos x="9137963" y="2266749"/>
                </a:cxn>
                <a:cxn ang="0">
                  <a:pos x="4934820" y="828"/>
                </a:cxn>
                <a:cxn ang="0">
                  <a:pos x="0" y="4934822"/>
                </a:cxn>
                <a:cxn ang="0">
                  <a:pos x="584851" y="7274170"/>
                </a:cxn>
                <a:cxn ang="0">
                  <a:pos x="0" y="10015642"/>
                </a:cxn>
                <a:cxn ang="0">
                  <a:pos x="2632173" y="9320692"/>
                </a:cxn>
                <a:cxn ang="0">
                  <a:pos x="4898121" y="9869644"/>
                </a:cxn>
                <a:cxn ang="0">
                  <a:pos x="6835344" y="9467519"/>
                </a:cxn>
                <a:cxn ang="0">
                  <a:pos x="8662439" y="9869644"/>
                </a:cxn>
                <a:cxn ang="0">
                  <a:pos x="10562963" y="9430791"/>
                </a:cxn>
                <a:cxn ang="0">
                  <a:pos x="12829711" y="10015642"/>
                </a:cxn>
                <a:cxn ang="0">
                  <a:pos x="12317459" y="7676294"/>
                </a:cxn>
                <a:cxn ang="0">
                  <a:pos x="12865582" y="5665672"/>
                </a:cxn>
                <a:cxn ang="0">
                  <a:pos x="8675491" y="1495115"/>
                </a:cxn>
                <a:cxn ang="0">
                  <a:pos x="8479713" y="1499199"/>
                </a:cxn>
                <a:cxn ang="0">
                  <a:pos x="4934820" y="828"/>
                </a:cxn>
              </a:cxnLst>
              <a:pathLst>
                <a:path w="15774" h="12279">
                  <a:moveTo>
                    <a:pt x="6050" y="942"/>
                  </a:moveTo>
                  <a:cubicBezTo>
                    <a:pt x="8828" y="942"/>
                    <a:pt x="11158" y="3227"/>
                    <a:pt x="11158" y="6050"/>
                  </a:cubicBezTo>
                  <a:cubicBezTo>
                    <a:pt x="11158" y="8828"/>
                    <a:pt x="8918" y="11159"/>
                    <a:pt x="6050" y="11159"/>
                  </a:cubicBezTo>
                  <a:cubicBezTo>
                    <a:pt x="5109" y="11159"/>
                    <a:pt x="4213" y="10890"/>
                    <a:pt x="3406" y="10442"/>
                  </a:cubicBezTo>
                  <a:lnTo>
                    <a:pt x="1210" y="10979"/>
                  </a:lnTo>
                  <a:lnTo>
                    <a:pt x="1748" y="8739"/>
                  </a:lnTo>
                  <a:cubicBezTo>
                    <a:pt x="1210" y="7977"/>
                    <a:pt x="941" y="6991"/>
                    <a:pt x="941" y="6050"/>
                  </a:cubicBezTo>
                  <a:cubicBezTo>
                    <a:pt x="941" y="3227"/>
                    <a:pt x="3227" y="942"/>
                    <a:pt x="6050" y="942"/>
                  </a:cubicBezTo>
                  <a:close/>
                  <a:moveTo>
                    <a:pt x="11203" y="2779"/>
                  </a:moveTo>
                  <a:lnTo>
                    <a:pt x="11203" y="2779"/>
                  </a:lnTo>
                  <a:cubicBezTo>
                    <a:pt x="13264" y="3003"/>
                    <a:pt x="14967" y="4796"/>
                    <a:pt x="14967" y="6946"/>
                  </a:cubicBezTo>
                  <a:cubicBezTo>
                    <a:pt x="14967" y="7708"/>
                    <a:pt x="14743" y="8560"/>
                    <a:pt x="14295" y="9232"/>
                  </a:cubicBezTo>
                  <a:lnTo>
                    <a:pt x="14608" y="10979"/>
                  </a:lnTo>
                  <a:lnTo>
                    <a:pt x="12950" y="10531"/>
                  </a:lnTo>
                  <a:cubicBezTo>
                    <a:pt x="12323" y="10934"/>
                    <a:pt x="11516" y="11159"/>
                    <a:pt x="10755" y="11159"/>
                  </a:cubicBezTo>
                  <a:cubicBezTo>
                    <a:pt x="10351" y="11159"/>
                    <a:pt x="9948" y="11069"/>
                    <a:pt x="9590" y="10979"/>
                  </a:cubicBezTo>
                  <a:cubicBezTo>
                    <a:pt x="11158" y="9859"/>
                    <a:pt x="12144" y="8067"/>
                    <a:pt x="12144" y="6050"/>
                  </a:cubicBezTo>
                  <a:cubicBezTo>
                    <a:pt x="12144" y="4885"/>
                    <a:pt x="11830" y="3765"/>
                    <a:pt x="11203" y="2779"/>
                  </a:cubicBezTo>
                  <a:close/>
                  <a:moveTo>
                    <a:pt x="6050" y="1"/>
                  </a:moveTo>
                  <a:cubicBezTo>
                    <a:pt x="2734" y="1"/>
                    <a:pt x="0" y="2690"/>
                    <a:pt x="0" y="6050"/>
                  </a:cubicBezTo>
                  <a:cubicBezTo>
                    <a:pt x="0" y="7081"/>
                    <a:pt x="224" y="8022"/>
                    <a:pt x="717" y="8918"/>
                  </a:cubicBezTo>
                  <a:lnTo>
                    <a:pt x="0" y="12279"/>
                  </a:lnTo>
                  <a:lnTo>
                    <a:pt x="3227" y="11427"/>
                  </a:lnTo>
                  <a:cubicBezTo>
                    <a:pt x="4078" y="11875"/>
                    <a:pt x="5019" y="12100"/>
                    <a:pt x="6005" y="12100"/>
                  </a:cubicBezTo>
                  <a:cubicBezTo>
                    <a:pt x="6811" y="12100"/>
                    <a:pt x="7663" y="11920"/>
                    <a:pt x="8380" y="11607"/>
                  </a:cubicBezTo>
                  <a:cubicBezTo>
                    <a:pt x="9052" y="11920"/>
                    <a:pt x="9814" y="12100"/>
                    <a:pt x="10620" y="12100"/>
                  </a:cubicBezTo>
                  <a:cubicBezTo>
                    <a:pt x="11427" y="12100"/>
                    <a:pt x="12233" y="11920"/>
                    <a:pt x="12950" y="11562"/>
                  </a:cubicBezTo>
                  <a:lnTo>
                    <a:pt x="15729" y="12279"/>
                  </a:lnTo>
                  <a:lnTo>
                    <a:pt x="15101" y="9411"/>
                  </a:lnTo>
                  <a:cubicBezTo>
                    <a:pt x="15639" y="8649"/>
                    <a:pt x="15773" y="7843"/>
                    <a:pt x="15773" y="6946"/>
                  </a:cubicBezTo>
                  <a:cubicBezTo>
                    <a:pt x="15773" y="4114"/>
                    <a:pt x="13443" y="1833"/>
                    <a:pt x="10636" y="1833"/>
                  </a:cubicBezTo>
                  <a:cubicBezTo>
                    <a:pt x="10556" y="1833"/>
                    <a:pt x="10477" y="1834"/>
                    <a:pt x="10396" y="1838"/>
                  </a:cubicBezTo>
                  <a:cubicBezTo>
                    <a:pt x="9276" y="673"/>
                    <a:pt x="7797" y="1"/>
                    <a:pt x="6050" y="1"/>
                  </a:cubicBezTo>
                  <a:close/>
                </a:path>
              </a:pathLst>
            </a:custGeom>
            <a:solidFill>
              <a:schemeClr val="tx2">
                <a:alpha val="100000"/>
              </a:schemeClr>
            </a:solidFill>
            <a:ln w="9525">
              <a:noFill/>
            </a:ln>
          </p:spPr>
          <p:txBody>
            <a:bodyPr/>
            <a:p>
              <a:endParaRPr lang="en-US"/>
            </a:p>
          </p:txBody>
        </p:sp>
      </p:grpSp>
      <p:grpSp>
        <p:nvGrpSpPr>
          <p:cNvPr id="43019" name="Google Shape;512;p47"/>
          <p:cNvGrpSpPr/>
          <p:nvPr/>
        </p:nvGrpSpPr>
        <p:grpSpPr>
          <a:xfrm>
            <a:off x="7326313" y="2082800"/>
            <a:ext cx="346075" cy="450850"/>
            <a:chOff x="6243283" y="1407074"/>
            <a:chExt cx="346861" cy="450477"/>
          </a:xfrm>
        </p:grpSpPr>
        <p:sp>
          <p:nvSpPr>
            <p:cNvPr id="43033" name="Google Shape;513;p47"/>
            <p:cNvSpPr/>
            <p:nvPr/>
          </p:nvSpPr>
          <p:spPr>
            <a:xfrm>
              <a:off x="6295748" y="1505606"/>
              <a:ext cx="239361" cy="239333"/>
            </a:xfrm>
            <a:custGeom>
              <a:avLst/>
              <a:gdLst/>
              <a:ahLst/>
              <a:cxnLst>
                <a:cxn ang="0">
                  <a:pos x="1609325" y="1499201"/>
                </a:cxn>
                <a:cxn ang="0">
                  <a:pos x="2705570" y="2266752"/>
                </a:cxn>
                <a:cxn ang="0">
                  <a:pos x="3070995" y="2632177"/>
                </a:cxn>
                <a:cxn ang="0">
                  <a:pos x="2705570" y="2997603"/>
                </a:cxn>
                <a:cxn ang="0">
                  <a:pos x="768349" y="2997603"/>
                </a:cxn>
                <a:cxn ang="0">
                  <a:pos x="1609325" y="1499201"/>
                </a:cxn>
                <a:cxn ang="0">
                  <a:pos x="3436420" y="731651"/>
                </a:cxn>
                <a:cxn ang="0">
                  <a:pos x="6031891" y="2997603"/>
                </a:cxn>
                <a:cxn ang="0">
                  <a:pos x="4934818" y="2997603"/>
                </a:cxn>
                <a:cxn ang="0">
                  <a:pos x="3801844" y="4130579"/>
                </a:cxn>
                <a:cxn ang="0">
                  <a:pos x="3436420" y="4496005"/>
                </a:cxn>
                <a:cxn ang="0">
                  <a:pos x="2632171" y="4496005"/>
                </a:cxn>
                <a:cxn ang="0">
                  <a:pos x="1535897" y="5263555"/>
                </a:cxn>
                <a:cxn ang="0">
                  <a:pos x="768349" y="3765154"/>
                </a:cxn>
                <a:cxn ang="0">
                  <a:pos x="2632171" y="3765154"/>
                </a:cxn>
                <a:cxn ang="0">
                  <a:pos x="3801844" y="2632177"/>
                </a:cxn>
                <a:cxn ang="0">
                  <a:pos x="2632171" y="1499201"/>
                </a:cxn>
                <a:cxn ang="0">
                  <a:pos x="2266747" y="1132976"/>
                </a:cxn>
                <a:cxn ang="0">
                  <a:pos x="2266747" y="986977"/>
                </a:cxn>
                <a:cxn ang="0">
                  <a:pos x="3436420" y="731651"/>
                </a:cxn>
                <a:cxn ang="0">
                  <a:pos x="6031891" y="3765154"/>
                </a:cxn>
                <a:cxn ang="0">
                  <a:pos x="3436420" y="6067806"/>
                </a:cxn>
                <a:cxn ang="0">
                  <a:pos x="2266747" y="5774980"/>
                </a:cxn>
                <a:cxn ang="0">
                  <a:pos x="2266747" y="5665680"/>
                </a:cxn>
                <a:cxn ang="0">
                  <a:pos x="2632171" y="5300255"/>
                </a:cxn>
                <a:cxn ang="0">
                  <a:pos x="3436420" y="5300255"/>
                </a:cxn>
                <a:cxn ang="0">
                  <a:pos x="4569393" y="4130579"/>
                </a:cxn>
                <a:cxn ang="0">
                  <a:pos x="4934818" y="3765154"/>
                </a:cxn>
                <a:cxn ang="0">
                  <a:pos x="6031891" y="3765154"/>
                </a:cxn>
                <a:cxn ang="0">
                  <a:pos x="3436420" y="0"/>
                </a:cxn>
                <a:cxn ang="0">
                  <a:pos x="828" y="3399728"/>
                </a:cxn>
                <a:cxn ang="0">
                  <a:pos x="3436420" y="6835356"/>
                </a:cxn>
                <a:cxn ang="0">
                  <a:pos x="6835312" y="3399728"/>
                </a:cxn>
                <a:cxn ang="0">
                  <a:pos x="3436420" y="0"/>
                </a:cxn>
              </a:cxnLst>
              <a:pathLst>
                <a:path w="8381" h="8380">
                  <a:moveTo>
                    <a:pt x="1973" y="1838"/>
                  </a:moveTo>
                  <a:cubicBezTo>
                    <a:pt x="2107" y="2375"/>
                    <a:pt x="2690" y="2779"/>
                    <a:pt x="3317" y="2779"/>
                  </a:cubicBezTo>
                  <a:cubicBezTo>
                    <a:pt x="3586" y="2779"/>
                    <a:pt x="3765" y="3003"/>
                    <a:pt x="3765" y="3227"/>
                  </a:cubicBezTo>
                  <a:cubicBezTo>
                    <a:pt x="3765" y="3451"/>
                    <a:pt x="3541" y="3675"/>
                    <a:pt x="3317" y="3675"/>
                  </a:cubicBezTo>
                  <a:lnTo>
                    <a:pt x="942" y="3675"/>
                  </a:lnTo>
                  <a:cubicBezTo>
                    <a:pt x="1076" y="2958"/>
                    <a:pt x="1435" y="2286"/>
                    <a:pt x="1973" y="1838"/>
                  </a:cubicBezTo>
                  <a:close/>
                  <a:moveTo>
                    <a:pt x="4213" y="897"/>
                  </a:moveTo>
                  <a:cubicBezTo>
                    <a:pt x="5826" y="897"/>
                    <a:pt x="7170" y="2106"/>
                    <a:pt x="7395" y="3675"/>
                  </a:cubicBezTo>
                  <a:lnTo>
                    <a:pt x="6050" y="3675"/>
                  </a:lnTo>
                  <a:cubicBezTo>
                    <a:pt x="5244" y="3675"/>
                    <a:pt x="4661" y="4302"/>
                    <a:pt x="4661" y="5064"/>
                  </a:cubicBezTo>
                  <a:cubicBezTo>
                    <a:pt x="4661" y="5333"/>
                    <a:pt x="4437" y="5512"/>
                    <a:pt x="4213" y="5512"/>
                  </a:cubicBezTo>
                  <a:lnTo>
                    <a:pt x="3227" y="5512"/>
                  </a:lnTo>
                  <a:cubicBezTo>
                    <a:pt x="2645" y="5512"/>
                    <a:pt x="2107" y="5915"/>
                    <a:pt x="1883" y="6453"/>
                  </a:cubicBezTo>
                  <a:cubicBezTo>
                    <a:pt x="1435" y="6050"/>
                    <a:pt x="1076" y="5333"/>
                    <a:pt x="942" y="4616"/>
                  </a:cubicBezTo>
                  <a:lnTo>
                    <a:pt x="3227" y="4616"/>
                  </a:lnTo>
                  <a:cubicBezTo>
                    <a:pt x="4034" y="4616"/>
                    <a:pt x="4661" y="4033"/>
                    <a:pt x="4661" y="3227"/>
                  </a:cubicBezTo>
                  <a:cubicBezTo>
                    <a:pt x="4661" y="2465"/>
                    <a:pt x="4034" y="1838"/>
                    <a:pt x="3227" y="1838"/>
                  </a:cubicBezTo>
                  <a:cubicBezTo>
                    <a:pt x="2958" y="1838"/>
                    <a:pt x="2779" y="1614"/>
                    <a:pt x="2779" y="1389"/>
                  </a:cubicBezTo>
                  <a:lnTo>
                    <a:pt x="2779" y="1210"/>
                  </a:lnTo>
                  <a:cubicBezTo>
                    <a:pt x="3227" y="986"/>
                    <a:pt x="3675" y="897"/>
                    <a:pt x="4213" y="897"/>
                  </a:cubicBezTo>
                  <a:close/>
                  <a:moveTo>
                    <a:pt x="7395" y="4616"/>
                  </a:moveTo>
                  <a:cubicBezTo>
                    <a:pt x="7170" y="6184"/>
                    <a:pt x="5826" y="7439"/>
                    <a:pt x="4213" y="7439"/>
                  </a:cubicBezTo>
                  <a:cubicBezTo>
                    <a:pt x="3675" y="7439"/>
                    <a:pt x="3227" y="7304"/>
                    <a:pt x="2779" y="7080"/>
                  </a:cubicBezTo>
                  <a:lnTo>
                    <a:pt x="2779" y="6946"/>
                  </a:lnTo>
                  <a:cubicBezTo>
                    <a:pt x="2779" y="6632"/>
                    <a:pt x="3003" y="6498"/>
                    <a:pt x="3227" y="6498"/>
                  </a:cubicBezTo>
                  <a:lnTo>
                    <a:pt x="4213" y="6498"/>
                  </a:lnTo>
                  <a:cubicBezTo>
                    <a:pt x="4975" y="6498"/>
                    <a:pt x="5602" y="5870"/>
                    <a:pt x="5602" y="5064"/>
                  </a:cubicBezTo>
                  <a:cubicBezTo>
                    <a:pt x="5602" y="4795"/>
                    <a:pt x="5826" y="4616"/>
                    <a:pt x="6050" y="4616"/>
                  </a:cubicBezTo>
                  <a:lnTo>
                    <a:pt x="7395" y="4616"/>
                  </a:lnTo>
                  <a:close/>
                  <a:moveTo>
                    <a:pt x="4213" y="0"/>
                  </a:moveTo>
                  <a:cubicBezTo>
                    <a:pt x="1883" y="0"/>
                    <a:pt x="1" y="1838"/>
                    <a:pt x="1" y="4168"/>
                  </a:cubicBezTo>
                  <a:cubicBezTo>
                    <a:pt x="1" y="6543"/>
                    <a:pt x="1838" y="8380"/>
                    <a:pt x="4213" y="8380"/>
                  </a:cubicBezTo>
                  <a:cubicBezTo>
                    <a:pt x="6543" y="8380"/>
                    <a:pt x="8380" y="6543"/>
                    <a:pt x="8380" y="4168"/>
                  </a:cubicBezTo>
                  <a:cubicBezTo>
                    <a:pt x="8336" y="1838"/>
                    <a:pt x="6498" y="0"/>
                    <a:pt x="4213" y="0"/>
                  </a:cubicBezTo>
                  <a:close/>
                </a:path>
              </a:pathLst>
            </a:custGeom>
            <a:solidFill>
              <a:schemeClr val="tx2">
                <a:alpha val="100000"/>
              </a:schemeClr>
            </a:solidFill>
            <a:ln w="9525">
              <a:noFill/>
            </a:ln>
          </p:spPr>
          <p:txBody>
            <a:bodyPr/>
            <a:p>
              <a:endParaRPr lang="en-US"/>
            </a:p>
          </p:txBody>
        </p:sp>
        <p:sp>
          <p:nvSpPr>
            <p:cNvPr id="43034" name="Google Shape;514;p47"/>
            <p:cNvSpPr/>
            <p:nvPr/>
          </p:nvSpPr>
          <p:spPr>
            <a:xfrm>
              <a:off x="6243283" y="1407074"/>
              <a:ext cx="346861" cy="450477"/>
            </a:xfrm>
            <a:custGeom>
              <a:avLst/>
              <a:gdLst/>
              <a:ahLst/>
              <a:cxnLst>
                <a:cxn ang="0">
                  <a:pos x="6250495" y="804250"/>
                </a:cxn>
                <a:cxn ang="0">
                  <a:pos x="8918569" y="2302651"/>
                </a:cxn>
                <a:cxn ang="0">
                  <a:pos x="9101267" y="2302651"/>
                </a:cxn>
                <a:cxn ang="0">
                  <a:pos x="9101267" y="7164078"/>
                </a:cxn>
                <a:cxn ang="0">
                  <a:pos x="9065396" y="7164078"/>
                </a:cxn>
                <a:cxn ang="0">
                  <a:pos x="4898123" y="12061377"/>
                </a:cxn>
                <a:cxn ang="0">
                  <a:pos x="768378" y="7164078"/>
                </a:cxn>
                <a:cxn ang="0">
                  <a:pos x="768378" y="2302651"/>
                </a:cxn>
                <a:cxn ang="0">
                  <a:pos x="951076" y="2302651"/>
                </a:cxn>
                <a:cxn ang="0">
                  <a:pos x="3619150" y="804250"/>
                </a:cxn>
                <a:cxn ang="0">
                  <a:pos x="6250495" y="804250"/>
                </a:cxn>
                <a:cxn ang="0">
                  <a:pos x="3180297" y="0"/>
                </a:cxn>
                <a:cxn ang="0">
                  <a:pos x="951076" y="1535100"/>
                </a:cxn>
                <a:cxn ang="0">
                  <a:pos x="828" y="1535100"/>
                </a:cxn>
                <a:cxn ang="0">
                  <a:pos x="828" y="7127350"/>
                </a:cxn>
                <a:cxn ang="0">
                  <a:pos x="4934822" y="12865627"/>
                </a:cxn>
                <a:cxn ang="0">
                  <a:pos x="9868817" y="7127350"/>
                </a:cxn>
                <a:cxn ang="0">
                  <a:pos x="9868817" y="1535100"/>
                </a:cxn>
                <a:cxn ang="0">
                  <a:pos x="8881869" y="1535100"/>
                </a:cxn>
                <a:cxn ang="0">
                  <a:pos x="6652620" y="0"/>
                </a:cxn>
                <a:cxn ang="0">
                  <a:pos x="3180297" y="0"/>
                </a:cxn>
              </a:cxnLst>
              <a:pathLst>
                <a:path w="12145" h="15773">
                  <a:moveTo>
                    <a:pt x="7663" y="986"/>
                  </a:moveTo>
                  <a:cubicBezTo>
                    <a:pt x="8335" y="2106"/>
                    <a:pt x="9590" y="2823"/>
                    <a:pt x="10934" y="2823"/>
                  </a:cubicBezTo>
                  <a:lnTo>
                    <a:pt x="11158" y="2823"/>
                  </a:lnTo>
                  <a:lnTo>
                    <a:pt x="11158" y="8783"/>
                  </a:lnTo>
                  <a:lnTo>
                    <a:pt x="11114" y="8783"/>
                  </a:lnTo>
                  <a:cubicBezTo>
                    <a:pt x="11114" y="11875"/>
                    <a:pt x="6991" y="14249"/>
                    <a:pt x="6005" y="14787"/>
                  </a:cubicBezTo>
                  <a:cubicBezTo>
                    <a:pt x="5064" y="14294"/>
                    <a:pt x="942" y="11875"/>
                    <a:pt x="942" y="8783"/>
                  </a:cubicBezTo>
                  <a:lnTo>
                    <a:pt x="942" y="2823"/>
                  </a:lnTo>
                  <a:lnTo>
                    <a:pt x="1166" y="2823"/>
                  </a:lnTo>
                  <a:cubicBezTo>
                    <a:pt x="2420" y="2823"/>
                    <a:pt x="3765" y="2106"/>
                    <a:pt x="4437" y="986"/>
                  </a:cubicBezTo>
                  <a:lnTo>
                    <a:pt x="7663" y="986"/>
                  </a:lnTo>
                  <a:close/>
                  <a:moveTo>
                    <a:pt x="3899" y="0"/>
                  </a:moveTo>
                  <a:cubicBezTo>
                    <a:pt x="3451" y="1120"/>
                    <a:pt x="2376" y="1882"/>
                    <a:pt x="1166" y="1882"/>
                  </a:cubicBezTo>
                  <a:lnTo>
                    <a:pt x="1" y="1882"/>
                  </a:lnTo>
                  <a:lnTo>
                    <a:pt x="1" y="8738"/>
                  </a:lnTo>
                  <a:cubicBezTo>
                    <a:pt x="1" y="12233"/>
                    <a:pt x="4168" y="14877"/>
                    <a:pt x="6050" y="15773"/>
                  </a:cubicBezTo>
                  <a:cubicBezTo>
                    <a:pt x="8515" y="14563"/>
                    <a:pt x="12144" y="11740"/>
                    <a:pt x="12099" y="8738"/>
                  </a:cubicBezTo>
                  <a:lnTo>
                    <a:pt x="12099" y="1882"/>
                  </a:lnTo>
                  <a:lnTo>
                    <a:pt x="10889" y="1882"/>
                  </a:lnTo>
                  <a:cubicBezTo>
                    <a:pt x="9724" y="1882"/>
                    <a:pt x="8649" y="1120"/>
                    <a:pt x="8156" y="0"/>
                  </a:cubicBezTo>
                  <a:lnTo>
                    <a:pt x="3899" y="0"/>
                  </a:lnTo>
                  <a:close/>
                </a:path>
              </a:pathLst>
            </a:custGeom>
            <a:solidFill>
              <a:schemeClr val="tx2">
                <a:alpha val="100000"/>
              </a:schemeClr>
            </a:solidFill>
            <a:ln w="9525">
              <a:noFill/>
            </a:ln>
          </p:spPr>
          <p:txBody>
            <a:bodyPr/>
            <a:p>
              <a:endParaRPr lang="en-US"/>
            </a:p>
          </p:txBody>
        </p:sp>
      </p:grpSp>
      <p:pic>
        <p:nvPicPr>
          <p:cNvPr id="43020" name="Google Shape;494;p47"/>
          <p:cNvPicPr preferRelativeResize="0">
            <a:picLocks noChangeAspect="1"/>
          </p:cNvPicPr>
          <p:nvPr/>
        </p:nvPicPr>
        <p:blipFill>
          <a:blip r:embed="rId7"/>
          <a:stretch>
            <a:fillRect/>
          </a:stretch>
        </p:blipFill>
        <p:spPr>
          <a:xfrm>
            <a:off x="1301750" y="1920875"/>
            <a:ext cx="773113" cy="766763"/>
          </a:xfrm>
          <a:prstGeom prst="rect">
            <a:avLst/>
          </a:prstGeom>
          <a:noFill/>
          <a:ln w="9525">
            <a:noFill/>
          </a:ln>
        </p:spPr>
      </p:pic>
      <p:pic>
        <p:nvPicPr>
          <p:cNvPr id="43021" name="Google Shape;494;p47"/>
          <p:cNvPicPr preferRelativeResize="0">
            <a:picLocks noChangeAspect="1"/>
          </p:cNvPicPr>
          <p:nvPr/>
        </p:nvPicPr>
        <p:blipFill>
          <a:blip r:embed="rId6"/>
          <a:stretch>
            <a:fillRect/>
          </a:stretch>
        </p:blipFill>
        <p:spPr>
          <a:xfrm>
            <a:off x="1301750" y="3889375"/>
            <a:ext cx="773113" cy="765175"/>
          </a:xfrm>
          <a:prstGeom prst="rect">
            <a:avLst/>
          </a:prstGeom>
          <a:noFill/>
          <a:ln w="9525">
            <a:noFill/>
          </a:ln>
        </p:spPr>
      </p:pic>
      <p:sp>
        <p:nvSpPr>
          <p:cNvPr id="43022" name="TextBox 26"/>
          <p:cNvSpPr txBox="1"/>
          <p:nvPr/>
        </p:nvSpPr>
        <p:spPr>
          <a:xfrm>
            <a:off x="588963" y="2787650"/>
            <a:ext cx="2036762" cy="9223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vi-VN" altLang="en-US" sz="1800" b="1" dirty="0">
                <a:solidFill>
                  <a:srgbClr val="3333FF"/>
                </a:solidFill>
                <a:latin typeface="Times New Roman" panose="02020603050405020304" pitchFamily="18" charset="0"/>
              </a:rPr>
              <a:t>a) Thuê trẻ em 14 tuổi làm việc 8 giờ/ngày.</a:t>
            </a:r>
            <a:endParaRPr lang="vi-VN" altLang="en-US" sz="1800" b="1" dirty="0">
              <a:solidFill>
                <a:srgbClr val="3333FF"/>
              </a:solidFill>
              <a:latin typeface="Times New Roman" panose="02020603050405020304" pitchFamily="18" charset="0"/>
            </a:endParaRPr>
          </a:p>
        </p:txBody>
      </p:sp>
      <p:sp>
        <p:nvSpPr>
          <p:cNvPr id="43023" name="Google Shape;1017;p73"/>
          <p:cNvSpPr/>
          <p:nvPr/>
        </p:nvSpPr>
        <p:spPr>
          <a:xfrm>
            <a:off x="1500188" y="4046538"/>
            <a:ext cx="369887" cy="527050"/>
          </a:xfrm>
          <a:custGeom>
            <a:avLst/>
            <a:gdLst/>
            <a:ahLst/>
            <a:cxnLst>
              <a:cxn ang="0">
                <a:pos x="6459529" y="2479830"/>
              </a:cxn>
              <a:cxn ang="0">
                <a:pos x="6307451" y="1012935"/>
              </a:cxn>
              <a:cxn ang="0">
                <a:pos x="5086140" y="2581449"/>
              </a:cxn>
              <a:cxn ang="0">
                <a:pos x="3661642" y="1720978"/>
              </a:cxn>
              <a:cxn ang="0">
                <a:pos x="8952081" y="1670168"/>
              </a:cxn>
              <a:cxn ang="0">
                <a:pos x="7578691" y="2581449"/>
              </a:cxn>
              <a:cxn ang="0">
                <a:pos x="2390402" y="3238683"/>
              </a:cxn>
              <a:cxn ang="0">
                <a:pos x="1729800" y="4352128"/>
              </a:cxn>
              <a:cxn ang="0">
                <a:pos x="10223355" y="3238683"/>
              </a:cxn>
              <a:cxn ang="0">
                <a:pos x="9714832" y="4504591"/>
              </a:cxn>
              <a:cxn ang="0">
                <a:pos x="1881913" y="5363920"/>
              </a:cxn>
              <a:cxn ang="0">
                <a:pos x="2593589" y="6932468"/>
              </a:cxn>
              <a:cxn ang="0">
                <a:pos x="1881913" y="5363920"/>
              </a:cxn>
              <a:cxn ang="0">
                <a:pos x="10731844" y="7034088"/>
              </a:cxn>
              <a:cxn ang="0">
                <a:pos x="10020168" y="5465573"/>
              </a:cxn>
              <a:cxn ang="0">
                <a:pos x="9104193" y="6224426"/>
              </a:cxn>
              <a:cxn ang="0">
                <a:pos x="6865870" y="3491656"/>
              </a:cxn>
              <a:cxn ang="0">
                <a:pos x="3661642" y="7135741"/>
              </a:cxn>
              <a:cxn ang="0">
                <a:pos x="5747853" y="7135741"/>
              </a:cxn>
              <a:cxn ang="0">
                <a:pos x="5747853" y="7135741"/>
              </a:cxn>
              <a:cxn ang="0">
                <a:pos x="6865870" y="8906386"/>
              </a:cxn>
              <a:cxn ang="0">
                <a:pos x="3153153" y="8298853"/>
              </a:cxn>
              <a:cxn ang="0">
                <a:pos x="1780875" y="8096723"/>
              </a:cxn>
              <a:cxn ang="0">
                <a:pos x="10934997" y="8096723"/>
              </a:cxn>
              <a:cxn ang="0">
                <a:pos x="9511678" y="8298853"/>
              </a:cxn>
              <a:cxn ang="0">
                <a:pos x="9257417" y="9665238"/>
              </a:cxn>
              <a:cxn ang="0">
                <a:pos x="7884027" y="10525744"/>
              </a:cxn>
              <a:cxn ang="0">
                <a:pos x="3814866" y="9108515"/>
              </a:cxn>
              <a:cxn ang="0">
                <a:pos x="4052114" y="10919855"/>
              </a:cxn>
              <a:cxn ang="0">
                <a:pos x="3814866" y="9108515"/>
              </a:cxn>
              <a:cxn ang="0">
                <a:pos x="6357380" y="11435916"/>
              </a:cxn>
              <a:cxn ang="0">
                <a:pos x="6561679" y="10019831"/>
              </a:cxn>
              <a:cxn ang="0">
                <a:pos x="5797816" y="15686391"/>
              </a:cxn>
              <a:cxn ang="0">
                <a:pos x="3661642" y="14623789"/>
              </a:cxn>
              <a:cxn ang="0">
                <a:pos x="8952081" y="14827062"/>
              </a:cxn>
              <a:cxn ang="0">
                <a:pos x="6865870" y="15484261"/>
              </a:cxn>
              <a:cxn ang="0">
                <a:pos x="6205268" y="0"/>
              </a:cxn>
              <a:cxn ang="0">
                <a:pos x="3103224" y="809662"/>
              </a:cxn>
              <a:cxn ang="0">
                <a:pos x="762751" y="4757530"/>
              </a:cxn>
              <a:cxn ang="0">
                <a:pos x="813826" y="9361489"/>
              </a:cxn>
              <a:cxn ang="0">
                <a:pos x="3981735" y="11872940"/>
              </a:cxn>
              <a:cxn ang="0">
                <a:pos x="5696779" y="13713617"/>
              </a:cxn>
              <a:cxn ang="0">
                <a:pos x="2543626" y="14725409"/>
              </a:cxn>
              <a:cxn ang="0">
                <a:pos x="5645704" y="17711152"/>
              </a:cxn>
              <a:cxn ang="0">
                <a:pos x="7933957" y="16699359"/>
              </a:cxn>
              <a:cxn ang="0">
                <a:pos x="7527617" y="13561154"/>
              </a:cxn>
              <a:cxn ang="0">
                <a:pos x="7629766" y="11688856"/>
              </a:cxn>
              <a:cxn ang="0">
                <a:pos x="10223355" y="10171151"/>
              </a:cxn>
              <a:cxn ang="0">
                <a:pos x="12461644" y="6224426"/>
              </a:cxn>
              <a:cxn ang="0">
                <a:pos x="10223355" y="2226890"/>
              </a:cxn>
              <a:cxn ang="0">
                <a:pos x="7679695" y="759995"/>
              </a:cxn>
            </a:cxnLst>
            <a:pathLst>
              <a:path w="10979" h="15684">
                <a:moveTo>
                  <a:pt x="5557" y="897"/>
                </a:moveTo>
                <a:cubicBezTo>
                  <a:pt x="5825" y="897"/>
                  <a:pt x="6049" y="1031"/>
                  <a:pt x="6139" y="1255"/>
                </a:cubicBezTo>
                <a:cubicBezTo>
                  <a:pt x="6005" y="1479"/>
                  <a:pt x="5870" y="1748"/>
                  <a:pt x="5691" y="2196"/>
                </a:cubicBezTo>
                <a:lnTo>
                  <a:pt x="5377" y="2196"/>
                </a:lnTo>
                <a:cubicBezTo>
                  <a:pt x="5198" y="1793"/>
                  <a:pt x="5019" y="1390"/>
                  <a:pt x="4929" y="1255"/>
                </a:cubicBezTo>
                <a:cubicBezTo>
                  <a:pt x="5019" y="1031"/>
                  <a:pt x="5243" y="897"/>
                  <a:pt x="5557" y="897"/>
                </a:cubicBezTo>
                <a:close/>
                <a:moveTo>
                  <a:pt x="3620" y="1402"/>
                </a:moveTo>
                <a:cubicBezTo>
                  <a:pt x="3860" y="1402"/>
                  <a:pt x="4099" y="1521"/>
                  <a:pt x="4212" y="1748"/>
                </a:cubicBezTo>
                <a:lnTo>
                  <a:pt x="4481" y="2286"/>
                </a:lnTo>
                <a:cubicBezTo>
                  <a:pt x="4078" y="2465"/>
                  <a:pt x="3675" y="2689"/>
                  <a:pt x="3361" y="2958"/>
                </a:cubicBezTo>
                <a:cubicBezTo>
                  <a:pt x="3182" y="2734"/>
                  <a:pt x="3002" y="2510"/>
                  <a:pt x="2958" y="2465"/>
                </a:cubicBezTo>
                <a:cubicBezTo>
                  <a:pt x="2778" y="2107"/>
                  <a:pt x="2913" y="1658"/>
                  <a:pt x="3226" y="1524"/>
                </a:cubicBezTo>
                <a:cubicBezTo>
                  <a:pt x="3342" y="1442"/>
                  <a:pt x="3481" y="1402"/>
                  <a:pt x="3620" y="1402"/>
                </a:cubicBezTo>
                <a:close/>
                <a:moveTo>
                  <a:pt x="7563" y="1390"/>
                </a:moveTo>
                <a:cubicBezTo>
                  <a:pt x="7683" y="1390"/>
                  <a:pt x="7797" y="1419"/>
                  <a:pt x="7887" y="1479"/>
                </a:cubicBezTo>
                <a:cubicBezTo>
                  <a:pt x="8245" y="1703"/>
                  <a:pt x="8335" y="2151"/>
                  <a:pt x="8156" y="2465"/>
                </a:cubicBezTo>
                <a:cubicBezTo>
                  <a:pt x="8111" y="2599"/>
                  <a:pt x="8021" y="2734"/>
                  <a:pt x="7797" y="2958"/>
                </a:cubicBezTo>
                <a:cubicBezTo>
                  <a:pt x="7439" y="2689"/>
                  <a:pt x="7035" y="2465"/>
                  <a:pt x="6677" y="2286"/>
                </a:cubicBezTo>
                <a:cubicBezTo>
                  <a:pt x="6766" y="2017"/>
                  <a:pt x="6901" y="1793"/>
                  <a:pt x="6946" y="1748"/>
                </a:cubicBezTo>
                <a:cubicBezTo>
                  <a:pt x="7065" y="1509"/>
                  <a:pt x="7324" y="1390"/>
                  <a:pt x="7563" y="1390"/>
                </a:cubicBezTo>
                <a:close/>
                <a:moveTo>
                  <a:pt x="2106" y="2868"/>
                </a:moveTo>
                <a:cubicBezTo>
                  <a:pt x="2241" y="3137"/>
                  <a:pt x="2465" y="3361"/>
                  <a:pt x="2734" y="3720"/>
                </a:cubicBezTo>
                <a:cubicBezTo>
                  <a:pt x="2689" y="3809"/>
                  <a:pt x="2644" y="3854"/>
                  <a:pt x="2554" y="3989"/>
                </a:cubicBezTo>
                <a:cubicBezTo>
                  <a:pt x="2106" y="3944"/>
                  <a:pt x="1748" y="3854"/>
                  <a:pt x="1524" y="3854"/>
                </a:cubicBezTo>
                <a:cubicBezTo>
                  <a:pt x="1389" y="3630"/>
                  <a:pt x="1389" y="3406"/>
                  <a:pt x="1524" y="3182"/>
                </a:cubicBezTo>
                <a:cubicBezTo>
                  <a:pt x="1658" y="2958"/>
                  <a:pt x="1882" y="2868"/>
                  <a:pt x="2106" y="2868"/>
                </a:cubicBezTo>
                <a:close/>
                <a:moveTo>
                  <a:pt x="9007" y="2868"/>
                </a:moveTo>
                <a:cubicBezTo>
                  <a:pt x="9231" y="2868"/>
                  <a:pt x="9455" y="2958"/>
                  <a:pt x="9634" y="3182"/>
                </a:cubicBezTo>
                <a:cubicBezTo>
                  <a:pt x="9724" y="3406"/>
                  <a:pt x="9724" y="3720"/>
                  <a:pt x="9634" y="3854"/>
                </a:cubicBezTo>
                <a:cubicBezTo>
                  <a:pt x="9365" y="3854"/>
                  <a:pt x="9052" y="3944"/>
                  <a:pt x="8559" y="3989"/>
                </a:cubicBezTo>
                <a:cubicBezTo>
                  <a:pt x="8514" y="3854"/>
                  <a:pt x="8469" y="3809"/>
                  <a:pt x="8380" y="3720"/>
                </a:cubicBezTo>
                <a:cubicBezTo>
                  <a:pt x="8693" y="3361"/>
                  <a:pt x="8917" y="3048"/>
                  <a:pt x="9007" y="2868"/>
                </a:cubicBezTo>
                <a:close/>
                <a:moveTo>
                  <a:pt x="1658" y="4750"/>
                </a:moveTo>
                <a:cubicBezTo>
                  <a:pt x="1793" y="4750"/>
                  <a:pt x="2017" y="4750"/>
                  <a:pt x="2285" y="4840"/>
                </a:cubicBezTo>
                <a:cubicBezTo>
                  <a:pt x="2241" y="5064"/>
                  <a:pt x="2241" y="5288"/>
                  <a:pt x="2241" y="5467"/>
                </a:cubicBezTo>
                <a:cubicBezTo>
                  <a:pt x="2241" y="5691"/>
                  <a:pt x="2241" y="5960"/>
                  <a:pt x="2285" y="6139"/>
                </a:cubicBezTo>
                <a:cubicBezTo>
                  <a:pt x="2017" y="6229"/>
                  <a:pt x="1793" y="6229"/>
                  <a:pt x="1658" y="6229"/>
                </a:cubicBezTo>
                <a:cubicBezTo>
                  <a:pt x="1210" y="6229"/>
                  <a:pt x="941" y="5871"/>
                  <a:pt x="941" y="5512"/>
                </a:cubicBezTo>
                <a:cubicBezTo>
                  <a:pt x="941" y="5109"/>
                  <a:pt x="1300" y="4750"/>
                  <a:pt x="1658" y="4750"/>
                </a:cubicBezTo>
                <a:close/>
                <a:moveTo>
                  <a:pt x="9455" y="4750"/>
                </a:moveTo>
                <a:cubicBezTo>
                  <a:pt x="9858" y="4750"/>
                  <a:pt x="10172" y="5109"/>
                  <a:pt x="10172" y="5512"/>
                </a:cubicBezTo>
                <a:cubicBezTo>
                  <a:pt x="10172" y="5871"/>
                  <a:pt x="9858" y="6229"/>
                  <a:pt x="9455" y="6229"/>
                </a:cubicBezTo>
                <a:cubicBezTo>
                  <a:pt x="9410" y="6229"/>
                  <a:pt x="9186" y="6229"/>
                  <a:pt x="8828" y="6184"/>
                </a:cubicBezTo>
                <a:cubicBezTo>
                  <a:pt x="8917" y="5960"/>
                  <a:pt x="8917" y="5736"/>
                  <a:pt x="8917" y="5512"/>
                </a:cubicBezTo>
                <a:cubicBezTo>
                  <a:pt x="8917" y="5288"/>
                  <a:pt x="8917" y="5064"/>
                  <a:pt x="8828" y="4840"/>
                </a:cubicBezTo>
                <a:cubicBezTo>
                  <a:pt x="9141" y="4750"/>
                  <a:pt x="9365" y="4750"/>
                  <a:pt x="9455" y="4750"/>
                </a:cubicBezTo>
                <a:close/>
                <a:moveTo>
                  <a:pt x="6049" y="3092"/>
                </a:moveTo>
                <a:cubicBezTo>
                  <a:pt x="7170" y="3361"/>
                  <a:pt x="8021" y="4302"/>
                  <a:pt x="8021" y="5512"/>
                </a:cubicBezTo>
                <a:cubicBezTo>
                  <a:pt x="8021" y="5781"/>
                  <a:pt x="7931" y="6050"/>
                  <a:pt x="7887" y="6274"/>
                </a:cubicBezTo>
                <a:lnTo>
                  <a:pt x="6049" y="5198"/>
                </a:lnTo>
                <a:lnTo>
                  <a:pt x="6049" y="3092"/>
                </a:lnTo>
                <a:close/>
                <a:moveTo>
                  <a:pt x="5108" y="3137"/>
                </a:moveTo>
                <a:lnTo>
                  <a:pt x="5108" y="5288"/>
                </a:lnTo>
                <a:lnTo>
                  <a:pt x="3226" y="6319"/>
                </a:lnTo>
                <a:cubicBezTo>
                  <a:pt x="3137" y="6095"/>
                  <a:pt x="3137" y="5826"/>
                  <a:pt x="3137" y="5557"/>
                </a:cubicBezTo>
                <a:cubicBezTo>
                  <a:pt x="3137" y="4302"/>
                  <a:pt x="3988" y="3361"/>
                  <a:pt x="5108" y="3137"/>
                </a:cubicBezTo>
                <a:close/>
                <a:moveTo>
                  <a:pt x="5064" y="6319"/>
                </a:moveTo>
                <a:lnTo>
                  <a:pt x="5064" y="7887"/>
                </a:lnTo>
                <a:cubicBezTo>
                  <a:pt x="4571" y="7797"/>
                  <a:pt x="4078" y="7528"/>
                  <a:pt x="3764" y="7125"/>
                </a:cubicBezTo>
                <a:lnTo>
                  <a:pt x="5064" y="6319"/>
                </a:lnTo>
                <a:close/>
                <a:moveTo>
                  <a:pt x="6049" y="6319"/>
                </a:moveTo>
                <a:lnTo>
                  <a:pt x="7394" y="7125"/>
                </a:lnTo>
                <a:cubicBezTo>
                  <a:pt x="7035" y="7528"/>
                  <a:pt x="6542" y="7797"/>
                  <a:pt x="6049" y="7887"/>
                </a:cubicBezTo>
                <a:lnTo>
                  <a:pt x="6049" y="6319"/>
                </a:lnTo>
                <a:close/>
                <a:moveTo>
                  <a:pt x="2644" y="7080"/>
                </a:moveTo>
                <a:cubicBezTo>
                  <a:pt x="2689" y="7170"/>
                  <a:pt x="2734" y="7215"/>
                  <a:pt x="2778" y="7349"/>
                </a:cubicBezTo>
                <a:cubicBezTo>
                  <a:pt x="2510" y="7663"/>
                  <a:pt x="2285" y="8021"/>
                  <a:pt x="2196" y="8201"/>
                </a:cubicBezTo>
                <a:cubicBezTo>
                  <a:pt x="1972" y="8201"/>
                  <a:pt x="1703" y="8066"/>
                  <a:pt x="1569" y="7842"/>
                </a:cubicBezTo>
                <a:cubicBezTo>
                  <a:pt x="1389" y="7618"/>
                  <a:pt x="1434" y="7349"/>
                  <a:pt x="1569" y="7170"/>
                </a:cubicBezTo>
                <a:cubicBezTo>
                  <a:pt x="1837" y="7170"/>
                  <a:pt x="2106" y="7125"/>
                  <a:pt x="2644" y="7080"/>
                </a:cubicBezTo>
                <a:close/>
                <a:moveTo>
                  <a:pt x="8559" y="7080"/>
                </a:moveTo>
                <a:cubicBezTo>
                  <a:pt x="9007" y="7125"/>
                  <a:pt x="9410" y="7170"/>
                  <a:pt x="9634" y="7170"/>
                </a:cubicBezTo>
                <a:cubicBezTo>
                  <a:pt x="9724" y="7394"/>
                  <a:pt x="9724" y="7618"/>
                  <a:pt x="9634" y="7842"/>
                </a:cubicBezTo>
                <a:cubicBezTo>
                  <a:pt x="9455" y="8066"/>
                  <a:pt x="9231" y="8201"/>
                  <a:pt x="9007" y="8201"/>
                </a:cubicBezTo>
                <a:cubicBezTo>
                  <a:pt x="8917" y="7887"/>
                  <a:pt x="8693" y="7663"/>
                  <a:pt x="8380" y="7349"/>
                </a:cubicBezTo>
                <a:cubicBezTo>
                  <a:pt x="8469" y="7215"/>
                  <a:pt x="8514" y="7170"/>
                  <a:pt x="8559" y="7080"/>
                </a:cubicBezTo>
                <a:close/>
                <a:moveTo>
                  <a:pt x="7797" y="8066"/>
                </a:moveTo>
                <a:cubicBezTo>
                  <a:pt x="7931" y="8290"/>
                  <a:pt x="8111" y="8514"/>
                  <a:pt x="8156" y="8559"/>
                </a:cubicBezTo>
                <a:cubicBezTo>
                  <a:pt x="8335" y="8918"/>
                  <a:pt x="8245" y="9366"/>
                  <a:pt x="7887" y="9545"/>
                </a:cubicBezTo>
                <a:cubicBezTo>
                  <a:pt x="7779" y="9621"/>
                  <a:pt x="7657" y="9656"/>
                  <a:pt x="7534" y="9656"/>
                </a:cubicBezTo>
                <a:cubicBezTo>
                  <a:pt x="7298" y="9656"/>
                  <a:pt x="7064" y="9527"/>
                  <a:pt x="6946" y="9321"/>
                </a:cubicBezTo>
                <a:lnTo>
                  <a:pt x="6677" y="8738"/>
                </a:lnTo>
                <a:cubicBezTo>
                  <a:pt x="7035" y="8559"/>
                  <a:pt x="7439" y="8335"/>
                  <a:pt x="7797" y="8066"/>
                </a:cubicBezTo>
                <a:close/>
                <a:moveTo>
                  <a:pt x="3361" y="8066"/>
                </a:moveTo>
                <a:cubicBezTo>
                  <a:pt x="3675" y="8335"/>
                  <a:pt x="4078" y="8559"/>
                  <a:pt x="4481" y="8738"/>
                </a:cubicBezTo>
                <a:cubicBezTo>
                  <a:pt x="4347" y="9007"/>
                  <a:pt x="4257" y="9231"/>
                  <a:pt x="4212" y="9321"/>
                </a:cubicBezTo>
                <a:cubicBezTo>
                  <a:pt x="4088" y="9539"/>
                  <a:pt x="3834" y="9670"/>
                  <a:pt x="3570" y="9670"/>
                </a:cubicBezTo>
                <a:cubicBezTo>
                  <a:pt x="3454" y="9670"/>
                  <a:pt x="3336" y="9645"/>
                  <a:pt x="3226" y="9590"/>
                </a:cubicBezTo>
                <a:cubicBezTo>
                  <a:pt x="2913" y="9366"/>
                  <a:pt x="2778" y="8918"/>
                  <a:pt x="2958" y="8559"/>
                </a:cubicBezTo>
                <a:cubicBezTo>
                  <a:pt x="3002" y="8469"/>
                  <a:pt x="3137" y="8290"/>
                  <a:pt x="3361" y="8066"/>
                </a:cubicBezTo>
                <a:close/>
                <a:moveTo>
                  <a:pt x="5781" y="8873"/>
                </a:moveTo>
                <a:cubicBezTo>
                  <a:pt x="5915" y="9231"/>
                  <a:pt x="6094" y="9635"/>
                  <a:pt x="6229" y="9814"/>
                </a:cubicBezTo>
                <a:cubicBezTo>
                  <a:pt x="6094" y="10038"/>
                  <a:pt x="5870" y="10127"/>
                  <a:pt x="5601" y="10127"/>
                </a:cubicBezTo>
                <a:cubicBezTo>
                  <a:pt x="5333" y="10127"/>
                  <a:pt x="5108" y="10038"/>
                  <a:pt x="4974" y="9814"/>
                </a:cubicBezTo>
                <a:cubicBezTo>
                  <a:pt x="5153" y="9590"/>
                  <a:pt x="5243" y="9321"/>
                  <a:pt x="5422" y="8873"/>
                </a:cubicBezTo>
                <a:lnTo>
                  <a:pt x="5781" y="8873"/>
                </a:lnTo>
                <a:close/>
                <a:moveTo>
                  <a:pt x="4302" y="12950"/>
                </a:moveTo>
                <a:cubicBezTo>
                  <a:pt x="4750" y="12950"/>
                  <a:pt x="5108" y="13264"/>
                  <a:pt x="5108" y="13712"/>
                </a:cubicBezTo>
                <a:lnTo>
                  <a:pt x="5108" y="13891"/>
                </a:lnTo>
                <a:lnTo>
                  <a:pt x="4033" y="13891"/>
                </a:lnTo>
                <a:cubicBezTo>
                  <a:pt x="3585" y="13891"/>
                  <a:pt x="3226" y="13578"/>
                  <a:pt x="3226" y="13130"/>
                </a:cubicBezTo>
                <a:lnTo>
                  <a:pt x="3226" y="12950"/>
                </a:lnTo>
                <a:lnTo>
                  <a:pt x="4302" y="12950"/>
                </a:lnTo>
                <a:close/>
                <a:moveTo>
                  <a:pt x="7887" y="12950"/>
                </a:moveTo>
                <a:lnTo>
                  <a:pt x="7887" y="13130"/>
                </a:lnTo>
                <a:cubicBezTo>
                  <a:pt x="7887" y="13578"/>
                  <a:pt x="7528" y="13891"/>
                  <a:pt x="7125" y="13891"/>
                </a:cubicBezTo>
                <a:lnTo>
                  <a:pt x="6049" y="13891"/>
                </a:lnTo>
                <a:lnTo>
                  <a:pt x="6049" y="13712"/>
                </a:lnTo>
                <a:cubicBezTo>
                  <a:pt x="6049" y="13264"/>
                  <a:pt x="6363" y="12950"/>
                  <a:pt x="6811" y="12950"/>
                </a:cubicBezTo>
                <a:lnTo>
                  <a:pt x="7887" y="12950"/>
                </a:lnTo>
                <a:close/>
                <a:moveTo>
                  <a:pt x="5467" y="0"/>
                </a:moveTo>
                <a:cubicBezTo>
                  <a:pt x="4929" y="0"/>
                  <a:pt x="4481" y="269"/>
                  <a:pt x="4167" y="673"/>
                </a:cubicBezTo>
                <a:cubicBezTo>
                  <a:pt x="3966" y="572"/>
                  <a:pt x="3746" y="525"/>
                  <a:pt x="3524" y="525"/>
                </a:cubicBezTo>
                <a:cubicBezTo>
                  <a:pt x="3253" y="525"/>
                  <a:pt x="2980" y="594"/>
                  <a:pt x="2734" y="717"/>
                </a:cubicBezTo>
                <a:cubicBezTo>
                  <a:pt x="2285" y="1031"/>
                  <a:pt x="2017" y="1479"/>
                  <a:pt x="1927" y="1972"/>
                </a:cubicBezTo>
                <a:cubicBezTo>
                  <a:pt x="1434" y="2017"/>
                  <a:pt x="986" y="2286"/>
                  <a:pt x="717" y="2734"/>
                </a:cubicBezTo>
                <a:cubicBezTo>
                  <a:pt x="448" y="3182"/>
                  <a:pt x="448" y="3764"/>
                  <a:pt x="672" y="4213"/>
                </a:cubicBezTo>
                <a:cubicBezTo>
                  <a:pt x="269" y="4481"/>
                  <a:pt x="0" y="4974"/>
                  <a:pt x="0" y="5512"/>
                </a:cubicBezTo>
                <a:cubicBezTo>
                  <a:pt x="0" y="6005"/>
                  <a:pt x="269" y="6543"/>
                  <a:pt x="672" y="6856"/>
                </a:cubicBezTo>
                <a:cubicBezTo>
                  <a:pt x="448" y="7304"/>
                  <a:pt x="493" y="7842"/>
                  <a:pt x="717" y="8290"/>
                </a:cubicBezTo>
                <a:cubicBezTo>
                  <a:pt x="986" y="8738"/>
                  <a:pt x="1434" y="9007"/>
                  <a:pt x="1972" y="9097"/>
                </a:cubicBezTo>
                <a:cubicBezTo>
                  <a:pt x="2017" y="9590"/>
                  <a:pt x="2285" y="10038"/>
                  <a:pt x="2734" y="10307"/>
                </a:cubicBezTo>
                <a:cubicBezTo>
                  <a:pt x="2968" y="10447"/>
                  <a:pt x="3239" y="10514"/>
                  <a:pt x="3508" y="10514"/>
                </a:cubicBezTo>
                <a:cubicBezTo>
                  <a:pt x="3754" y="10514"/>
                  <a:pt x="3998" y="10458"/>
                  <a:pt x="4212" y="10351"/>
                </a:cubicBezTo>
                <a:cubicBezTo>
                  <a:pt x="4436" y="10665"/>
                  <a:pt x="4705" y="10889"/>
                  <a:pt x="5019" y="10979"/>
                </a:cubicBezTo>
                <a:lnTo>
                  <a:pt x="5019" y="12144"/>
                </a:lnTo>
                <a:cubicBezTo>
                  <a:pt x="4795" y="12054"/>
                  <a:pt x="4526" y="11965"/>
                  <a:pt x="4257" y="11965"/>
                </a:cubicBezTo>
                <a:lnTo>
                  <a:pt x="2241" y="11965"/>
                </a:lnTo>
                <a:lnTo>
                  <a:pt x="2241" y="13040"/>
                </a:lnTo>
                <a:cubicBezTo>
                  <a:pt x="2241" y="13981"/>
                  <a:pt x="3002" y="14743"/>
                  <a:pt x="3899" y="14743"/>
                </a:cubicBezTo>
                <a:lnTo>
                  <a:pt x="4974" y="14743"/>
                </a:lnTo>
                <a:lnTo>
                  <a:pt x="4974" y="15684"/>
                </a:lnTo>
                <a:lnTo>
                  <a:pt x="5915" y="15684"/>
                </a:lnTo>
                <a:lnTo>
                  <a:pt x="5915" y="14788"/>
                </a:lnTo>
                <a:lnTo>
                  <a:pt x="6990" y="14788"/>
                </a:lnTo>
                <a:cubicBezTo>
                  <a:pt x="7931" y="14788"/>
                  <a:pt x="8648" y="14026"/>
                  <a:pt x="8648" y="13130"/>
                </a:cubicBezTo>
                <a:lnTo>
                  <a:pt x="8648" y="12009"/>
                </a:lnTo>
                <a:lnTo>
                  <a:pt x="6632" y="12009"/>
                </a:lnTo>
                <a:cubicBezTo>
                  <a:pt x="6363" y="12009"/>
                  <a:pt x="6094" y="12054"/>
                  <a:pt x="5870" y="12144"/>
                </a:cubicBezTo>
                <a:lnTo>
                  <a:pt x="5870" y="10979"/>
                </a:lnTo>
                <a:cubicBezTo>
                  <a:pt x="6184" y="10889"/>
                  <a:pt x="6498" y="10665"/>
                  <a:pt x="6722" y="10351"/>
                </a:cubicBezTo>
                <a:cubicBezTo>
                  <a:pt x="6946" y="10486"/>
                  <a:pt x="7170" y="10486"/>
                  <a:pt x="7394" y="10486"/>
                </a:cubicBezTo>
                <a:cubicBezTo>
                  <a:pt x="7663" y="10486"/>
                  <a:pt x="7931" y="10441"/>
                  <a:pt x="8200" y="10262"/>
                </a:cubicBezTo>
                <a:cubicBezTo>
                  <a:pt x="8648" y="9993"/>
                  <a:pt x="8962" y="9545"/>
                  <a:pt x="9007" y="9007"/>
                </a:cubicBezTo>
                <a:cubicBezTo>
                  <a:pt x="9500" y="8962"/>
                  <a:pt x="9948" y="8694"/>
                  <a:pt x="10217" y="8245"/>
                </a:cubicBezTo>
                <a:cubicBezTo>
                  <a:pt x="10530" y="7797"/>
                  <a:pt x="10530" y="7215"/>
                  <a:pt x="10306" y="6767"/>
                </a:cubicBezTo>
                <a:cubicBezTo>
                  <a:pt x="10665" y="6498"/>
                  <a:pt x="10979" y="6005"/>
                  <a:pt x="10979" y="5512"/>
                </a:cubicBezTo>
                <a:cubicBezTo>
                  <a:pt x="10979" y="4930"/>
                  <a:pt x="10665" y="4481"/>
                  <a:pt x="10306" y="4213"/>
                </a:cubicBezTo>
                <a:cubicBezTo>
                  <a:pt x="10530" y="3764"/>
                  <a:pt x="10441" y="3182"/>
                  <a:pt x="10217" y="2734"/>
                </a:cubicBezTo>
                <a:cubicBezTo>
                  <a:pt x="9948" y="2286"/>
                  <a:pt x="9500" y="2017"/>
                  <a:pt x="9007" y="1972"/>
                </a:cubicBezTo>
                <a:cubicBezTo>
                  <a:pt x="8962" y="1479"/>
                  <a:pt x="8648" y="1031"/>
                  <a:pt x="8200" y="717"/>
                </a:cubicBezTo>
                <a:cubicBezTo>
                  <a:pt x="7966" y="577"/>
                  <a:pt x="7707" y="510"/>
                  <a:pt x="7450" y="510"/>
                </a:cubicBezTo>
                <a:cubicBezTo>
                  <a:pt x="7215" y="510"/>
                  <a:pt x="6980" y="566"/>
                  <a:pt x="6766" y="673"/>
                </a:cubicBezTo>
                <a:cubicBezTo>
                  <a:pt x="6498" y="269"/>
                  <a:pt x="5960" y="0"/>
                  <a:pt x="5467" y="0"/>
                </a:cubicBezTo>
                <a:close/>
              </a:path>
            </a:pathLst>
          </a:custGeom>
          <a:solidFill>
            <a:schemeClr val="tx2">
              <a:alpha val="100000"/>
            </a:schemeClr>
          </a:solidFill>
          <a:ln w="9525">
            <a:noFill/>
          </a:ln>
        </p:spPr>
        <p:txBody>
          <a:bodyPr/>
          <a:p>
            <a:endParaRPr lang="en-US"/>
          </a:p>
        </p:txBody>
      </p:sp>
      <p:grpSp>
        <p:nvGrpSpPr>
          <p:cNvPr id="43024" name="Google Shape;1059;p73"/>
          <p:cNvGrpSpPr/>
          <p:nvPr/>
        </p:nvGrpSpPr>
        <p:grpSpPr>
          <a:xfrm>
            <a:off x="1420813" y="2092325"/>
            <a:ext cx="534987" cy="404813"/>
            <a:chOff x="1089717" y="1512004"/>
            <a:chExt cx="454332" cy="343006"/>
          </a:xfrm>
        </p:grpSpPr>
        <p:sp>
          <p:nvSpPr>
            <p:cNvPr id="43031" name="Google Shape;1060;p73"/>
            <p:cNvSpPr/>
            <p:nvPr/>
          </p:nvSpPr>
          <p:spPr>
            <a:xfrm>
              <a:off x="1089717" y="1590058"/>
              <a:ext cx="454332" cy="264951"/>
            </a:xfrm>
            <a:custGeom>
              <a:avLst/>
              <a:gdLst/>
              <a:ahLst/>
              <a:cxnLst>
                <a:cxn ang="0">
                  <a:pos x="5628942" y="3070998"/>
                </a:cxn>
                <a:cxn ang="0">
                  <a:pos x="5628942" y="3765149"/>
                </a:cxn>
                <a:cxn ang="0">
                  <a:pos x="4531867" y="2230049"/>
                </a:cxn>
                <a:cxn ang="0">
                  <a:pos x="12061332" y="1133774"/>
                </a:cxn>
                <a:cxn ang="0">
                  <a:pos x="10928358" y="1499199"/>
                </a:cxn>
                <a:cxn ang="0">
                  <a:pos x="11293783" y="2266749"/>
                </a:cxn>
                <a:cxn ang="0">
                  <a:pos x="10928358" y="2997599"/>
                </a:cxn>
                <a:cxn ang="0">
                  <a:pos x="10160838" y="3765149"/>
                </a:cxn>
                <a:cxn ang="0">
                  <a:pos x="10562962" y="4130574"/>
                </a:cxn>
                <a:cxn ang="0">
                  <a:pos x="9795413" y="4495999"/>
                </a:cxn>
                <a:cxn ang="0">
                  <a:pos x="8297014" y="1316501"/>
                </a:cxn>
                <a:cxn ang="0">
                  <a:pos x="12061332" y="731650"/>
                </a:cxn>
                <a:cxn ang="0">
                  <a:pos x="4495996" y="1353201"/>
                </a:cxn>
                <a:cxn ang="0">
                  <a:pos x="2996769" y="4569398"/>
                </a:cxn>
                <a:cxn ang="0">
                  <a:pos x="2265948" y="4203973"/>
                </a:cxn>
                <a:cxn ang="0">
                  <a:pos x="2631344" y="3838548"/>
                </a:cxn>
                <a:cxn ang="0">
                  <a:pos x="1827924" y="3070998"/>
                </a:cxn>
                <a:cxn ang="0">
                  <a:pos x="1461671" y="2340177"/>
                </a:cxn>
                <a:cxn ang="0">
                  <a:pos x="1827924" y="1535899"/>
                </a:cxn>
                <a:cxn ang="0">
                  <a:pos x="694150" y="1170503"/>
                </a:cxn>
                <a:cxn ang="0">
                  <a:pos x="3728447" y="768378"/>
                </a:cxn>
                <a:cxn ang="0">
                  <a:pos x="9027864" y="3801848"/>
                </a:cxn>
                <a:cxn ang="0">
                  <a:pos x="6761916" y="4934823"/>
                </a:cxn>
                <a:cxn ang="0">
                  <a:pos x="5628942" y="5300248"/>
                </a:cxn>
                <a:cxn ang="0">
                  <a:pos x="3764318" y="4569398"/>
                </a:cxn>
                <a:cxn ang="0">
                  <a:pos x="6761916" y="3436423"/>
                </a:cxn>
                <a:cxn ang="0">
                  <a:pos x="5263517" y="1901324"/>
                </a:cxn>
                <a:cxn ang="0">
                  <a:pos x="6396491" y="1499199"/>
                </a:cxn>
                <a:cxn ang="0">
                  <a:pos x="6396491" y="6835347"/>
                </a:cxn>
                <a:cxn ang="0">
                  <a:pos x="5263517" y="6433223"/>
                </a:cxn>
                <a:cxn ang="0">
                  <a:pos x="6396491" y="6067798"/>
                </a:cxn>
                <a:cxn ang="0">
                  <a:pos x="7894890" y="4569398"/>
                </a:cxn>
                <a:cxn ang="0">
                  <a:pos x="0" y="828"/>
                </a:cxn>
                <a:cxn ang="0">
                  <a:pos x="804249" y="2193350"/>
                </a:cxn>
                <a:cxn ang="0">
                  <a:pos x="1571798" y="3692549"/>
                </a:cxn>
                <a:cxn ang="0">
                  <a:pos x="2704772" y="5300248"/>
                </a:cxn>
                <a:cxn ang="0">
                  <a:pos x="6505790" y="7566169"/>
                </a:cxn>
                <a:cxn ang="0">
                  <a:pos x="10270137" y="5300248"/>
                </a:cxn>
                <a:cxn ang="0">
                  <a:pos x="11439810" y="3692549"/>
                </a:cxn>
                <a:cxn ang="0">
                  <a:pos x="12207359" y="2193350"/>
                </a:cxn>
                <a:cxn ang="0">
                  <a:pos x="12974880" y="828"/>
                </a:cxn>
                <a:cxn ang="0">
                  <a:pos x="7638764" y="987776"/>
                </a:cxn>
                <a:cxn ang="0">
                  <a:pos x="5190118" y="987776"/>
                </a:cxn>
                <a:cxn ang="0">
                  <a:pos x="0" y="828"/>
                </a:cxn>
              </a:cxnLst>
              <a:pathLst>
                <a:path w="15908" h="9277">
                  <a:moveTo>
                    <a:pt x="5556" y="2734"/>
                  </a:moveTo>
                  <a:cubicBezTo>
                    <a:pt x="5780" y="3362"/>
                    <a:pt x="6273" y="3765"/>
                    <a:pt x="6901" y="3765"/>
                  </a:cubicBezTo>
                  <a:cubicBezTo>
                    <a:pt x="7170" y="3765"/>
                    <a:pt x="7349" y="3989"/>
                    <a:pt x="7349" y="4213"/>
                  </a:cubicBezTo>
                  <a:cubicBezTo>
                    <a:pt x="7349" y="4392"/>
                    <a:pt x="7125" y="4616"/>
                    <a:pt x="6901" y="4616"/>
                  </a:cubicBezTo>
                  <a:lnTo>
                    <a:pt x="4615" y="4616"/>
                  </a:lnTo>
                  <a:cubicBezTo>
                    <a:pt x="4705" y="3899"/>
                    <a:pt x="5064" y="3227"/>
                    <a:pt x="5556" y="2734"/>
                  </a:cubicBezTo>
                  <a:close/>
                  <a:moveTo>
                    <a:pt x="14787" y="897"/>
                  </a:moveTo>
                  <a:lnTo>
                    <a:pt x="14787" y="1390"/>
                  </a:lnTo>
                  <a:cubicBezTo>
                    <a:pt x="14787" y="1659"/>
                    <a:pt x="14563" y="1838"/>
                    <a:pt x="14339" y="1838"/>
                  </a:cubicBezTo>
                  <a:lnTo>
                    <a:pt x="13398" y="1838"/>
                  </a:lnTo>
                  <a:lnTo>
                    <a:pt x="13398" y="2779"/>
                  </a:lnTo>
                  <a:lnTo>
                    <a:pt x="13846" y="2779"/>
                  </a:lnTo>
                  <a:lnTo>
                    <a:pt x="13846" y="3227"/>
                  </a:lnTo>
                  <a:cubicBezTo>
                    <a:pt x="13846" y="3496"/>
                    <a:pt x="13622" y="3675"/>
                    <a:pt x="13398" y="3675"/>
                  </a:cubicBezTo>
                  <a:lnTo>
                    <a:pt x="12457" y="3675"/>
                  </a:lnTo>
                  <a:lnTo>
                    <a:pt x="12457" y="4616"/>
                  </a:lnTo>
                  <a:lnTo>
                    <a:pt x="12950" y="4616"/>
                  </a:lnTo>
                  <a:lnTo>
                    <a:pt x="12950" y="5064"/>
                  </a:lnTo>
                  <a:cubicBezTo>
                    <a:pt x="12950" y="5378"/>
                    <a:pt x="12726" y="5512"/>
                    <a:pt x="12502" y="5512"/>
                  </a:cubicBezTo>
                  <a:lnTo>
                    <a:pt x="12009" y="5512"/>
                  </a:lnTo>
                  <a:lnTo>
                    <a:pt x="12009" y="5064"/>
                  </a:lnTo>
                  <a:cubicBezTo>
                    <a:pt x="12009" y="3630"/>
                    <a:pt x="11292" y="2376"/>
                    <a:pt x="10172" y="1614"/>
                  </a:cubicBezTo>
                  <a:cubicBezTo>
                    <a:pt x="10261" y="1211"/>
                    <a:pt x="10665" y="897"/>
                    <a:pt x="11113" y="897"/>
                  </a:cubicBezTo>
                  <a:lnTo>
                    <a:pt x="14787" y="897"/>
                  </a:lnTo>
                  <a:close/>
                  <a:moveTo>
                    <a:pt x="4571" y="942"/>
                  </a:moveTo>
                  <a:cubicBezTo>
                    <a:pt x="5019" y="942"/>
                    <a:pt x="5377" y="1255"/>
                    <a:pt x="5512" y="1659"/>
                  </a:cubicBezTo>
                  <a:cubicBezTo>
                    <a:pt x="4391" y="2376"/>
                    <a:pt x="3674" y="3675"/>
                    <a:pt x="3674" y="5154"/>
                  </a:cubicBezTo>
                  <a:lnTo>
                    <a:pt x="3674" y="5602"/>
                  </a:lnTo>
                  <a:lnTo>
                    <a:pt x="3226" y="5602"/>
                  </a:lnTo>
                  <a:cubicBezTo>
                    <a:pt x="2913" y="5602"/>
                    <a:pt x="2778" y="5378"/>
                    <a:pt x="2778" y="5154"/>
                  </a:cubicBezTo>
                  <a:lnTo>
                    <a:pt x="2778" y="4706"/>
                  </a:lnTo>
                  <a:lnTo>
                    <a:pt x="3226" y="4706"/>
                  </a:lnTo>
                  <a:lnTo>
                    <a:pt x="3226" y="3765"/>
                  </a:lnTo>
                  <a:lnTo>
                    <a:pt x="2241" y="3765"/>
                  </a:lnTo>
                  <a:cubicBezTo>
                    <a:pt x="1972" y="3765"/>
                    <a:pt x="1792" y="3496"/>
                    <a:pt x="1792" y="3317"/>
                  </a:cubicBezTo>
                  <a:lnTo>
                    <a:pt x="1792" y="2869"/>
                  </a:lnTo>
                  <a:lnTo>
                    <a:pt x="2241" y="2869"/>
                  </a:lnTo>
                  <a:lnTo>
                    <a:pt x="2241" y="1883"/>
                  </a:lnTo>
                  <a:lnTo>
                    <a:pt x="1300" y="1883"/>
                  </a:lnTo>
                  <a:cubicBezTo>
                    <a:pt x="1031" y="1883"/>
                    <a:pt x="851" y="1659"/>
                    <a:pt x="851" y="1435"/>
                  </a:cubicBezTo>
                  <a:lnTo>
                    <a:pt x="851" y="942"/>
                  </a:lnTo>
                  <a:lnTo>
                    <a:pt x="4571" y="942"/>
                  </a:lnTo>
                  <a:close/>
                  <a:moveTo>
                    <a:pt x="7842" y="1838"/>
                  </a:moveTo>
                  <a:cubicBezTo>
                    <a:pt x="9500" y="1838"/>
                    <a:pt x="10844" y="3093"/>
                    <a:pt x="11068" y="4661"/>
                  </a:cubicBezTo>
                  <a:lnTo>
                    <a:pt x="9724" y="4661"/>
                  </a:lnTo>
                  <a:cubicBezTo>
                    <a:pt x="8917" y="4661"/>
                    <a:pt x="8290" y="5244"/>
                    <a:pt x="8290" y="6050"/>
                  </a:cubicBezTo>
                  <a:cubicBezTo>
                    <a:pt x="8290" y="6319"/>
                    <a:pt x="8066" y="6498"/>
                    <a:pt x="7842" y="6498"/>
                  </a:cubicBezTo>
                  <a:lnTo>
                    <a:pt x="6901" y="6498"/>
                  </a:lnTo>
                  <a:cubicBezTo>
                    <a:pt x="6273" y="6498"/>
                    <a:pt x="5780" y="6901"/>
                    <a:pt x="5556" y="7439"/>
                  </a:cubicBezTo>
                  <a:cubicBezTo>
                    <a:pt x="5064" y="6991"/>
                    <a:pt x="4705" y="6319"/>
                    <a:pt x="4615" y="5602"/>
                  </a:cubicBezTo>
                  <a:lnTo>
                    <a:pt x="6901" y="5602"/>
                  </a:lnTo>
                  <a:cubicBezTo>
                    <a:pt x="7707" y="5602"/>
                    <a:pt x="8290" y="4975"/>
                    <a:pt x="8290" y="4213"/>
                  </a:cubicBezTo>
                  <a:cubicBezTo>
                    <a:pt x="8290" y="3406"/>
                    <a:pt x="7707" y="2779"/>
                    <a:pt x="6901" y="2779"/>
                  </a:cubicBezTo>
                  <a:cubicBezTo>
                    <a:pt x="6632" y="2779"/>
                    <a:pt x="6453" y="2555"/>
                    <a:pt x="6453" y="2331"/>
                  </a:cubicBezTo>
                  <a:lnTo>
                    <a:pt x="6453" y="2196"/>
                  </a:lnTo>
                  <a:cubicBezTo>
                    <a:pt x="6901" y="1972"/>
                    <a:pt x="7349" y="1838"/>
                    <a:pt x="7842" y="1838"/>
                  </a:cubicBezTo>
                  <a:close/>
                  <a:moveTo>
                    <a:pt x="11023" y="5602"/>
                  </a:moveTo>
                  <a:cubicBezTo>
                    <a:pt x="10844" y="7170"/>
                    <a:pt x="9455" y="8380"/>
                    <a:pt x="7842" y="8380"/>
                  </a:cubicBezTo>
                  <a:cubicBezTo>
                    <a:pt x="7349" y="8380"/>
                    <a:pt x="6901" y="8291"/>
                    <a:pt x="6453" y="8067"/>
                  </a:cubicBezTo>
                  <a:lnTo>
                    <a:pt x="6453" y="7887"/>
                  </a:lnTo>
                  <a:cubicBezTo>
                    <a:pt x="6453" y="7618"/>
                    <a:pt x="6677" y="7439"/>
                    <a:pt x="6901" y="7439"/>
                  </a:cubicBezTo>
                  <a:lnTo>
                    <a:pt x="7842" y="7439"/>
                  </a:lnTo>
                  <a:cubicBezTo>
                    <a:pt x="8648" y="7439"/>
                    <a:pt x="9276" y="6812"/>
                    <a:pt x="9276" y="6050"/>
                  </a:cubicBezTo>
                  <a:cubicBezTo>
                    <a:pt x="9276" y="5781"/>
                    <a:pt x="9455" y="5602"/>
                    <a:pt x="9679" y="5602"/>
                  </a:cubicBezTo>
                  <a:lnTo>
                    <a:pt x="11023" y="5602"/>
                  </a:lnTo>
                  <a:close/>
                  <a:moveTo>
                    <a:pt x="0" y="1"/>
                  </a:moveTo>
                  <a:lnTo>
                    <a:pt x="0" y="1390"/>
                  </a:lnTo>
                  <a:cubicBezTo>
                    <a:pt x="0" y="2017"/>
                    <a:pt x="403" y="2510"/>
                    <a:pt x="986" y="2689"/>
                  </a:cubicBezTo>
                  <a:lnTo>
                    <a:pt x="986" y="3227"/>
                  </a:lnTo>
                  <a:cubicBezTo>
                    <a:pt x="986" y="3854"/>
                    <a:pt x="1344" y="4347"/>
                    <a:pt x="1927" y="4527"/>
                  </a:cubicBezTo>
                  <a:lnTo>
                    <a:pt x="1927" y="5064"/>
                  </a:lnTo>
                  <a:cubicBezTo>
                    <a:pt x="1927" y="5871"/>
                    <a:pt x="2554" y="6498"/>
                    <a:pt x="3316" y="6498"/>
                  </a:cubicBezTo>
                  <a:lnTo>
                    <a:pt x="4033" y="6498"/>
                  </a:lnTo>
                  <a:cubicBezTo>
                    <a:pt x="4615" y="8111"/>
                    <a:pt x="6184" y="9276"/>
                    <a:pt x="7976" y="9276"/>
                  </a:cubicBezTo>
                  <a:cubicBezTo>
                    <a:pt x="9769" y="9276"/>
                    <a:pt x="11337" y="8111"/>
                    <a:pt x="11875" y="6498"/>
                  </a:cubicBezTo>
                  <a:lnTo>
                    <a:pt x="12591" y="6498"/>
                  </a:lnTo>
                  <a:cubicBezTo>
                    <a:pt x="13398" y="6498"/>
                    <a:pt x="14025" y="5871"/>
                    <a:pt x="14025" y="5064"/>
                  </a:cubicBezTo>
                  <a:lnTo>
                    <a:pt x="14025" y="4527"/>
                  </a:lnTo>
                  <a:cubicBezTo>
                    <a:pt x="14563" y="4347"/>
                    <a:pt x="14966" y="3810"/>
                    <a:pt x="14966" y="3227"/>
                  </a:cubicBezTo>
                  <a:lnTo>
                    <a:pt x="14966" y="2689"/>
                  </a:lnTo>
                  <a:cubicBezTo>
                    <a:pt x="15504" y="2510"/>
                    <a:pt x="15907" y="1972"/>
                    <a:pt x="15907" y="1390"/>
                  </a:cubicBezTo>
                  <a:lnTo>
                    <a:pt x="15907" y="1"/>
                  </a:lnTo>
                  <a:lnTo>
                    <a:pt x="11113" y="1"/>
                  </a:lnTo>
                  <a:cubicBezTo>
                    <a:pt x="10306" y="1"/>
                    <a:pt x="9589" y="494"/>
                    <a:pt x="9365" y="1211"/>
                  </a:cubicBezTo>
                  <a:cubicBezTo>
                    <a:pt x="8917" y="1076"/>
                    <a:pt x="8379" y="942"/>
                    <a:pt x="7842" y="942"/>
                  </a:cubicBezTo>
                  <a:cubicBezTo>
                    <a:pt x="7349" y="942"/>
                    <a:pt x="6811" y="1076"/>
                    <a:pt x="6363" y="1211"/>
                  </a:cubicBezTo>
                  <a:cubicBezTo>
                    <a:pt x="6049" y="494"/>
                    <a:pt x="5377" y="1"/>
                    <a:pt x="4615" y="1"/>
                  </a:cubicBezTo>
                  <a:lnTo>
                    <a:pt x="0" y="1"/>
                  </a:lnTo>
                  <a:close/>
                </a:path>
              </a:pathLst>
            </a:custGeom>
            <a:solidFill>
              <a:schemeClr val="tx2">
                <a:alpha val="100000"/>
              </a:schemeClr>
            </a:solidFill>
            <a:ln w="9525">
              <a:noFill/>
            </a:ln>
          </p:spPr>
          <p:txBody>
            <a:bodyPr/>
            <a:p>
              <a:endParaRPr lang="en-US"/>
            </a:p>
          </p:txBody>
        </p:sp>
        <p:sp>
          <p:nvSpPr>
            <p:cNvPr id="43032" name="Google Shape;1061;p73"/>
            <p:cNvSpPr/>
            <p:nvPr/>
          </p:nvSpPr>
          <p:spPr>
            <a:xfrm>
              <a:off x="1248397" y="1512004"/>
              <a:ext cx="131833" cy="79368"/>
            </a:xfrm>
            <a:custGeom>
              <a:avLst/>
              <a:gdLst/>
              <a:ahLst/>
              <a:cxnLst>
                <a:cxn ang="0">
                  <a:pos x="2000029" y="765092"/>
                </a:cxn>
                <a:cxn ang="0">
                  <a:pos x="3034301" y="1133771"/>
                </a:cxn>
                <a:cxn ang="0">
                  <a:pos x="1864626" y="1499196"/>
                </a:cxn>
                <a:cxn ang="0">
                  <a:pos x="731650" y="1133771"/>
                </a:cxn>
                <a:cxn ang="0">
                  <a:pos x="1864626" y="767548"/>
                </a:cxn>
                <a:cxn ang="0">
                  <a:pos x="2000029" y="765092"/>
                </a:cxn>
                <a:cxn ang="0">
                  <a:pos x="1864626" y="0"/>
                </a:cxn>
                <a:cxn ang="0">
                  <a:pos x="0" y="1133771"/>
                </a:cxn>
                <a:cxn ang="0">
                  <a:pos x="1864626" y="2266743"/>
                </a:cxn>
                <a:cxn ang="0">
                  <a:pos x="3765152" y="1133771"/>
                </a:cxn>
                <a:cxn ang="0">
                  <a:pos x="1864626" y="0"/>
                </a:cxn>
              </a:cxnLst>
              <a:pathLst>
                <a:path w="4616" h="2779">
                  <a:moveTo>
                    <a:pt x="2452" y="938"/>
                  </a:moveTo>
                  <a:cubicBezTo>
                    <a:pt x="3322" y="938"/>
                    <a:pt x="3720" y="1263"/>
                    <a:pt x="3720" y="1390"/>
                  </a:cubicBezTo>
                  <a:cubicBezTo>
                    <a:pt x="3720" y="1479"/>
                    <a:pt x="3272" y="1838"/>
                    <a:pt x="2286" y="1838"/>
                  </a:cubicBezTo>
                  <a:cubicBezTo>
                    <a:pt x="1345" y="1838"/>
                    <a:pt x="897" y="1434"/>
                    <a:pt x="897" y="1390"/>
                  </a:cubicBezTo>
                  <a:cubicBezTo>
                    <a:pt x="897" y="1255"/>
                    <a:pt x="1345" y="941"/>
                    <a:pt x="2286" y="941"/>
                  </a:cubicBezTo>
                  <a:cubicBezTo>
                    <a:pt x="2343" y="939"/>
                    <a:pt x="2399" y="938"/>
                    <a:pt x="2452" y="938"/>
                  </a:cubicBezTo>
                  <a:close/>
                  <a:moveTo>
                    <a:pt x="2286" y="0"/>
                  </a:moveTo>
                  <a:cubicBezTo>
                    <a:pt x="1345" y="0"/>
                    <a:pt x="0" y="359"/>
                    <a:pt x="0" y="1390"/>
                  </a:cubicBezTo>
                  <a:cubicBezTo>
                    <a:pt x="0" y="2375"/>
                    <a:pt x="1345" y="2779"/>
                    <a:pt x="2286" y="2779"/>
                  </a:cubicBezTo>
                  <a:cubicBezTo>
                    <a:pt x="3272" y="2779"/>
                    <a:pt x="4616" y="2331"/>
                    <a:pt x="4616" y="1390"/>
                  </a:cubicBezTo>
                  <a:cubicBezTo>
                    <a:pt x="4616" y="359"/>
                    <a:pt x="3272" y="0"/>
                    <a:pt x="2286" y="0"/>
                  </a:cubicBezTo>
                  <a:close/>
                </a:path>
              </a:pathLst>
            </a:custGeom>
            <a:solidFill>
              <a:schemeClr val="tx2">
                <a:alpha val="100000"/>
              </a:schemeClr>
            </a:solidFill>
            <a:ln w="9525">
              <a:noFill/>
            </a:ln>
          </p:spPr>
          <p:txBody>
            <a:bodyPr/>
            <a:p>
              <a:endParaRPr lang="en-US"/>
            </a:p>
          </p:txBody>
        </p:sp>
      </p:grpSp>
      <p:sp>
        <p:nvSpPr>
          <p:cNvPr id="544" name="TextBox 543"/>
          <p:cNvSpPr txBox="1"/>
          <p:nvPr/>
        </p:nvSpPr>
        <p:spPr>
          <a:xfrm>
            <a:off x="361950" y="187325"/>
            <a:ext cx="7959725" cy="12001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stStyle>
          <a:p>
            <a:pPr lvl="0" algn="just">
              <a:buNone/>
            </a:pPr>
            <a:r>
              <a:rPr sz="2400" b="1" dirty="0">
                <a:solidFill>
                  <a:srgbClr val="FF0000"/>
                </a:solidFill>
                <a:latin typeface="Times New Roman" panose="02020603050405020304" pitchFamily="18" charset="0"/>
                <a:cs typeface="Times New Roman" panose="02020603050405020304" pitchFamily="18" charset="0"/>
              </a:rPr>
              <a:t>B</a:t>
            </a:r>
            <a:r>
              <a:rPr sz="2400" b="1" dirty="0">
                <a:solidFill>
                  <a:srgbClr val="FF0000"/>
                </a:solidFill>
                <a:latin typeface="Times New Roman" panose="02020603050405020304" pitchFamily="18" charset="0"/>
                <a:ea typeface="Times New Roman" panose="02020603050405020304" pitchFamily="18" charset="0"/>
              </a:rPr>
              <a:t>à</a:t>
            </a:r>
            <a:r>
              <a:rPr sz="2400" b="1" dirty="0">
                <a:solidFill>
                  <a:srgbClr val="FF0000"/>
                </a:solidFill>
                <a:latin typeface="Times New Roman" panose="02020603050405020304" pitchFamily="18" charset="0"/>
                <a:cs typeface="Times New Roman" panose="02020603050405020304" pitchFamily="18" charset="0"/>
              </a:rPr>
              <a:t>i tập 2: </a:t>
            </a:r>
            <a:r>
              <a:rPr lang="vi-VN" altLang="x-none" sz="2400" b="1" dirty="0">
                <a:solidFill>
                  <a:srgbClr val="FF0000"/>
                </a:solidFill>
                <a:latin typeface="Times New Roman" panose="02020603050405020304" pitchFamily="18" charset="0"/>
                <a:cs typeface="Times New Roman" panose="02020603050405020304" pitchFamily="18" charset="0"/>
              </a:rPr>
              <a:t>Hãy chỉ ra những vi phạm của người lao động, người sử dụng lao động theo quy định của Bộ luật Lao động năm 2019 trong những trường hợp dưới đây:</a:t>
            </a:r>
            <a:endParaRPr lang="vi-VN" altLang="x-none" sz="2400" dirty="0">
              <a:solidFill>
                <a:srgbClr val="FF0000"/>
              </a:solidFill>
              <a:latin typeface="Times New Roman" panose="02020603050405020304" pitchFamily="18" charset="0"/>
              <a:ea typeface="Times New Roman" panose="02020603050405020304" pitchFamily="18" charset="0"/>
            </a:endParaRPr>
          </a:p>
        </p:txBody>
      </p:sp>
      <p:sp>
        <p:nvSpPr>
          <p:cNvPr id="43026" name="TextBox 544"/>
          <p:cNvSpPr txBox="1"/>
          <p:nvPr/>
        </p:nvSpPr>
        <p:spPr>
          <a:xfrm>
            <a:off x="6348413" y="4662488"/>
            <a:ext cx="2538412" cy="646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vi-VN" altLang="en-US" sz="1800" b="1" dirty="0">
                <a:solidFill>
                  <a:srgbClr val="3333FF"/>
                </a:solidFill>
                <a:latin typeface="Times New Roman" panose="02020603050405020304" pitchFamily="18" charset="0"/>
              </a:rPr>
              <a:t>g) Không sử dụng trang bị bảo hộ lao động. </a:t>
            </a:r>
            <a:endParaRPr lang="vi-VN" altLang="en-US" sz="1600" b="1" dirty="0">
              <a:solidFill>
                <a:srgbClr val="3333FF"/>
              </a:solidFill>
              <a:latin typeface="Times New Roman" panose="02020603050405020304" pitchFamily="18" charset="0"/>
            </a:endParaRPr>
          </a:p>
        </p:txBody>
      </p:sp>
      <p:sp>
        <p:nvSpPr>
          <p:cNvPr id="43027" name="TextBox 545"/>
          <p:cNvSpPr txBox="1"/>
          <p:nvPr/>
        </p:nvSpPr>
        <p:spPr>
          <a:xfrm>
            <a:off x="3519488" y="4756150"/>
            <a:ext cx="2433637" cy="646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vi-VN" altLang="en-US" sz="1800" b="1" dirty="0">
                <a:solidFill>
                  <a:srgbClr val="3333FF"/>
                </a:solidFill>
                <a:latin typeface="Times New Roman" panose="02020603050405020304" pitchFamily="18" charset="0"/>
              </a:rPr>
              <a:t>e) Không chấp hành kỉ luật lao động. </a:t>
            </a:r>
            <a:endParaRPr lang="vi-VN" altLang="en-US" sz="1600" b="1" dirty="0">
              <a:solidFill>
                <a:srgbClr val="3333FF"/>
              </a:solidFill>
              <a:latin typeface="Times New Roman" panose="02020603050405020304" pitchFamily="18" charset="0"/>
            </a:endParaRPr>
          </a:p>
        </p:txBody>
      </p:sp>
      <p:sp>
        <p:nvSpPr>
          <p:cNvPr id="43028" name="TextBox 546"/>
          <p:cNvSpPr txBox="1"/>
          <p:nvPr/>
        </p:nvSpPr>
        <p:spPr>
          <a:xfrm>
            <a:off x="588963" y="4730750"/>
            <a:ext cx="2433637" cy="9239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vi-VN" altLang="en-US" sz="1800" b="1" dirty="0">
                <a:solidFill>
                  <a:srgbClr val="3333FF"/>
                </a:solidFill>
                <a:latin typeface="Times New Roman" panose="02020603050405020304" pitchFamily="18" charset="0"/>
              </a:rPr>
              <a:t>d) Thuê trẻ em 13 tuổi làm việc trong cơ sở sang chiết khí ga. </a:t>
            </a:r>
            <a:endParaRPr lang="vi-VN" altLang="en-US" sz="1800" b="1" dirty="0">
              <a:solidFill>
                <a:srgbClr val="3333FF"/>
              </a:solidFill>
              <a:latin typeface="Times New Roman" panose="02020603050405020304" pitchFamily="18" charset="0"/>
            </a:endParaRPr>
          </a:p>
        </p:txBody>
      </p:sp>
      <p:sp>
        <p:nvSpPr>
          <p:cNvPr id="43029" name="TextBox 547"/>
          <p:cNvSpPr txBox="1"/>
          <p:nvPr/>
        </p:nvSpPr>
        <p:spPr>
          <a:xfrm>
            <a:off x="6300788" y="2714625"/>
            <a:ext cx="2536825" cy="1200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vi-VN" altLang="en-US" sz="1800" b="1" dirty="0">
                <a:solidFill>
                  <a:srgbClr val="3333FF"/>
                </a:solidFill>
                <a:latin typeface="Times New Roman" panose="02020603050405020304" pitchFamily="18" charset="0"/>
              </a:rPr>
              <a:t>c) Đơn phương chấm dứt hợp đồng lao động của nhân viên không lí do. </a:t>
            </a:r>
            <a:endParaRPr lang="en-US" altLang="en-US" sz="1800" b="1" dirty="0">
              <a:solidFill>
                <a:srgbClr val="3333FF"/>
              </a:solidFill>
              <a:latin typeface="Times New Roman" panose="02020603050405020304" pitchFamily="18" charset="0"/>
            </a:endParaRPr>
          </a:p>
        </p:txBody>
      </p:sp>
      <p:sp>
        <p:nvSpPr>
          <p:cNvPr id="43030" name="TextBox 548"/>
          <p:cNvSpPr txBox="1"/>
          <p:nvPr/>
        </p:nvSpPr>
        <p:spPr>
          <a:xfrm>
            <a:off x="3519488" y="2751138"/>
            <a:ext cx="2201862" cy="6461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a:spcBef>
                <a:spcPct val="0"/>
              </a:spcBef>
              <a:buFontTx/>
              <a:buNone/>
            </a:pPr>
            <a:r>
              <a:rPr lang="vi-VN" altLang="en-US" sz="1800" b="1" dirty="0">
                <a:solidFill>
                  <a:srgbClr val="3333FF"/>
                </a:solidFill>
                <a:latin typeface="Times New Roman" panose="02020603050405020304" pitchFamily="18" charset="0"/>
              </a:rPr>
              <a:t>b) Tự ý nghỉ việc không báo trước. </a:t>
            </a:r>
            <a:endParaRPr lang="vi-VN" altLang="en-US" sz="1800" b="1" dirty="0">
              <a:solidFill>
                <a:srgbClr val="3333FF"/>
              </a:solidFill>
              <a:latin typeface="Times New Roman" panose="02020603050405020304" pitchFamily="18" charset="0"/>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381000" y="762000"/>
            <a:ext cx="8077200" cy="5016500"/>
          </a:xfrm>
          <a:prstGeom prst="rect">
            <a:avLst/>
          </a:prstGeom>
          <a:noFill/>
          <a:ln w="9525">
            <a:noFill/>
          </a:ln>
        </p:spPr>
        <p:txBody>
          <a:bodyPr>
            <a:spAutoFit/>
          </a:bodyPr>
          <a:p>
            <a:pPr algn="just"/>
            <a:r>
              <a:rPr lang="vi-VN" altLang="x-none" sz="3200" dirty="0">
                <a:latin typeface="Times New Roman" panose="02020603050405020304" pitchFamily="18" charset="0"/>
              </a:rPr>
              <a:t>a. Thuê trẻ em chưa đủ tuổi thành niên làm quá số giờ quy định</a:t>
            </a:r>
            <a:endParaRPr sz="3200" dirty="0">
              <a:latin typeface="Times New Roman" panose="02020603050405020304" pitchFamily="18" charset="0"/>
            </a:endParaRPr>
          </a:p>
          <a:p>
            <a:pPr algn="just"/>
            <a:r>
              <a:rPr lang="vi-VN" altLang="x-none" sz="3200" dirty="0">
                <a:latin typeface="Times New Roman" panose="02020603050405020304" pitchFamily="18" charset="0"/>
              </a:rPr>
              <a:t>b. Chưa thực hiền đầy đủ trách nhiệm, nghĩa vụ của người lao động.</a:t>
            </a:r>
            <a:endParaRPr sz="3200" dirty="0">
              <a:latin typeface="Times New Roman" panose="02020603050405020304" pitchFamily="18" charset="0"/>
            </a:endParaRPr>
          </a:p>
          <a:p>
            <a:pPr algn="just"/>
            <a:r>
              <a:rPr lang="vi-VN" altLang="x-none" sz="3200" dirty="0">
                <a:latin typeface="Times New Roman" panose="02020603050405020304" pitchFamily="18" charset="0"/>
              </a:rPr>
              <a:t>c. Không hoàn thành đúng với thỏa thuận với người lao động.</a:t>
            </a:r>
            <a:endParaRPr sz="3200" dirty="0">
              <a:latin typeface="Times New Roman" panose="02020603050405020304" pitchFamily="18" charset="0"/>
            </a:endParaRPr>
          </a:p>
          <a:p>
            <a:pPr algn="just"/>
            <a:r>
              <a:rPr lang="vi-VN" altLang="x-none" sz="3200" dirty="0">
                <a:latin typeface="Times New Roman" panose="02020603050405020304" pitchFamily="18" charset="0"/>
              </a:rPr>
              <a:t>d. Thuê trẻ em 13 tuổi làm việc trong môi trường độc hại</a:t>
            </a:r>
            <a:endParaRPr sz="3200" dirty="0">
              <a:latin typeface="Times New Roman" panose="02020603050405020304" pitchFamily="18" charset="0"/>
            </a:endParaRPr>
          </a:p>
          <a:p>
            <a:pPr algn="just"/>
            <a:r>
              <a:rPr lang="vi-VN" altLang="x-none" sz="3200" dirty="0">
                <a:latin typeface="Times New Roman" panose="02020603050405020304" pitchFamily="18" charset="0"/>
              </a:rPr>
              <a:t>e. Không chấp hành kỉ luật lao động.</a:t>
            </a:r>
            <a:endParaRPr sz="3200" dirty="0">
              <a:latin typeface="Times New Roman" panose="02020603050405020304" pitchFamily="18" charset="0"/>
            </a:endParaRPr>
          </a:p>
          <a:p>
            <a:pPr algn="just"/>
            <a:r>
              <a:rPr lang="vi-VN" altLang="x-none" sz="3200" dirty="0">
                <a:latin typeface="Times New Roman" panose="02020603050405020304" pitchFamily="18" charset="0"/>
              </a:rPr>
              <a:t>g. Thiếu trang thiết bị và đồ bảo bộ</a:t>
            </a:r>
            <a:endParaRPr sz="3200" dirty="0">
              <a:latin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charRg st="0" end="63"/>
                                            </p:txEl>
                                          </p:spTgt>
                                        </p:tgtEl>
                                        <p:attrNameLst>
                                          <p:attrName>style.visibility</p:attrName>
                                        </p:attrNameLst>
                                      </p:cBhvr>
                                      <p:to>
                                        <p:strVal val="visible"/>
                                      </p:to>
                                    </p:set>
                                    <p:animEffect transition="in" filter="barn(inVertical)">
                                      <p:cBhvr>
                                        <p:cTn id="7" dur="500"/>
                                        <p:tgtEl>
                                          <p:spTgt spid="4">
                                            <p:txEl>
                                              <p:charRg st="0" end="6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charRg st="63" end="130"/>
                                            </p:txEl>
                                          </p:spTgt>
                                        </p:tgtEl>
                                        <p:attrNameLst>
                                          <p:attrName>style.visibility</p:attrName>
                                        </p:attrNameLst>
                                      </p:cBhvr>
                                      <p:to>
                                        <p:strVal val="visible"/>
                                      </p:to>
                                    </p:set>
                                    <p:anim calcmode="lin" valueType="num">
                                      <p:cBhvr additive="base">
                                        <p:cTn id="12" dur="500" fill="hold"/>
                                        <p:tgtEl>
                                          <p:spTgt spid="4">
                                            <p:txEl>
                                              <p:charRg st="63" end="13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charRg st="63" end="13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charRg st="130" end="190"/>
                                            </p:txEl>
                                          </p:spTgt>
                                        </p:tgtEl>
                                        <p:attrNameLst>
                                          <p:attrName>style.visibility</p:attrName>
                                        </p:attrNameLst>
                                      </p:cBhvr>
                                      <p:to>
                                        <p:strVal val="visible"/>
                                      </p:to>
                                    </p:set>
                                    <p:anim calcmode="lin" valueType="num">
                                      <p:cBhvr additive="base">
                                        <p:cTn id="18" dur="500" fill="hold"/>
                                        <p:tgtEl>
                                          <p:spTgt spid="4">
                                            <p:txEl>
                                              <p:charRg st="130" end="19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charRg st="130" end="19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charRg st="190" end="247"/>
                                            </p:txEl>
                                          </p:spTgt>
                                        </p:tgtEl>
                                        <p:attrNameLst>
                                          <p:attrName>style.visibility</p:attrName>
                                        </p:attrNameLst>
                                      </p:cBhvr>
                                      <p:to>
                                        <p:strVal val="visible"/>
                                      </p:to>
                                    </p:set>
                                    <p:anim calcmode="lin" valueType="num">
                                      <p:cBhvr additive="base">
                                        <p:cTn id="24" dur="500" fill="hold"/>
                                        <p:tgtEl>
                                          <p:spTgt spid="4">
                                            <p:txEl>
                                              <p:charRg st="190" end="24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charRg st="190" end="247"/>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charRg st="247" end="284"/>
                                            </p:txEl>
                                          </p:spTgt>
                                        </p:tgtEl>
                                        <p:attrNameLst>
                                          <p:attrName>style.visibility</p:attrName>
                                        </p:attrNameLst>
                                      </p:cBhvr>
                                      <p:to>
                                        <p:strVal val="visible"/>
                                      </p:to>
                                    </p:set>
                                    <p:anim calcmode="lin" valueType="num">
                                      <p:cBhvr additive="base">
                                        <p:cTn id="30" dur="500" fill="hold"/>
                                        <p:tgtEl>
                                          <p:spTgt spid="4">
                                            <p:txEl>
                                              <p:charRg st="247" end="28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charRg st="247" end="28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charRg st="284" end="321"/>
                                            </p:txEl>
                                          </p:spTgt>
                                        </p:tgtEl>
                                        <p:attrNameLst>
                                          <p:attrName>style.visibility</p:attrName>
                                        </p:attrNameLst>
                                      </p:cBhvr>
                                      <p:to>
                                        <p:strVal val="visible"/>
                                      </p:to>
                                    </p:set>
                                    <p:anim calcmode="lin" valueType="num">
                                      <p:cBhvr additive="base">
                                        <p:cTn id="36" dur="500" fill="hold"/>
                                        <p:tgtEl>
                                          <p:spTgt spid="4">
                                            <p:txEl>
                                              <p:charRg st="284" end="32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charRg st="284" end="3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Rectangle 2"/>
          <p:cNvSpPr/>
          <p:nvPr/>
        </p:nvSpPr>
        <p:spPr>
          <a:xfrm>
            <a:off x="990600" y="609600"/>
            <a:ext cx="7869555" cy="403098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pt-BR" altLang="vi-VN" sz="3200" b="1" dirty="0">
                <a:latin typeface="Times New Roman" panose="02020603050405020304" pitchFamily="18" charset="0"/>
                <a:cs typeface="Times New Roman" panose="02020603050405020304" pitchFamily="18" charset="0"/>
              </a:rPr>
              <a:t>Trách nhiệm của công dân - học sinh:</a:t>
            </a:r>
            <a:endParaRPr lang="en-US" altLang="vi-VN" sz="3200" dirty="0">
              <a:latin typeface="Times New Roman" panose="02020603050405020304" pitchFamily="18" charset="0"/>
              <a:cs typeface="Times New Roman" panose="02020603050405020304" pitchFamily="18" charset="0"/>
            </a:endParaRPr>
          </a:p>
          <a:p>
            <a:pPr marL="0" lvl="0" indent="0" algn="just" eaLnBrk="1" hangingPunct="1">
              <a:spcBef>
                <a:spcPct val="0"/>
              </a:spcBef>
              <a:buFontTx/>
              <a:buNone/>
            </a:pPr>
            <a:r>
              <a:rPr lang="pt-BR" altLang="vi-VN" sz="3200" dirty="0">
                <a:latin typeface="Times New Roman" panose="02020603050405020304" pitchFamily="18" charset="0"/>
                <a:cs typeface="Times New Roman" panose="02020603050405020304" pitchFamily="18" charset="0"/>
              </a:rPr>
              <a:t>- Nhận thấy lao động l</a:t>
            </a:r>
            <a:r>
              <a:rPr lang="pt-BR" altLang="vi-VN" sz="3200" dirty="0">
                <a:latin typeface="Times New Roman" panose="02020603050405020304" pitchFamily="18" charset="0"/>
                <a:ea typeface="Times New Roman" panose="02020603050405020304" pitchFamily="18" charset="0"/>
              </a:rPr>
              <a:t>à</a:t>
            </a:r>
            <a:r>
              <a:rPr lang="pt-BR" altLang="vi-VN" sz="3200" dirty="0">
                <a:latin typeface="Times New Roman" panose="02020603050405020304" pitchFamily="18" charset="0"/>
                <a:cs typeface="Times New Roman" panose="02020603050405020304" pitchFamily="18" charset="0"/>
              </a:rPr>
              <a:t> nghĩa vụ thiêng liêng, l</a:t>
            </a:r>
            <a:r>
              <a:rPr lang="pt-BR" altLang="vi-VN" sz="3200" dirty="0">
                <a:latin typeface="Times New Roman" panose="02020603050405020304" pitchFamily="18" charset="0"/>
                <a:ea typeface="Times New Roman" panose="02020603050405020304" pitchFamily="18" charset="0"/>
              </a:rPr>
              <a:t>à</a:t>
            </a:r>
            <a:r>
              <a:rPr lang="pt-BR" altLang="vi-VN" sz="3200" dirty="0">
                <a:latin typeface="Times New Roman" panose="02020603050405020304" pitchFamily="18" charset="0"/>
                <a:cs typeface="Times New Roman" panose="02020603050405020304" pitchFamily="18" charset="0"/>
              </a:rPr>
              <a:t> nguồn sống, nguồn hạnh phúc.</a:t>
            </a:r>
            <a:endParaRPr lang="en-US" altLang="vi-VN" sz="3200" dirty="0">
              <a:latin typeface="Times New Roman" panose="02020603050405020304" pitchFamily="18" charset="0"/>
              <a:cs typeface="Times New Roman" panose="02020603050405020304" pitchFamily="18" charset="0"/>
            </a:endParaRPr>
          </a:p>
          <a:p>
            <a:pPr marL="0" lvl="0" indent="0" algn="just" eaLnBrk="1" hangingPunct="1">
              <a:spcBef>
                <a:spcPct val="0"/>
              </a:spcBef>
              <a:buFontTx/>
              <a:buNone/>
            </a:pPr>
            <a:r>
              <a:rPr lang="pt-BR" altLang="vi-VN" sz="3200" dirty="0">
                <a:latin typeface="Times New Roman" panose="02020603050405020304" pitchFamily="18" charset="0"/>
                <a:cs typeface="Times New Roman" panose="02020603050405020304" pitchFamily="18" charset="0"/>
              </a:rPr>
              <a:t>- Lao động phải tự giác ,sáng tạo.</a:t>
            </a:r>
            <a:endParaRPr lang="en-US" altLang="vi-VN" sz="3200" dirty="0">
              <a:latin typeface="Times New Roman" panose="02020603050405020304" pitchFamily="18" charset="0"/>
              <a:cs typeface="Times New Roman" panose="02020603050405020304" pitchFamily="18" charset="0"/>
            </a:endParaRPr>
          </a:p>
          <a:p>
            <a:pPr marL="0" lvl="0" indent="0" algn="just" eaLnBrk="1" hangingPunct="1">
              <a:spcBef>
                <a:spcPct val="0"/>
              </a:spcBef>
              <a:buFontTx/>
              <a:buNone/>
            </a:pPr>
            <a:r>
              <a:rPr lang="pt-BR" altLang="vi-VN" sz="3200" dirty="0">
                <a:latin typeface="Times New Roman" panose="02020603050405020304" pitchFamily="18" charset="0"/>
                <a:cs typeface="Times New Roman" panose="02020603050405020304" pitchFamily="18" charset="0"/>
              </a:rPr>
              <a:t>- Học sinh ngo</a:t>
            </a:r>
            <a:r>
              <a:rPr lang="pt-BR" altLang="vi-VN" sz="3200" dirty="0">
                <a:latin typeface="Times New Roman" panose="02020603050405020304" pitchFamily="18" charset="0"/>
                <a:ea typeface="Times New Roman" panose="02020603050405020304" pitchFamily="18" charset="0"/>
              </a:rPr>
              <a:t>à</a:t>
            </a:r>
            <a:r>
              <a:rPr lang="pt-BR" altLang="vi-VN" sz="3200" dirty="0">
                <a:latin typeface="Times New Roman" panose="02020603050405020304" pitchFamily="18" charset="0"/>
                <a:cs typeface="Times New Roman" panose="02020603050405020304" pitchFamily="18" charset="0"/>
              </a:rPr>
              <a:t>i việc học tập phải giúp đỡ cha mẹ các công việc trong gia đình.</a:t>
            </a:r>
            <a:endParaRPr lang="en-US" altLang="vi-VN" sz="3200" dirty="0">
              <a:latin typeface="Times New Roman" panose="02020603050405020304" pitchFamily="18" charset="0"/>
              <a:cs typeface="Times New Roman" panose="02020603050405020304" pitchFamily="18" charset="0"/>
            </a:endParaRPr>
          </a:p>
          <a:p>
            <a:pPr marL="0" lvl="0" indent="0" algn="just" eaLnBrk="1" hangingPunct="1">
              <a:spcBef>
                <a:spcPct val="0"/>
              </a:spcBef>
              <a:buFontTx/>
              <a:buNone/>
            </a:pPr>
            <a:r>
              <a:rPr lang="pt-BR" altLang="vi-VN" sz="3200" dirty="0">
                <a:latin typeface="Times New Roman" panose="02020603050405020304" pitchFamily="18" charset="0"/>
                <a:cs typeface="Times New Roman" panose="02020603050405020304" pitchFamily="18" charset="0"/>
              </a:rPr>
              <a:t>- Hăng say lao động, tích cực học tập để lập thân, lập nghiệp. </a:t>
            </a:r>
            <a:endParaRPr lang="en-US" altLang="vi-VN" sz="3200" dirty="0">
              <a:latin typeface="Times New Roman" panose="02020603050405020304" pitchFamily="18" charset="0"/>
              <a:ea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6" name="Google Shape;430;p42"/>
          <p:cNvPicPr preferRelativeResize="0">
            <a:picLocks noChangeAspect="1"/>
          </p:cNvPicPr>
          <p:nvPr/>
        </p:nvPicPr>
        <p:blipFill>
          <a:blip r:embed="rId1"/>
          <a:stretch>
            <a:fillRect/>
          </a:stretch>
        </p:blipFill>
        <p:spPr>
          <a:xfrm>
            <a:off x="254000" y="3779838"/>
            <a:ext cx="1627188" cy="1963737"/>
          </a:xfrm>
          <a:prstGeom prst="rect">
            <a:avLst/>
          </a:prstGeom>
          <a:noFill/>
          <a:ln w="9525">
            <a:noFill/>
          </a:ln>
        </p:spPr>
      </p:pic>
      <p:pic>
        <p:nvPicPr>
          <p:cNvPr id="47107" name="Google Shape;433;p42"/>
          <p:cNvPicPr preferRelativeResize="0">
            <a:picLocks noChangeAspect="1"/>
          </p:cNvPicPr>
          <p:nvPr/>
        </p:nvPicPr>
        <p:blipFill>
          <a:blip r:embed="rId2"/>
          <a:stretch>
            <a:fillRect/>
          </a:stretch>
        </p:blipFill>
        <p:spPr>
          <a:xfrm rot="-925729">
            <a:off x="7558088" y="4310063"/>
            <a:ext cx="595312" cy="674687"/>
          </a:xfrm>
          <a:prstGeom prst="rect">
            <a:avLst/>
          </a:prstGeom>
          <a:noFill/>
          <a:ln w="9525">
            <a:noFill/>
          </a:ln>
        </p:spPr>
      </p:pic>
      <p:pic>
        <p:nvPicPr>
          <p:cNvPr id="47108" name="Google Shape;434;p42"/>
          <p:cNvPicPr preferRelativeResize="0">
            <a:picLocks noChangeAspect="1"/>
          </p:cNvPicPr>
          <p:nvPr/>
        </p:nvPicPr>
        <p:blipFill>
          <a:blip r:embed="rId3"/>
          <a:stretch>
            <a:fillRect/>
          </a:stretch>
        </p:blipFill>
        <p:spPr>
          <a:xfrm>
            <a:off x="7181850" y="4591050"/>
            <a:ext cx="892175" cy="1308100"/>
          </a:xfrm>
          <a:prstGeom prst="rect">
            <a:avLst/>
          </a:prstGeom>
          <a:noFill/>
          <a:ln w="9525">
            <a:noFill/>
          </a:ln>
        </p:spPr>
      </p:pic>
      <p:pic>
        <p:nvPicPr>
          <p:cNvPr id="47109" name="Google Shape;435;p42"/>
          <p:cNvPicPr preferRelativeResize="0">
            <a:picLocks noChangeAspect="1"/>
          </p:cNvPicPr>
          <p:nvPr/>
        </p:nvPicPr>
        <p:blipFill>
          <a:blip r:embed="rId4"/>
          <a:stretch>
            <a:fillRect/>
          </a:stretch>
        </p:blipFill>
        <p:spPr>
          <a:xfrm>
            <a:off x="5537200" y="947738"/>
            <a:ext cx="3525838" cy="1209675"/>
          </a:xfrm>
          <a:prstGeom prst="rect">
            <a:avLst/>
          </a:prstGeom>
          <a:noFill/>
          <a:ln w="9525">
            <a:noFill/>
          </a:ln>
        </p:spPr>
      </p:pic>
      <p:sp>
        <p:nvSpPr>
          <p:cNvPr id="47110" name="TextBox 104"/>
          <p:cNvSpPr txBox="1"/>
          <p:nvPr/>
        </p:nvSpPr>
        <p:spPr>
          <a:xfrm>
            <a:off x="2290763" y="3663950"/>
            <a:ext cx="4740275" cy="23082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Clr>
                <a:srgbClr val="000000"/>
              </a:buClr>
              <a:buNone/>
            </a:pPr>
            <a:r>
              <a:rPr lang="en-US" altLang="en-US" sz="7200" b="1" dirty="0">
                <a:solidFill>
                  <a:srgbClr val="D8181D"/>
                </a:solidFill>
                <a:latin typeface="SVN-Caprica Script"/>
                <a:cs typeface="Arial" panose="020B0604020202020204" pitchFamily="34" charset="0"/>
                <a:sym typeface="Arial" panose="020B0604020202020204" pitchFamily="34" charset="0"/>
              </a:rPr>
              <a:t>VẬN DỤNG</a:t>
            </a:r>
            <a:endParaRPr lang="en-US" altLang="en-US" sz="7200" b="1" dirty="0">
              <a:solidFill>
                <a:srgbClr val="D8181D"/>
              </a:solidFill>
              <a:latin typeface="SVN-Caprica Script"/>
              <a:ea typeface="Arial" panose="020B0604020202020204" pitchFamily="34" charset="0"/>
              <a:sym typeface="Arial" panose="020B0604020202020204" pitchFamily="34" charset="0"/>
            </a:endParaRPr>
          </a:p>
        </p:txBody>
      </p:sp>
      <p:sp>
        <p:nvSpPr>
          <p:cNvPr id="47111" name="TextBox 105"/>
          <p:cNvSpPr txBox="1"/>
          <p:nvPr/>
        </p:nvSpPr>
        <p:spPr>
          <a:xfrm>
            <a:off x="2997200" y="2838450"/>
            <a:ext cx="3362325" cy="7699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Clr>
                <a:srgbClr val="000000"/>
              </a:buClr>
              <a:buNone/>
            </a:pPr>
            <a:r>
              <a:rPr lang="en-US" altLang="en-US" sz="4400" dirty="0">
                <a:solidFill>
                  <a:srgbClr val="00B0F0"/>
                </a:solidFill>
                <a:latin typeface="SVN-Caprica Script"/>
                <a:cs typeface="Arial" panose="020B0604020202020204" pitchFamily="34" charset="0"/>
                <a:sym typeface="Arial" panose="020B0604020202020204" pitchFamily="34" charset="0"/>
              </a:rPr>
              <a:t>Hoạt động 4</a:t>
            </a:r>
            <a:endParaRPr lang="en-US" altLang="en-US" sz="4400" dirty="0">
              <a:solidFill>
                <a:srgbClr val="00B0F0"/>
              </a:solidFill>
              <a:latin typeface="SVN-Caprica Script"/>
              <a:ea typeface="Arial" panose="020B0604020202020204" pitchFamily="34" charset="0"/>
              <a:sym typeface="Arial" panose="020B0604020202020204" pitchFamily="34" charset="0"/>
            </a:endParaRPr>
          </a:p>
        </p:txBody>
      </p:sp>
      <p:pic>
        <p:nvPicPr>
          <p:cNvPr id="47112" name="Picture 3"/>
          <p:cNvPicPr>
            <a:picLocks noChangeAspect="1"/>
          </p:cNvPicPr>
          <p:nvPr/>
        </p:nvPicPr>
        <p:blipFill>
          <a:blip r:embed="rId5"/>
          <a:stretch>
            <a:fillRect/>
          </a:stretch>
        </p:blipFill>
        <p:spPr>
          <a:xfrm>
            <a:off x="4002088" y="1611313"/>
            <a:ext cx="1200150" cy="1200150"/>
          </a:xfrm>
          <a:prstGeom prst="rect">
            <a:avLst/>
          </a:prstGeom>
          <a:noFill/>
          <a:ln w="9525">
            <a:noFill/>
          </a:ln>
        </p:spPr>
      </p:pic>
    </p:spTree>
  </p:cSld>
  <p:clrMapOvr>
    <a:masterClrMapping/>
  </p:clrMapOvr>
  <p:transition spd="slow">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Flowchart: Preparation 4"/>
          <p:cNvSpPr/>
          <p:nvPr/>
        </p:nvSpPr>
        <p:spPr>
          <a:xfrm>
            <a:off x="920750" y="1744663"/>
            <a:ext cx="7235825" cy="3560763"/>
          </a:xfrm>
          <a:prstGeom prst="flowChartPreparation">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just" defTabSz="914400" rtl="0" eaLnBrk="0" fontAlgn="base" latinLnBrk="0" hangingPunct="0">
              <a:lnSpc>
                <a:spcPct val="100000"/>
              </a:lnSpc>
              <a:spcBef>
                <a:spcPct val="0"/>
              </a:spcBef>
              <a:spcAft>
                <a:spcPct val="0"/>
              </a:spcAft>
              <a:buClrTx/>
              <a:buSzTx/>
              <a:buFontTx/>
              <a:buNone/>
              <a:defRPr/>
            </a:pPr>
            <a:endParaRPr kumimoji="0" lang="vi-VN" sz="2400" b="1" i="0" u="none" strike="noStrike" kern="1200" cap="none" spc="0" normalizeH="0" baseline="0" noProof="0">
              <a:ln>
                <a:noFill/>
              </a:ln>
              <a:solidFill>
                <a:srgbClr val="FF0000"/>
              </a:solidFill>
              <a:effectLst/>
              <a:uLnTx/>
              <a:uFillTx/>
              <a:latin typeface="+mj-lt"/>
              <a:ea typeface="+mn-ea"/>
              <a:cs typeface="+mn-cs"/>
            </a:endParaRPr>
          </a:p>
        </p:txBody>
      </p:sp>
      <p:sp>
        <p:nvSpPr>
          <p:cNvPr id="49155" name="TextBox 7"/>
          <p:cNvSpPr txBox="1"/>
          <p:nvPr/>
        </p:nvSpPr>
        <p:spPr>
          <a:xfrm>
            <a:off x="1981200" y="2438400"/>
            <a:ext cx="4876800" cy="20621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vi-VN" altLang="en-US" dirty="0">
                <a:solidFill>
                  <a:srgbClr val="FF0000"/>
                </a:solidFill>
                <a:latin typeface="Times New Roman" panose="02020603050405020304" pitchFamily="18" charset="0"/>
              </a:rPr>
              <a:t> </a:t>
            </a:r>
            <a:r>
              <a:rPr lang="vi-VN" altLang="en-US" sz="3200" dirty="0">
                <a:solidFill>
                  <a:srgbClr val="FF0000"/>
                </a:solidFill>
                <a:latin typeface="Times New Roman" panose="02020603050405020304" pitchFamily="18" charset="0"/>
              </a:rPr>
              <a:t>Em hãy viết về một tấm gương thành công trong công việc và bài học rút ra từ tấm gương đó. </a:t>
            </a:r>
            <a:endParaRPr lang="vi-VN" altLang="en-US" dirty="0">
              <a:solidFill>
                <a:srgbClr val="FF0000"/>
              </a:solidFill>
              <a:latin typeface="Times New Roman" panose="02020603050405020304" pitchFamily="18" charset="0"/>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693738" y="2324100"/>
            <a:ext cx="7737475" cy="922338"/>
          </a:xfrm>
          <a:prstGeom prst="rect">
            <a:avLst/>
          </a:prstGeom>
          <a:noFill/>
        </p:spPr>
        <p:txBody>
          <a:bodyPr>
            <a:spAutoFit/>
          </a:bodyPr>
          <a:lstStyle/>
          <a:p>
            <a:pPr marR="0" algn="ctr" defTabSz="914400">
              <a:lnSpc>
                <a:spcPct val="150000"/>
              </a:lnSpc>
              <a:buClrTx/>
              <a:buSzTx/>
              <a:buFontTx/>
              <a:buNone/>
              <a:defRPr/>
            </a:pPr>
            <a:r>
              <a:rPr kumimoji="0" lang="vi-VN" sz="3600" kern="1200" cap="none" spc="0" normalizeH="0" baseline="0" noProof="0" dirty="0">
                <a:solidFill>
                  <a:schemeClr val="accent3">
                    <a:lumMod val="75000"/>
                  </a:schemeClr>
                </a:solidFill>
                <a:latin typeface="SVN-Caprica Script" pitchFamily="2" charset="0"/>
                <a:ea typeface="+mn-ea"/>
                <a:cs typeface="+mn-cs"/>
              </a:rPr>
              <a:t>Tạm biệt và</a:t>
            </a:r>
            <a:r>
              <a:rPr kumimoji="0" lang="en-US" sz="3600" kern="1200" cap="none" spc="0" normalizeH="0" baseline="0" noProof="0" dirty="0">
                <a:solidFill>
                  <a:schemeClr val="accent3">
                    <a:lumMod val="75000"/>
                  </a:schemeClr>
                </a:solidFill>
                <a:latin typeface="SVN-Caprica Script" pitchFamily="2" charset="0"/>
                <a:ea typeface="+mn-ea"/>
                <a:cs typeface="+mn-cs"/>
              </a:rPr>
              <a:t> </a:t>
            </a:r>
            <a:r>
              <a:rPr kumimoji="0" lang="en-US" sz="3600" kern="1200" cap="none" spc="0" normalizeH="0" baseline="0" noProof="0" dirty="0" err="1">
                <a:solidFill>
                  <a:schemeClr val="accent3">
                    <a:lumMod val="75000"/>
                  </a:schemeClr>
                </a:solidFill>
                <a:latin typeface="SVN-Caprica Script" pitchFamily="2" charset="0"/>
                <a:ea typeface="+mn-ea"/>
                <a:cs typeface="+mn-cs"/>
              </a:rPr>
              <a:t>chúc</a:t>
            </a:r>
            <a:r>
              <a:rPr kumimoji="0" lang="en-US" sz="3600" kern="1200" cap="none" spc="0" normalizeH="0" baseline="0" noProof="0" dirty="0">
                <a:solidFill>
                  <a:schemeClr val="accent3">
                    <a:lumMod val="75000"/>
                  </a:schemeClr>
                </a:solidFill>
                <a:latin typeface="SVN-Caprica Script" pitchFamily="2" charset="0"/>
                <a:ea typeface="+mn-ea"/>
                <a:cs typeface="+mn-cs"/>
              </a:rPr>
              <a:t> </a:t>
            </a:r>
            <a:r>
              <a:rPr kumimoji="0" lang="en-US" sz="3600" kern="1200" cap="none" spc="0" normalizeH="0" baseline="0" noProof="0" dirty="0" err="1">
                <a:solidFill>
                  <a:schemeClr val="accent3">
                    <a:lumMod val="75000"/>
                  </a:schemeClr>
                </a:solidFill>
                <a:latin typeface="SVN-Caprica Script" pitchFamily="2" charset="0"/>
                <a:ea typeface="+mn-ea"/>
                <a:cs typeface="+mn-cs"/>
              </a:rPr>
              <a:t>các</a:t>
            </a:r>
            <a:r>
              <a:rPr kumimoji="0" lang="en-US" sz="3600" kern="1200" cap="none" spc="0" normalizeH="0" baseline="0" noProof="0" dirty="0">
                <a:solidFill>
                  <a:schemeClr val="accent3">
                    <a:lumMod val="75000"/>
                  </a:schemeClr>
                </a:solidFill>
                <a:latin typeface="SVN-Caprica Script" pitchFamily="2" charset="0"/>
                <a:ea typeface="+mn-ea"/>
                <a:cs typeface="+mn-cs"/>
              </a:rPr>
              <a:t> </a:t>
            </a:r>
            <a:r>
              <a:rPr kumimoji="0" lang="en-US" sz="3600" kern="1200" cap="none" spc="0" normalizeH="0" baseline="0" noProof="0" dirty="0" err="1">
                <a:solidFill>
                  <a:schemeClr val="accent3">
                    <a:lumMod val="75000"/>
                  </a:schemeClr>
                </a:solidFill>
                <a:latin typeface="SVN-Caprica Script" pitchFamily="2" charset="0"/>
                <a:ea typeface="+mn-ea"/>
                <a:cs typeface="+mn-cs"/>
              </a:rPr>
              <a:t>em</a:t>
            </a:r>
            <a:r>
              <a:rPr kumimoji="0" lang="en-US" sz="3600" kern="1200" cap="none" spc="0" normalizeH="0" baseline="0" noProof="0" dirty="0">
                <a:solidFill>
                  <a:schemeClr val="accent3">
                    <a:lumMod val="75000"/>
                  </a:schemeClr>
                </a:solidFill>
                <a:latin typeface="SVN-Caprica Script" pitchFamily="2" charset="0"/>
                <a:ea typeface="+mn-ea"/>
                <a:cs typeface="+mn-cs"/>
              </a:rPr>
              <a:t> </a:t>
            </a:r>
            <a:r>
              <a:rPr kumimoji="0" lang="en-US" sz="3600" kern="1200" cap="none" spc="0" normalizeH="0" baseline="0" noProof="0" dirty="0" err="1">
                <a:solidFill>
                  <a:schemeClr val="accent3">
                    <a:lumMod val="75000"/>
                  </a:schemeClr>
                </a:solidFill>
                <a:latin typeface="SVN-Caprica Script" pitchFamily="2" charset="0"/>
                <a:ea typeface="+mn-ea"/>
                <a:cs typeface="+mn-cs"/>
              </a:rPr>
              <a:t>học</a:t>
            </a:r>
            <a:r>
              <a:rPr kumimoji="0" lang="en-US" sz="3600" kern="1200" cap="none" spc="0" normalizeH="0" baseline="0" noProof="0" dirty="0">
                <a:solidFill>
                  <a:schemeClr val="accent3">
                    <a:lumMod val="75000"/>
                  </a:schemeClr>
                </a:solidFill>
                <a:latin typeface="SVN-Caprica Script" pitchFamily="2" charset="0"/>
                <a:ea typeface="+mn-ea"/>
                <a:cs typeface="+mn-cs"/>
              </a:rPr>
              <a:t> </a:t>
            </a:r>
            <a:r>
              <a:rPr kumimoji="0" lang="en-US" sz="3600" kern="1200" cap="none" spc="0" normalizeH="0" baseline="0" noProof="0" dirty="0" err="1">
                <a:solidFill>
                  <a:schemeClr val="accent3">
                    <a:lumMod val="75000"/>
                  </a:schemeClr>
                </a:solidFill>
                <a:latin typeface="SVN-Caprica Script" pitchFamily="2" charset="0"/>
                <a:ea typeface="+mn-ea"/>
                <a:cs typeface="+mn-cs"/>
              </a:rPr>
              <a:t>tốt</a:t>
            </a:r>
            <a:r>
              <a:rPr kumimoji="0" lang="en-US" sz="3600" kern="1200" cap="none" spc="0" normalizeH="0" baseline="0" noProof="0" dirty="0">
                <a:solidFill>
                  <a:schemeClr val="accent3">
                    <a:lumMod val="75000"/>
                  </a:schemeClr>
                </a:solidFill>
                <a:latin typeface="SVN-Caprica Script" pitchFamily="2" charset="0"/>
                <a:ea typeface="+mn-ea"/>
                <a:cs typeface="+mn-cs"/>
              </a:rPr>
              <a:t>!</a:t>
            </a:r>
            <a:endParaRPr kumimoji="0" lang="en-US" sz="3600" kern="1200" cap="none" spc="0" normalizeH="0" baseline="0" noProof="0" dirty="0">
              <a:solidFill>
                <a:schemeClr val="accent3">
                  <a:lumMod val="75000"/>
                </a:schemeClr>
              </a:solidFill>
              <a:latin typeface="SVN-Caprica Script" pitchFamily="2" charset="0"/>
              <a:ea typeface="+mn-ea"/>
              <a:cs typeface="+mn-cs"/>
            </a:endParaRPr>
          </a:p>
        </p:txBody>
      </p:sp>
      <p:pic>
        <p:nvPicPr>
          <p:cNvPr id="50179" name="Picture 6"/>
          <p:cNvPicPr>
            <a:picLocks noChangeAspect="1"/>
          </p:cNvPicPr>
          <p:nvPr/>
        </p:nvPicPr>
        <p:blipFill>
          <a:blip r:embed="rId1"/>
          <a:stretch>
            <a:fillRect/>
          </a:stretch>
        </p:blipFill>
        <p:spPr>
          <a:xfrm>
            <a:off x="3025775" y="3078163"/>
            <a:ext cx="3222625" cy="3224212"/>
          </a:xfrm>
          <a:prstGeom prst="rect">
            <a:avLst/>
          </a:prstGeom>
          <a:noFill/>
          <a:ln w="9525">
            <a:noFill/>
          </a:ln>
        </p:spPr>
      </p:pic>
    </p:spTree>
  </p:cSld>
  <p:clrMapOvr>
    <a:masterClrMapping/>
  </p:clrMapOvr>
  <p:transition spd="slow">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Google Shape;549;p50"/>
          <p:cNvPicPr preferRelativeResize="0">
            <a:picLocks noChangeAspect="1"/>
          </p:cNvPicPr>
          <p:nvPr/>
        </p:nvPicPr>
        <p:blipFill>
          <a:blip r:embed="rId1"/>
          <a:stretch>
            <a:fillRect/>
          </a:stretch>
        </p:blipFill>
        <p:spPr>
          <a:xfrm rot="1325959">
            <a:off x="7769225" y="4127500"/>
            <a:ext cx="323850" cy="1025525"/>
          </a:xfrm>
          <a:prstGeom prst="rect">
            <a:avLst/>
          </a:prstGeom>
          <a:noFill/>
          <a:ln w="9525">
            <a:noFill/>
          </a:ln>
        </p:spPr>
      </p:pic>
      <p:pic>
        <p:nvPicPr>
          <p:cNvPr id="20483" name="Google Shape;550;p50"/>
          <p:cNvPicPr preferRelativeResize="0">
            <a:picLocks noChangeAspect="1"/>
          </p:cNvPicPr>
          <p:nvPr/>
        </p:nvPicPr>
        <p:blipFill>
          <a:blip r:embed="rId2"/>
          <a:stretch>
            <a:fillRect/>
          </a:stretch>
        </p:blipFill>
        <p:spPr>
          <a:xfrm>
            <a:off x="65088" y="974725"/>
            <a:ext cx="3090862" cy="1474788"/>
          </a:xfrm>
          <a:prstGeom prst="rect">
            <a:avLst/>
          </a:prstGeom>
          <a:noFill/>
          <a:ln w="9525">
            <a:noFill/>
          </a:ln>
        </p:spPr>
      </p:pic>
      <p:sp>
        <p:nvSpPr>
          <p:cNvPr id="20484" name="TextBox 76"/>
          <p:cNvSpPr txBox="1"/>
          <p:nvPr/>
        </p:nvSpPr>
        <p:spPr>
          <a:xfrm>
            <a:off x="1333500" y="3278188"/>
            <a:ext cx="64770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Clr>
                <a:srgbClr val="000000"/>
              </a:buClr>
              <a:buNone/>
            </a:pPr>
            <a:r>
              <a:rPr lang="en-US" altLang="en-US" sz="7200" b="1" dirty="0">
                <a:solidFill>
                  <a:srgbClr val="D8181D"/>
                </a:solidFill>
                <a:latin typeface="SVN-Caprica Script"/>
                <a:cs typeface="Arial" panose="020B0604020202020204" pitchFamily="34" charset="0"/>
                <a:sym typeface="Arial" panose="020B0604020202020204" pitchFamily="34" charset="0"/>
              </a:rPr>
              <a:t>KHỞI ĐỘNG</a:t>
            </a:r>
            <a:endParaRPr lang="en-US" altLang="en-US" sz="7200" b="1" dirty="0">
              <a:solidFill>
                <a:srgbClr val="D8181D"/>
              </a:solidFill>
              <a:latin typeface="SVN-Caprica Script"/>
              <a:ea typeface="Arial" panose="020B0604020202020204" pitchFamily="34" charset="0"/>
              <a:sym typeface="Arial" panose="020B0604020202020204" pitchFamily="34" charset="0"/>
            </a:endParaRPr>
          </a:p>
        </p:txBody>
      </p:sp>
      <p:sp>
        <p:nvSpPr>
          <p:cNvPr id="20485" name="TextBox 77"/>
          <p:cNvSpPr txBox="1"/>
          <p:nvPr/>
        </p:nvSpPr>
        <p:spPr>
          <a:xfrm>
            <a:off x="2974975" y="2362200"/>
            <a:ext cx="3362325" cy="7080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Clr>
                <a:srgbClr val="000000"/>
              </a:buClr>
              <a:buNone/>
            </a:pPr>
            <a:r>
              <a:rPr lang="en-US" altLang="en-US" sz="4000" dirty="0">
                <a:solidFill>
                  <a:srgbClr val="00B0F0"/>
                </a:solidFill>
                <a:latin typeface="SVN-Caprica Script"/>
                <a:cs typeface="Arial" panose="020B0604020202020204" pitchFamily="34" charset="0"/>
                <a:sym typeface="Arial" panose="020B0604020202020204" pitchFamily="34" charset="0"/>
              </a:rPr>
              <a:t>Hoạt động 1</a:t>
            </a:r>
            <a:endParaRPr lang="en-US" altLang="en-US" sz="4000" dirty="0">
              <a:solidFill>
                <a:srgbClr val="00B0F0"/>
              </a:solidFill>
              <a:latin typeface="SVN-Caprica Script"/>
              <a:ea typeface="Arial" panose="020B0604020202020204" pitchFamily="34" charset="0"/>
              <a:sym typeface="Arial" panose="020B0604020202020204" pitchFamily="34" charset="0"/>
            </a:endParaRPr>
          </a:p>
        </p:txBody>
      </p:sp>
      <p:pic>
        <p:nvPicPr>
          <p:cNvPr id="20486" name="Picture 5"/>
          <p:cNvPicPr>
            <a:picLocks noChangeAspect="1"/>
          </p:cNvPicPr>
          <p:nvPr/>
        </p:nvPicPr>
        <p:blipFill>
          <a:blip r:embed="rId3"/>
          <a:stretch>
            <a:fillRect/>
          </a:stretch>
        </p:blipFill>
        <p:spPr>
          <a:xfrm>
            <a:off x="4171950" y="1603375"/>
            <a:ext cx="817563" cy="817563"/>
          </a:xfrm>
          <a:prstGeom prst="rect">
            <a:avLst/>
          </a:prstGeom>
          <a:noFill/>
          <a:ln w="9525">
            <a:noFill/>
          </a:ln>
        </p:spPr>
      </p:pic>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1" descr="C:\Users\MyPC\Desktop\z4567922519446_e916caf6188496819e5f4614729ee3b4.jpg"/>
          <p:cNvPicPr>
            <a:picLocks noChangeAspect="1"/>
          </p:cNvPicPr>
          <p:nvPr/>
        </p:nvPicPr>
        <p:blipFill>
          <a:blip r:embed="rId1"/>
          <a:stretch>
            <a:fillRect/>
          </a:stretch>
        </p:blipFill>
        <p:spPr>
          <a:xfrm>
            <a:off x="1600200" y="203200"/>
            <a:ext cx="6324600" cy="4445000"/>
          </a:xfrm>
          <a:prstGeom prst="rect">
            <a:avLst/>
          </a:prstGeom>
          <a:noFill/>
          <a:ln w="9525">
            <a:noFill/>
          </a:ln>
        </p:spPr>
      </p:pic>
      <p:sp>
        <p:nvSpPr>
          <p:cNvPr id="3" name="TextBox 2"/>
          <p:cNvSpPr txBox="1"/>
          <p:nvPr/>
        </p:nvSpPr>
        <p:spPr>
          <a:xfrm>
            <a:off x="777240" y="4953000"/>
            <a:ext cx="8165465" cy="1568450"/>
          </a:xfrm>
          <a:prstGeom prst="rect">
            <a:avLst/>
          </a:prstGeom>
          <a:noFill/>
          <a:ln w="9525">
            <a:noFill/>
          </a:ln>
        </p:spPr>
        <p:txBody>
          <a:bodyPr wrap="square">
            <a:spAutoFit/>
          </a:bodyPr>
          <a:p>
            <a:pPr algn="just"/>
            <a:r>
              <a:rPr sz="2400" dirty="0">
                <a:latin typeface="Times New Roman" panose="02020603050405020304" pitchFamily="18" charset="0"/>
              </a:rPr>
              <a:t>Em hãy cho biết trong các bức tranh trên nhân vật nào là người lao động, nhân vật nào là người sử dụng lao động? </a:t>
            </a:r>
            <a:r>
              <a:rPr lang="vi-VN" altLang="x-none" sz="2400" dirty="0">
                <a:latin typeface="Times New Roman" panose="02020603050405020304" pitchFamily="18" charset="0"/>
              </a:rPr>
              <a:t>Hành vi </a:t>
            </a:r>
            <a:r>
              <a:rPr sz="2400" dirty="0">
                <a:latin typeface="Times New Roman" panose="02020603050405020304" pitchFamily="18" charset="0"/>
              </a:rPr>
              <a:t>nào </a:t>
            </a:r>
            <a:r>
              <a:rPr lang="vi-VN" altLang="x-none" sz="2400" dirty="0">
                <a:latin typeface="Times New Roman" panose="02020603050405020304" pitchFamily="18" charset="0"/>
              </a:rPr>
              <a:t>của người sử dụng lao động và người lao động </a:t>
            </a:r>
            <a:r>
              <a:rPr sz="2400" dirty="0">
                <a:latin typeface="Times New Roman" panose="02020603050405020304" pitchFamily="18" charset="0"/>
              </a:rPr>
              <a:t>là đúng, hành vi nào là chưa đúng</a:t>
            </a:r>
            <a:r>
              <a:rPr lang="en-US" sz="2400" dirty="0">
                <a:latin typeface="Times New Roman" panose="02020603050405020304" pitchFamily="18" charset="0"/>
              </a:rPr>
              <a:t>? V</a:t>
            </a:r>
            <a:r>
              <a:rPr sz="2400" dirty="0">
                <a:latin typeface="Times New Roman" panose="02020603050405020304" pitchFamily="18" charset="0"/>
              </a:rPr>
              <a:t>ì sao?</a:t>
            </a:r>
            <a:endParaRPr sz="2400" dirty="0">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arn(inVertical)">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0466" name="Mo uoc ngay mai.mp3">
            <a:hlinkClick r:id="" action="ppaction://media"/>
          </p:cNvPr>
          <p:cNvPicPr>
            <a:picLocks noRot="1" noChangeAspect="1"/>
          </p:cNvPicPr>
          <p:nvPr>
            <a:audioFile r:link="rId1"/>
            <p:extLst>
              <p:ext uri="{DAA4B4D4-6D71-4841-9C94-3DE7FCFB9230}">
                <p14:media xmlns:p14="http://schemas.microsoft.com/office/powerpoint/2010/main" r:link="rId2"/>
              </p:ext>
            </p:extLst>
          </p:nvPr>
        </p:nvPicPr>
        <p:blipFill>
          <a:blip r:embed="rId3"/>
          <a:stretch>
            <a:fillRect/>
          </a:stretch>
        </p:blipFill>
        <p:spPr>
          <a:xfrm>
            <a:off x="381000" y="6172200"/>
            <a:ext cx="304800" cy="304800"/>
          </a:xfrm>
          <a:prstGeom prst="rect">
            <a:avLst/>
          </a:prstGeom>
          <a:noFill/>
          <a:ln w="9525">
            <a:noFill/>
          </a:ln>
        </p:spPr>
      </p:pic>
      <p:pic>
        <p:nvPicPr>
          <p:cNvPr id="23555" name="Picture 3" descr="POINSET3"/>
          <p:cNvPicPr>
            <a:picLocks noChangeAspect="1"/>
          </p:cNvPicPr>
          <p:nvPr/>
        </p:nvPicPr>
        <p:blipFill>
          <a:blip r:embed="rId4"/>
          <a:stretch>
            <a:fillRect/>
          </a:stretch>
        </p:blipFill>
        <p:spPr>
          <a:xfrm>
            <a:off x="8081963" y="5884863"/>
            <a:ext cx="1062037" cy="973137"/>
          </a:xfrm>
          <a:prstGeom prst="rect">
            <a:avLst/>
          </a:prstGeom>
          <a:noFill/>
          <a:ln w="9525">
            <a:noFill/>
          </a:ln>
        </p:spPr>
      </p:pic>
      <p:pic>
        <p:nvPicPr>
          <p:cNvPr id="23556" name="Picture 4" descr="POINSET2"/>
          <p:cNvPicPr>
            <a:picLocks noChangeAspect="1"/>
          </p:cNvPicPr>
          <p:nvPr/>
        </p:nvPicPr>
        <p:blipFill>
          <a:blip r:embed="rId5"/>
          <a:stretch>
            <a:fillRect/>
          </a:stretch>
        </p:blipFill>
        <p:spPr>
          <a:xfrm rot="5626853">
            <a:off x="8027988" y="-7937"/>
            <a:ext cx="1104900" cy="1100137"/>
          </a:xfrm>
          <a:prstGeom prst="rect">
            <a:avLst/>
          </a:prstGeom>
          <a:noFill/>
          <a:ln w="9525">
            <a:noFill/>
          </a:ln>
        </p:spPr>
      </p:pic>
      <p:pic>
        <p:nvPicPr>
          <p:cNvPr id="23557" name="Picture 5" descr="POINSET3"/>
          <p:cNvPicPr>
            <a:picLocks noChangeAspect="1"/>
          </p:cNvPicPr>
          <p:nvPr/>
        </p:nvPicPr>
        <p:blipFill>
          <a:blip r:embed="rId4"/>
          <a:stretch>
            <a:fillRect/>
          </a:stretch>
        </p:blipFill>
        <p:spPr>
          <a:xfrm flipH="1">
            <a:off x="0" y="5930900"/>
            <a:ext cx="1219200" cy="927100"/>
          </a:xfrm>
          <a:prstGeom prst="rect">
            <a:avLst/>
          </a:prstGeom>
          <a:noFill/>
          <a:ln w="9525">
            <a:noFill/>
          </a:ln>
        </p:spPr>
      </p:pic>
      <p:pic>
        <p:nvPicPr>
          <p:cNvPr id="23558" name="Picture 6" descr="POINSET2"/>
          <p:cNvPicPr>
            <a:picLocks noChangeAspect="1"/>
          </p:cNvPicPr>
          <p:nvPr/>
        </p:nvPicPr>
        <p:blipFill>
          <a:blip r:embed="rId5"/>
          <a:stretch>
            <a:fillRect/>
          </a:stretch>
        </p:blipFill>
        <p:spPr>
          <a:xfrm rot="-5400413" flipH="1">
            <a:off x="19050" y="-19050"/>
            <a:ext cx="1104900" cy="1143000"/>
          </a:xfrm>
          <a:prstGeom prst="rect">
            <a:avLst/>
          </a:prstGeom>
          <a:noFill/>
          <a:ln w="9525">
            <a:noFill/>
          </a:ln>
        </p:spPr>
      </p:pic>
      <p:pic>
        <p:nvPicPr>
          <p:cNvPr id="23559" name="Picture 9" descr="j0196374"/>
          <p:cNvPicPr>
            <a:picLocks noChangeAspect="1"/>
          </p:cNvPicPr>
          <p:nvPr/>
        </p:nvPicPr>
        <p:blipFill>
          <a:blip r:embed="rId6"/>
          <a:stretch>
            <a:fillRect/>
          </a:stretch>
        </p:blipFill>
        <p:spPr>
          <a:xfrm>
            <a:off x="352425" y="166688"/>
            <a:ext cx="820738" cy="911225"/>
          </a:xfrm>
          <a:prstGeom prst="rect">
            <a:avLst/>
          </a:prstGeom>
          <a:noFill/>
          <a:ln w="9525">
            <a:noFill/>
          </a:ln>
        </p:spPr>
      </p:pic>
      <p:sp>
        <p:nvSpPr>
          <p:cNvPr id="23560" name="Oval 10"/>
          <p:cNvSpPr/>
          <p:nvPr/>
        </p:nvSpPr>
        <p:spPr>
          <a:xfrm>
            <a:off x="690563" y="484188"/>
            <a:ext cx="304800" cy="304800"/>
          </a:xfrm>
          <a:prstGeom prst="ellipse">
            <a:avLst/>
          </a:prstGeom>
          <a:noFill/>
          <a:ln w="9525" cap="flat" cmpd="sng">
            <a:solidFill>
              <a:srgbClr val="FFFFFF"/>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sz="1800" b="1" u="sng" dirty="0">
                <a:solidFill>
                  <a:srgbClr val="FF0066"/>
                </a:solidFill>
                <a:latin typeface="Times New Roman" panose="02020603050405020304" pitchFamily="18" charset="0"/>
              </a:rPr>
              <a:t>10</a:t>
            </a:r>
            <a:endParaRPr lang="en-US" altLang="vi-VN" sz="1800" b="1" u="sng" dirty="0">
              <a:solidFill>
                <a:srgbClr val="FF0066"/>
              </a:solidFill>
              <a:latin typeface="Times New Roman" panose="02020603050405020304" pitchFamily="18" charset="0"/>
            </a:endParaRPr>
          </a:p>
        </p:txBody>
      </p:sp>
      <p:sp>
        <p:nvSpPr>
          <p:cNvPr id="11" name="Content Placeholder 3"/>
          <p:cNvSpPr>
            <a:spLocks noGrp="1"/>
          </p:cNvSpPr>
          <p:nvPr>
            <p:ph sz="quarter" idx="1"/>
          </p:nvPr>
        </p:nvSpPr>
        <p:spPr>
          <a:xfrm>
            <a:off x="763588" y="2209800"/>
            <a:ext cx="7816850" cy="3124200"/>
          </a:xfrm>
          <a:prstGeom prst="roundRect">
            <a:avLst/>
          </a:prstGeom>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600"/>
            </a:lvl4pPr>
            <a:lvl5pPr lvl="4">
              <a:buClrTx/>
              <a:buSzTx/>
              <a:buFont typeface="Arial" panose="020B0604020202020204" pitchFamily="34" charset="0"/>
              <a:defRPr sz="1600"/>
            </a:lvl5pPr>
          </a:lstStyle>
          <a:p>
            <a:pPr marL="273050" lvl="0" indent="-273050" algn="ctr" eaLnBrk="1" hangingPunct="1">
              <a:buFontTx/>
              <a:buNone/>
            </a:pPr>
            <a:r>
              <a:rPr lang="en-US" altLang="vi-VN" sz="4000" b="1"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BÀI 10. QUYỀN VÀ NGHĨA VỤ LAO ĐỘNG CỦA CÔNG DÂN</a:t>
            </a:r>
            <a:endParaRPr lang="en-US" altLang="vi-VN" sz="4000" b="1"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endParaRPr>
          </a:p>
          <a:p>
            <a:pPr marL="273050" lvl="0" indent="-273050" algn="ctr" eaLnBrk="1" hangingPunct="1">
              <a:buFontTx/>
              <a:buNone/>
            </a:pPr>
            <a:r>
              <a:rPr lang="en-US" altLang="vi-VN" sz="4000" b="1"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(Tiếp)</a:t>
            </a:r>
            <a:endParaRPr lang="en-US" altLang="vi-VN" sz="4000" b="1" dirty="0">
              <a:solidFill>
                <a:srgbClr val="FF0000"/>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sp>
        <p:nvSpPr>
          <p:cNvPr id="23562" name="Text Box 10"/>
          <p:cNvSpPr txBox="1"/>
          <p:nvPr/>
        </p:nvSpPr>
        <p:spPr>
          <a:xfrm>
            <a:off x="2819400" y="1524000"/>
            <a:ext cx="3733800" cy="701675"/>
          </a:xfrm>
          <a:prstGeom prst="rect">
            <a:avLst/>
          </a:prstGeom>
          <a:noFill/>
          <a:ln w="38100">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50000"/>
              </a:spcBef>
              <a:buFontTx/>
              <a:buNone/>
            </a:pPr>
            <a:r>
              <a:rPr lang="en-US" altLang="vi-VN" sz="4000" b="1" dirty="0">
                <a:solidFill>
                  <a:srgbClr val="3333FF"/>
                </a:solidFill>
                <a:latin typeface="Times New Roman" panose="02020603050405020304" pitchFamily="18" charset="0"/>
              </a:rPr>
              <a:t>TIẾT 35:</a:t>
            </a:r>
            <a:endParaRPr lang="en-US" altLang="vi-VN" sz="4000" b="1" dirty="0">
              <a:solidFill>
                <a:srgbClr val="3333FF"/>
              </a:solidFill>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charRg st="0" end="40"/>
                                            </p:txEl>
                                          </p:spTgt>
                                        </p:tgtEl>
                                        <p:attrNameLst>
                                          <p:attrName>style.visibility</p:attrName>
                                        </p:attrNameLst>
                                      </p:cBhvr>
                                      <p:to>
                                        <p:strVal val="visible"/>
                                      </p:to>
                                    </p:set>
                                    <p:anim calcmode="lin" valueType="num">
                                      <p:cBhvr additive="base">
                                        <p:cTn id="13" dur="500" fill="hold"/>
                                        <p:tgtEl>
                                          <p:spTgt spid="11">
                                            <p:txEl>
                                              <p:charRg st="0" end="4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charRg st="0" end="4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charRg st="40" end="52"/>
                                            </p:txEl>
                                          </p:spTgt>
                                        </p:tgtEl>
                                        <p:attrNameLst>
                                          <p:attrName>style.visibility</p:attrName>
                                        </p:attrNameLst>
                                      </p:cBhvr>
                                      <p:to>
                                        <p:strVal val="visible"/>
                                      </p:to>
                                    </p:set>
                                    <p:anim calcmode="lin" valueType="num">
                                      <p:cBhvr additive="base">
                                        <p:cTn id="19" dur="500" fill="hold"/>
                                        <p:tgtEl>
                                          <p:spTgt spid="11">
                                            <p:txEl>
                                              <p:charRg st="40" end="5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charRg st="40" end="5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190466"/>
                </p:tgtEl>
              </p:cMediaNode>
            </p:audio>
          </p:childTnLst>
        </p:cTn>
      </p:par>
    </p:tnLst>
    <p:bldLst>
      <p:bldP spid="11" grpId="0" animBg="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Google Shape;399;p40"/>
          <p:cNvPicPr preferRelativeResize="0">
            <a:picLocks noChangeAspect="1"/>
          </p:cNvPicPr>
          <p:nvPr/>
        </p:nvPicPr>
        <p:blipFill>
          <a:blip r:embed="rId1"/>
          <a:stretch>
            <a:fillRect/>
          </a:stretch>
        </p:blipFill>
        <p:spPr>
          <a:xfrm>
            <a:off x="2554288" y="1908175"/>
            <a:ext cx="765175" cy="773113"/>
          </a:xfrm>
          <a:prstGeom prst="rect">
            <a:avLst/>
          </a:prstGeom>
          <a:noFill/>
          <a:ln w="9525">
            <a:noFill/>
          </a:ln>
        </p:spPr>
      </p:pic>
      <p:pic>
        <p:nvPicPr>
          <p:cNvPr id="24579" name="Google Shape;400;p40"/>
          <p:cNvPicPr preferRelativeResize="0">
            <a:picLocks noChangeAspect="1"/>
          </p:cNvPicPr>
          <p:nvPr/>
        </p:nvPicPr>
        <p:blipFill>
          <a:blip r:embed="rId2"/>
          <a:stretch>
            <a:fillRect/>
          </a:stretch>
        </p:blipFill>
        <p:spPr>
          <a:xfrm>
            <a:off x="6421438" y="1909763"/>
            <a:ext cx="765175" cy="719137"/>
          </a:xfrm>
          <a:prstGeom prst="rect">
            <a:avLst/>
          </a:prstGeom>
          <a:noFill/>
          <a:ln w="9525">
            <a:noFill/>
          </a:ln>
        </p:spPr>
      </p:pic>
      <p:sp>
        <p:nvSpPr>
          <p:cNvPr id="24580" name="Google Shape;408;p40"/>
          <p:cNvSpPr>
            <a:spLocks noGrp="1"/>
          </p:cNvSpPr>
          <p:nvPr>
            <p:ph type="title" idx="6"/>
          </p:nvPr>
        </p:nvSpPr>
        <p:spPr>
          <a:xfrm>
            <a:off x="2584450" y="2112963"/>
            <a:ext cx="735013" cy="447675"/>
          </a:xfrm>
        </p:spPr>
        <p:txBody>
          <a:bodyPr vert="horz" wrap="square" lIns="91425" tIns="91425" rIns="91425" bIns="91425" anchor="ctr" anchorCtr="0"/>
          <a:p>
            <a:pPr algn="ctr">
              <a:spcBef>
                <a:spcPct val="0"/>
              </a:spcBef>
              <a:spcAft>
                <a:spcPct val="0"/>
              </a:spcAft>
            </a:pPr>
            <a:r>
              <a:rPr lang="en-US" altLang="en-US" sz="3000" kern="1200" dirty="0">
                <a:solidFill>
                  <a:srgbClr val="04617B"/>
                </a:solidFill>
                <a:latin typeface="+mj-lt"/>
                <a:ea typeface="+mj-ea"/>
                <a:cs typeface="+mj-cs"/>
              </a:rPr>
              <a:t>03</a:t>
            </a:r>
            <a:endParaRPr lang="en-US" altLang="en-US" sz="3000" kern="1200" dirty="0">
              <a:solidFill>
                <a:srgbClr val="04617B"/>
              </a:solidFill>
              <a:latin typeface="+mj-lt"/>
              <a:ea typeface="+mj-ea"/>
              <a:cs typeface="+mj-cs"/>
            </a:endParaRPr>
          </a:p>
        </p:txBody>
      </p:sp>
      <p:sp>
        <p:nvSpPr>
          <p:cNvPr id="24581" name="Google Shape;410;p40"/>
          <p:cNvSpPr>
            <a:spLocks noGrp="1"/>
          </p:cNvSpPr>
          <p:nvPr>
            <p:ph type="title" idx="8"/>
          </p:nvPr>
        </p:nvSpPr>
        <p:spPr>
          <a:xfrm>
            <a:off x="6457950" y="2046288"/>
            <a:ext cx="735013" cy="447675"/>
          </a:xfrm>
        </p:spPr>
        <p:txBody>
          <a:bodyPr vert="horz" wrap="square" lIns="91425" tIns="91425" rIns="91425" bIns="91425" anchor="ctr" anchorCtr="0"/>
          <a:p>
            <a:pPr algn="ctr">
              <a:spcBef>
                <a:spcPct val="0"/>
              </a:spcBef>
              <a:spcAft>
                <a:spcPct val="0"/>
              </a:spcAft>
            </a:pPr>
            <a:r>
              <a:rPr lang="en-US" altLang="en-US" sz="3000" kern="1200" dirty="0">
                <a:solidFill>
                  <a:srgbClr val="04617B"/>
                </a:solidFill>
                <a:latin typeface="+mj-lt"/>
                <a:ea typeface="+mj-ea"/>
                <a:cs typeface="+mj-cs"/>
              </a:rPr>
              <a:t>04</a:t>
            </a:r>
            <a:endParaRPr lang="en-US" altLang="en-US" sz="3000" kern="1200" dirty="0">
              <a:solidFill>
                <a:srgbClr val="04617B"/>
              </a:solidFill>
              <a:latin typeface="+mj-lt"/>
              <a:ea typeface="+mj-ea"/>
              <a:cs typeface="+mj-cs"/>
            </a:endParaRPr>
          </a:p>
        </p:txBody>
      </p:sp>
      <p:sp>
        <p:nvSpPr>
          <p:cNvPr id="3" name="TextBox 2"/>
          <p:cNvSpPr txBox="1"/>
          <p:nvPr/>
        </p:nvSpPr>
        <p:spPr>
          <a:xfrm>
            <a:off x="660400" y="2929255"/>
            <a:ext cx="4199890" cy="2676525"/>
          </a:xfrm>
          <a:prstGeom prst="rect">
            <a:avLst/>
          </a:prstGeom>
          <a:noFill/>
        </p:spPr>
        <p:txBody>
          <a:bodyPr wrap="square">
            <a:spAutoFit/>
          </a:bodyPr>
          <a:p>
            <a:pPr algn="just">
              <a:buNone/>
            </a:pPr>
            <a:r>
              <a:rPr lang="vi-VN" altLang="x-none" sz="2400" dirty="0">
                <a:solidFill>
                  <a:srgbClr val="404040"/>
                </a:solidFill>
                <a:latin typeface="Times New Roman" panose="02020603050405020304" pitchFamily="18" charset="0"/>
              </a:rPr>
              <a:t>Nêu được một số quyền và nghĩa vụ cơ bản của các bên tham gia  hợp đồng lao động; lập được hợp đồng lao động có nội dung đơn  giản giữa người sử dụng lao động và người lao động. </a:t>
            </a:r>
            <a:endParaRPr lang="vi-VN" altLang="x-none" sz="2400" dirty="0">
              <a:solidFill>
                <a:srgbClr val="404040"/>
              </a:solidFill>
              <a:latin typeface="Times New Roman" panose="02020603050405020304" pitchFamily="18" charset="0"/>
            </a:endParaRPr>
          </a:p>
        </p:txBody>
      </p:sp>
      <p:sp>
        <p:nvSpPr>
          <p:cNvPr id="24583" name="TextBox 21"/>
          <p:cNvSpPr txBox="1"/>
          <p:nvPr/>
        </p:nvSpPr>
        <p:spPr>
          <a:xfrm>
            <a:off x="1423988" y="857250"/>
            <a:ext cx="6478587" cy="5842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FontTx/>
              <a:buNone/>
            </a:pPr>
            <a:r>
              <a:rPr lang="en-US" altLang="en-US" sz="3200" dirty="0">
                <a:solidFill>
                  <a:srgbClr val="FF435B"/>
                </a:solidFill>
                <a:latin typeface="SVN-Caprica Script"/>
              </a:rPr>
              <a:t>Mục tiêu bài học</a:t>
            </a:r>
            <a:endParaRPr lang="en-US" altLang="en-US" sz="3200" dirty="0">
              <a:solidFill>
                <a:srgbClr val="FF435B"/>
              </a:solidFill>
              <a:latin typeface="SVN-Caprica Script"/>
            </a:endParaRPr>
          </a:p>
        </p:txBody>
      </p:sp>
      <p:pic>
        <p:nvPicPr>
          <p:cNvPr id="24584" name="Picture 22"/>
          <p:cNvPicPr>
            <a:picLocks noChangeAspect="1"/>
          </p:cNvPicPr>
          <p:nvPr/>
        </p:nvPicPr>
        <p:blipFill>
          <a:blip r:embed="rId3"/>
          <a:stretch>
            <a:fillRect/>
          </a:stretch>
        </p:blipFill>
        <p:spPr>
          <a:xfrm>
            <a:off x="2389188" y="857250"/>
            <a:ext cx="674687" cy="674688"/>
          </a:xfrm>
          <a:prstGeom prst="rect">
            <a:avLst/>
          </a:prstGeom>
          <a:noFill/>
          <a:ln w="9525">
            <a:noFill/>
          </a:ln>
        </p:spPr>
      </p:pic>
      <p:sp>
        <p:nvSpPr>
          <p:cNvPr id="29" name="TextBox 28"/>
          <p:cNvSpPr txBox="1"/>
          <p:nvPr/>
        </p:nvSpPr>
        <p:spPr>
          <a:xfrm>
            <a:off x="5181600" y="3200400"/>
            <a:ext cx="3508375" cy="1568450"/>
          </a:xfrm>
          <a:prstGeom prst="rect">
            <a:avLst/>
          </a:prstGeom>
          <a:noFill/>
        </p:spPr>
        <p:txBody>
          <a:bodyPr>
            <a:spAutoFit/>
          </a:bodyPr>
          <a:p>
            <a:pPr algn="just">
              <a:buNone/>
            </a:pPr>
            <a:r>
              <a:rPr lang="vi-VN" altLang="x-none" sz="2400" dirty="0">
                <a:solidFill>
                  <a:srgbClr val="404040"/>
                </a:solidFill>
                <a:latin typeface="Times New Roman" panose="02020603050405020304" pitchFamily="18" charset="0"/>
              </a:rPr>
              <a:t>Tích cực, chủ động tham gia lao động ở gia đình, trường, lớp và cộng đồng phù hợp lứa tuổi. </a:t>
            </a:r>
            <a:endParaRPr lang="vi-VN" altLang="x-none" sz="2400" dirty="0">
              <a:solidFill>
                <a:srgbClr val="404040"/>
              </a:solidFill>
              <a:latin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Google Shape;430;p42"/>
          <p:cNvPicPr preferRelativeResize="0">
            <a:picLocks noChangeAspect="1"/>
          </p:cNvPicPr>
          <p:nvPr/>
        </p:nvPicPr>
        <p:blipFill>
          <a:blip r:embed="rId1"/>
          <a:stretch>
            <a:fillRect/>
          </a:stretch>
        </p:blipFill>
        <p:spPr>
          <a:xfrm>
            <a:off x="254000" y="3779838"/>
            <a:ext cx="1627188" cy="1963737"/>
          </a:xfrm>
          <a:prstGeom prst="rect">
            <a:avLst/>
          </a:prstGeom>
          <a:noFill/>
          <a:ln w="9525">
            <a:noFill/>
          </a:ln>
        </p:spPr>
      </p:pic>
      <p:pic>
        <p:nvPicPr>
          <p:cNvPr id="26627" name="Google Shape;433;p42"/>
          <p:cNvPicPr preferRelativeResize="0">
            <a:picLocks noChangeAspect="1"/>
          </p:cNvPicPr>
          <p:nvPr/>
        </p:nvPicPr>
        <p:blipFill>
          <a:blip r:embed="rId2"/>
          <a:stretch>
            <a:fillRect/>
          </a:stretch>
        </p:blipFill>
        <p:spPr>
          <a:xfrm rot="-925729">
            <a:off x="7558088" y="4310063"/>
            <a:ext cx="595312" cy="674687"/>
          </a:xfrm>
          <a:prstGeom prst="rect">
            <a:avLst/>
          </a:prstGeom>
          <a:noFill/>
          <a:ln w="9525">
            <a:noFill/>
          </a:ln>
        </p:spPr>
      </p:pic>
      <p:pic>
        <p:nvPicPr>
          <p:cNvPr id="26628" name="Google Shape;434;p42"/>
          <p:cNvPicPr preferRelativeResize="0">
            <a:picLocks noChangeAspect="1"/>
          </p:cNvPicPr>
          <p:nvPr/>
        </p:nvPicPr>
        <p:blipFill>
          <a:blip r:embed="rId3"/>
          <a:stretch>
            <a:fillRect/>
          </a:stretch>
        </p:blipFill>
        <p:spPr>
          <a:xfrm>
            <a:off x="7181850" y="4591050"/>
            <a:ext cx="892175" cy="1308100"/>
          </a:xfrm>
          <a:prstGeom prst="rect">
            <a:avLst/>
          </a:prstGeom>
          <a:noFill/>
          <a:ln w="9525">
            <a:noFill/>
          </a:ln>
        </p:spPr>
      </p:pic>
      <p:pic>
        <p:nvPicPr>
          <p:cNvPr id="26629" name="Google Shape;435;p42"/>
          <p:cNvPicPr preferRelativeResize="0">
            <a:picLocks noChangeAspect="1"/>
          </p:cNvPicPr>
          <p:nvPr/>
        </p:nvPicPr>
        <p:blipFill>
          <a:blip r:embed="rId4"/>
          <a:stretch>
            <a:fillRect/>
          </a:stretch>
        </p:blipFill>
        <p:spPr>
          <a:xfrm>
            <a:off x="5537200" y="947738"/>
            <a:ext cx="3525838" cy="1209675"/>
          </a:xfrm>
          <a:prstGeom prst="rect">
            <a:avLst/>
          </a:prstGeom>
          <a:noFill/>
          <a:ln w="9525">
            <a:noFill/>
          </a:ln>
        </p:spPr>
      </p:pic>
      <p:sp>
        <p:nvSpPr>
          <p:cNvPr id="26630" name="TextBox 108"/>
          <p:cNvSpPr txBox="1"/>
          <p:nvPr/>
        </p:nvSpPr>
        <p:spPr>
          <a:xfrm>
            <a:off x="2201863" y="3429000"/>
            <a:ext cx="4740275" cy="23082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Clr>
                <a:srgbClr val="000000"/>
              </a:buClr>
              <a:buNone/>
            </a:pPr>
            <a:r>
              <a:rPr lang="en-US" altLang="en-US" sz="7200" b="1" dirty="0">
                <a:solidFill>
                  <a:srgbClr val="D8181D"/>
                </a:solidFill>
                <a:latin typeface="SVN-Caprica Script"/>
                <a:cs typeface="Arial" panose="020B0604020202020204" pitchFamily="34" charset="0"/>
                <a:sym typeface="Arial" panose="020B0604020202020204" pitchFamily="34" charset="0"/>
              </a:rPr>
              <a:t>KHÁM PHÁ</a:t>
            </a:r>
            <a:endParaRPr lang="en-US" altLang="en-US" sz="7200" b="1" dirty="0">
              <a:solidFill>
                <a:srgbClr val="D8181D"/>
              </a:solidFill>
              <a:latin typeface="SVN-Caprica Script"/>
              <a:ea typeface="Arial" panose="020B0604020202020204" pitchFamily="34" charset="0"/>
              <a:sym typeface="Arial" panose="020B0604020202020204" pitchFamily="34" charset="0"/>
            </a:endParaRPr>
          </a:p>
        </p:txBody>
      </p:sp>
      <p:sp>
        <p:nvSpPr>
          <p:cNvPr id="26631" name="TextBox 109"/>
          <p:cNvSpPr txBox="1"/>
          <p:nvPr/>
        </p:nvSpPr>
        <p:spPr>
          <a:xfrm>
            <a:off x="2951163" y="2538413"/>
            <a:ext cx="3362325" cy="7080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a:spcBef>
                <a:spcPct val="0"/>
              </a:spcBef>
              <a:buClr>
                <a:srgbClr val="000000"/>
              </a:buClr>
              <a:buNone/>
            </a:pPr>
            <a:r>
              <a:rPr lang="en-US" altLang="en-US" sz="4000" dirty="0">
                <a:latin typeface="Segoe UI Black" panose="020B0A02040204020203" pitchFamily="34" charset="0"/>
                <a:cs typeface="Segoe UI Black" panose="020B0A02040204020203" pitchFamily="34" charset="0"/>
                <a:sym typeface="Arial" panose="020B0604020202020204" pitchFamily="34" charset="0"/>
              </a:rPr>
              <a:t>Hoạt động 2</a:t>
            </a:r>
            <a:endParaRPr lang="en-US" altLang="en-US" sz="4000" dirty="0">
              <a:latin typeface="Segoe UI Black" panose="020B0A02040204020203" pitchFamily="34" charset="0"/>
              <a:ea typeface="Segoe UI Black" panose="020B0A02040204020203" pitchFamily="34" charset="0"/>
              <a:sym typeface="Arial" panose="020B0604020202020204" pitchFamily="34" charset="0"/>
            </a:endParaRPr>
          </a:p>
        </p:txBody>
      </p:sp>
      <p:pic>
        <p:nvPicPr>
          <p:cNvPr id="26632" name="Picture 7"/>
          <p:cNvPicPr>
            <a:picLocks noChangeAspect="1"/>
          </p:cNvPicPr>
          <p:nvPr/>
        </p:nvPicPr>
        <p:blipFill>
          <a:blip r:embed="rId5"/>
          <a:stretch>
            <a:fillRect/>
          </a:stretch>
        </p:blipFill>
        <p:spPr>
          <a:xfrm>
            <a:off x="4225925" y="1703388"/>
            <a:ext cx="769938" cy="771525"/>
          </a:xfrm>
          <a:prstGeom prst="rect">
            <a:avLst/>
          </a:prstGeom>
          <a:noFill/>
          <a:ln w="9525">
            <a:noFill/>
          </a:ln>
        </p:spPr>
      </p:pic>
    </p:spTree>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Box 1"/>
          <p:cNvSpPr txBox="1"/>
          <p:nvPr/>
        </p:nvSpPr>
        <p:spPr>
          <a:xfrm>
            <a:off x="1128395" y="1465580"/>
            <a:ext cx="7927975" cy="304609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spcBef>
                <a:spcPct val="0"/>
              </a:spcBef>
              <a:buFontTx/>
              <a:buNone/>
            </a:pPr>
            <a:r>
              <a:rPr lang="vi-VN" altLang="en-US" sz="3200" b="1" dirty="0">
                <a:latin typeface="Times New Roman" panose="02020603050405020304" pitchFamily="18" charset="0"/>
                <a:cs typeface="Times New Roman" panose="02020603050405020304" pitchFamily="18" charset="0"/>
              </a:rPr>
              <a:t>Bộ luật Lao động năm 2019 </a:t>
            </a:r>
            <a:endParaRPr lang="vi-VN" altLang="en-US" sz="3200" b="1" dirty="0">
              <a:latin typeface="Times New Roman" panose="02020603050405020304" pitchFamily="18" charset="0"/>
              <a:cs typeface="Times New Roman" panose="02020603050405020304" pitchFamily="18" charset="0"/>
            </a:endParaRPr>
          </a:p>
          <a:p>
            <a:pPr marL="0" lvl="0" indent="0">
              <a:spcBef>
                <a:spcPct val="0"/>
              </a:spcBef>
              <a:buFontTx/>
              <a:buNone/>
            </a:pPr>
            <a:r>
              <a:rPr lang="vi-VN" altLang="en-US" sz="3200" dirty="0">
                <a:latin typeface="Times New Roman" panose="02020603050405020304" pitchFamily="18" charset="0"/>
                <a:cs typeface="Times New Roman" panose="02020603050405020304" pitchFamily="18" charset="0"/>
              </a:rPr>
              <a:t>Điều 5. Quyền và nghĩa vụ của người lao động </a:t>
            </a:r>
            <a:endParaRPr lang="vi-VN" altLang="en-US" sz="3200" dirty="0">
              <a:latin typeface="Times New Roman" panose="02020603050405020304" pitchFamily="18" charset="0"/>
              <a:cs typeface="Times New Roman" panose="02020603050405020304" pitchFamily="18" charset="0"/>
            </a:endParaRPr>
          </a:p>
          <a:p>
            <a:pPr marL="0" lvl="0" indent="0">
              <a:spcBef>
                <a:spcPct val="0"/>
              </a:spcBef>
              <a:buFontTx/>
              <a:buNone/>
            </a:pPr>
            <a:r>
              <a:rPr lang="vi-VN" altLang="en-US" sz="3200" dirty="0">
                <a:latin typeface="Times New Roman" panose="02020603050405020304" pitchFamily="18" charset="0"/>
                <a:cs typeface="Times New Roman" panose="02020603050405020304" pitchFamily="18" charset="0"/>
              </a:rPr>
              <a:t>Điều 6. Quyền và nghĩa vụ của người sử dụng lao động </a:t>
            </a:r>
            <a:endParaRPr lang="vi-VN" altLang="en-US" sz="3200" dirty="0">
              <a:latin typeface="Times New Roman" panose="02020603050405020304" pitchFamily="18" charset="0"/>
              <a:cs typeface="Times New Roman" panose="02020603050405020304" pitchFamily="18" charset="0"/>
            </a:endParaRPr>
          </a:p>
          <a:p>
            <a:pPr marL="0" lvl="0" indent="0">
              <a:spcBef>
                <a:spcPct val="0"/>
              </a:spcBef>
              <a:buFontTx/>
              <a:buNone/>
            </a:pPr>
            <a:r>
              <a:rPr lang="vi-VN" altLang="en-US" sz="3200" dirty="0">
                <a:latin typeface="Times New Roman" panose="02020603050405020304" pitchFamily="18" charset="0"/>
                <a:cs typeface="Times New Roman" panose="02020603050405020304" pitchFamily="18" charset="0"/>
              </a:rPr>
              <a:t>Điều 13.Hợp đồng lao động</a:t>
            </a:r>
            <a:endParaRPr lang="vi-VN" altLang="en-US" sz="3200" dirty="0">
              <a:latin typeface="Times New Roman" panose="02020603050405020304" pitchFamily="18" charset="0"/>
              <a:cs typeface="Times New Roman" panose="02020603050405020304" pitchFamily="18" charset="0"/>
            </a:endParaRPr>
          </a:p>
          <a:p>
            <a:pPr marL="0" lvl="0" indent="0">
              <a:spcBef>
                <a:spcPct val="0"/>
              </a:spcBef>
              <a:buFontTx/>
              <a:buNone/>
            </a:pPr>
            <a:r>
              <a:rPr lang="vi-VN" altLang="en-US" sz="3200" dirty="0">
                <a:latin typeface="Times New Roman" panose="02020603050405020304" pitchFamily="18" charset="0"/>
                <a:cs typeface="Times New Roman" panose="02020603050405020304" pitchFamily="18" charset="0"/>
              </a:rPr>
              <a:t>Điều 21. Nội dung hợp đồng lao động</a:t>
            </a:r>
            <a:endParaRPr lang="vi-VN" altLang="en-US" sz="3200" dirty="0">
              <a:latin typeface="Times New Roman" panose="02020603050405020304" pitchFamily="18" charset="0"/>
              <a:cs typeface="Times New Roman" panose="02020603050405020304" pitchFamily="18" charset="0"/>
            </a:endParaRPr>
          </a:p>
        </p:txBody>
      </p:sp>
      <p:sp>
        <p:nvSpPr>
          <p:cNvPr id="28675" name="TextBox 1"/>
          <p:cNvSpPr txBox="1"/>
          <p:nvPr/>
        </p:nvSpPr>
        <p:spPr>
          <a:xfrm>
            <a:off x="2971800" y="838200"/>
            <a:ext cx="3505200" cy="584200"/>
          </a:xfrm>
          <a:prstGeom prst="rect">
            <a:avLst/>
          </a:prstGeom>
          <a:noFill/>
          <a:ln w="9525">
            <a:noFill/>
          </a:ln>
        </p:spPr>
        <p:txBody>
          <a:bodyPr>
            <a:spAutoFit/>
          </a:bodyPr>
          <a:p>
            <a:r>
              <a:rPr sz="3200" b="1" dirty="0">
                <a:latin typeface="Times New Roman" panose="02020603050405020304" pitchFamily="18" charset="0"/>
              </a:rPr>
              <a:t>THÔNG TIN: </a:t>
            </a:r>
            <a:endParaRPr sz="3200" b="1" dirty="0">
              <a:latin typeface="Times New Roman" panose="02020603050405020304" pitchFamily="18"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685800" y="76200"/>
            <a:ext cx="8229600" cy="7477760"/>
          </a:xfrm>
          <a:prstGeom prst="rect">
            <a:avLst/>
          </a:prstGeom>
          <a:noFill/>
          <a:ln w="9525">
            <a:noFill/>
          </a:ln>
        </p:spPr>
        <p:txBody>
          <a:bodyPr>
            <a:spAutoFit/>
          </a:bodyPr>
          <a:p>
            <a:pPr algn="just"/>
            <a:r>
              <a:rPr sz="2000" b="1" u="sng" dirty="0">
                <a:latin typeface="Times New Roman" panose="02020603050405020304" pitchFamily="18" charset="0"/>
              </a:rPr>
              <a:t>Trường hợp 2: </a:t>
            </a:r>
            <a:r>
              <a:rPr sz="2000" dirty="0">
                <a:solidFill>
                  <a:srgbClr val="FF0000"/>
                </a:solidFill>
                <a:latin typeface="Times New Roman" panose="02020603050405020304" pitchFamily="18" charset="0"/>
              </a:rPr>
              <a:t>Chị X</a:t>
            </a:r>
            <a:r>
              <a:rPr sz="2000" dirty="0">
                <a:latin typeface="Times New Roman" panose="02020603050405020304" pitchFamily="18" charset="0"/>
              </a:rPr>
              <a:t> làm công nhân ở một công ty hóa chất. Thời gian gần đây, chị và một số đồng nghiệp nhận thấy điều kiện lao động ở công ty không đảm bảo, trang thiết bị bảo hộ không đầy đủ khiến sức khỏe của người lao động bị ảnh hưởng xấu nên chị đã làm đơn khiếu nại, đề nghị Ban Giám đốc công ty xem xét giải quyết. Chị X cũng dự định, nếu điều kiện làm việc không được cải thiện thì chịu sẽ đơn phương chấm dứt hợp đồng lao động để tìm kiếm cho mình một công việc khác đảm bảo hơn.</a:t>
            </a:r>
            <a:endParaRPr sz="2000" dirty="0">
              <a:latin typeface="Times New Roman" panose="02020603050405020304" pitchFamily="18" charset="0"/>
            </a:endParaRPr>
          </a:p>
          <a:p>
            <a:pPr algn="just"/>
            <a:r>
              <a:rPr sz="2000" b="1" u="sng" dirty="0">
                <a:latin typeface="Times New Roman" panose="02020603050405020304" pitchFamily="18" charset="0"/>
              </a:rPr>
              <a:t>Trường hợp 3</a:t>
            </a:r>
            <a:r>
              <a:rPr sz="2000" dirty="0">
                <a:latin typeface="Times New Roman" panose="02020603050405020304" pitchFamily="18" charset="0"/>
              </a:rPr>
              <a:t>: Sau khi tham gia thi tuyển công chức</a:t>
            </a:r>
            <a:r>
              <a:rPr sz="2000" dirty="0">
                <a:solidFill>
                  <a:srgbClr val="FF0000"/>
                </a:solidFill>
                <a:latin typeface="Times New Roman" panose="02020603050405020304" pitchFamily="18" charset="0"/>
              </a:rPr>
              <a:t>, anh H </a:t>
            </a:r>
            <a:r>
              <a:rPr sz="2000" dirty="0">
                <a:latin typeface="Times New Roman" panose="02020603050405020304" pitchFamily="18" charset="0"/>
              </a:rPr>
              <a:t>được nhận vào làm việc tại một cơ quan nhà nước. Anh rất nghiêm túc, gương mẫu chấp hành kỷ luật, nội quy của cơ quan và hoàn thành tốt công việc nên được đồng nghiệp và người dân quý mến.</a:t>
            </a:r>
            <a:endParaRPr sz="2000" dirty="0">
              <a:latin typeface="Times New Roman" panose="02020603050405020304" pitchFamily="18" charset="0"/>
            </a:endParaRPr>
          </a:p>
          <a:p>
            <a:pPr algn="just"/>
            <a:r>
              <a:rPr sz="2000" dirty="0">
                <a:latin typeface="Times New Roman" panose="02020603050405020304" pitchFamily="18" charset="0"/>
              </a:rPr>
              <a:t> </a:t>
            </a:r>
            <a:endParaRPr sz="2000" dirty="0">
              <a:latin typeface="Times New Roman" panose="02020603050405020304" pitchFamily="18" charset="0"/>
            </a:endParaRPr>
          </a:p>
          <a:p>
            <a:pPr algn="just"/>
            <a:r>
              <a:rPr sz="2000" b="1" i="1" dirty="0">
                <a:latin typeface="Times New Roman" panose="02020603050405020304" pitchFamily="18" charset="0"/>
              </a:rPr>
              <a:t>+ Nhóm 1, 2: </a:t>
            </a:r>
            <a:r>
              <a:rPr sz="2000" i="1" dirty="0">
                <a:latin typeface="Times New Roman" panose="02020603050405020304" pitchFamily="18" charset="0"/>
              </a:rPr>
              <a:t>Theo em các nhân vật trong </a:t>
            </a:r>
            <a:r>
              <a:rPr sz="2000" b="1" i="1" dirty="0">
                <a:latin typeface="Times New Roman" panose="02020603050405020304" pitchFamily="18" charset="0"/>
              </a:rPr>
              <a:t>trường hợp 2 </a:t>
            </a:r>
            <a:r>
              <a:rPr sz="2000" i="1" dirty="0">
                <a:latin typeface="Times New Roman" panose="02020603050405020304" pitchFamily="18" charset="0"/>
              </a:rPr>
              <a:t>đã thực hiện quyền và nghĩa vụ của người lao động như thế nào?</a:t>
            </a:r>
            <a:endParaRPr sz="2000" i="1" dirty="0">
              <a:latin typeface="Times New Roman" panose="02020603050405020304" pitchFamily="18" charset="0"/>
            </a:endParaRPr>
          </a:p>
          <a:p>
            <a:pPr algn="just"/>
            <a:r>
              <a:rPr sz="2000" i="1" dirty="0">
                <a:latin typeface="Times New Roman" panose="02020603050405020304" pitchFamily="18" charset="0"/>
              </a:rPr>
              <a:t>+ </a:t>
            </a:r>
            <a:r>
              <a:rPr sz="2000" b="1" i="1" dirty="0">
                <a:latin typeface="Times New Roman" panose="02020603050405020304" pitchFamily="18" charset="0"/>
              </a:rPr>
              <a:t>Nhóm 3, 4</a:t>
            </a:r>
            <a:r>
              <a:rPr sz="2000" i="1" dirty="0">
                <a:latin typeface="Times New Roman" panose="02020603050405020304" pitchFamily="18" charset="0"/>
              </a:rPr>
              <a:t>: Đọc các thông tin, trường hợp SHS tr.64, 65 và trả lời câu hỏi: Theo em, các nhân vật trong </a:t>
            </a:r>
            <a:r>
              <a:rPr sz="2000" b="1" i="1" dirty="0">
                <a:latin typeface="Times New Roman" panose="02020603050405020304" pitchFamily="18" charset="0"/>
              </a:rPr>
              <a:t>trường hợp 3 </a:t>
            </a:r>
            <a:r>
              <a:rPr sz="2000" i="1" dirty="0">
                <a:latin typeface="Times New Roman" panose="02020603050405020304" pitchFamily="18" charset="0"/>
              </a:rPr>
              <a:t>đã thực hiện quyền và nghĩa vụ của người lao động như thế nào?</a:t>
            </a:r>
            <a:endParaRPr sz="2000" dirty="0">
              <a:latin typeface="Times New Roman" panose="02020603050405020304" pitchFamily="18" charset="0"/>
            </a:endParaRPr>
          </a:p>
          <a:p>
            <a:pPr algn="just"/>
            <a:r>
              <a:rPr sz="2000" i="1" dirty="0">
                <a:latin typeface="Times New Roman" panose="02020603050405020304" pitchFamily="18" charset="0"/>
              </a:rPr>
              <a:t>+ </a:t>
            </a:r>
            <a:r>
              <a:rPr sz="2000" b="1" i="1" dirty="0">
                <a:latin typeface="Times New Roman" panose="02020603050405020304" pitchFamily="18" charset="0"/>
              </a:rPr>
              <a:t>Nhóm 5, 6</a:t>
            </a:r>
            <a:r>
              <a:rPr sz="2000" i="1" dirty="0">
                <a:latin typeface="Times New Roman" panose="02020603050405020304" pitchFamily="18" charset="0"/>
              </a:rPr>
              <a:t>: Đọc các thông tin, trường hợp SHS tr.64, 65 và trả lời câu hỏi: Em hãy nêu một số ví dụ thực hiện tốt quy định của pháp luật về quyền và nghĩa vụ của người lao động trong cuộc sống.</a:t>
            </a:r>
            <a:endParaRPr sz="2000" dirty="0">
              <a:latin typeface="Times New Roman" panose="02020603050405020304" pitchFamily="18" charset="0"/>
            </a:endParaRPr>
          </a:p>
          <a:p>
            <a:endParaRPr sz="2000" dirty="0">
              <a:latin typeface="Times New Roman" panose="02020603050405020304" pitchFamily="18" charset="0"/>
            </a:endParaRPr>
          </a:p>
          <a:p>
            <a:endParaRPr sz="2000" dirty="0">
              <a:latin typeface="Times New Roman" panose="02020603050405020304" pitchFamily="18" charset="0"/>
            </a:endParaRPr>
          </a:p>
          <a:p>
            <a:endParaRPr sz="2000" dirty="0">
              <a:latin typeface="Times New Roman" panose="02020603050405020304" pitchFamily="18" charset="0"/>
            </a:endParaRPr>
          </a:p>
          <a:p>
            <a:endParaRPr sz="2000" dirty="0">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charRg st="0" end="489"/>
                                            </p:txEl>
                                          </p:spTgt>
                                        </p:tgtEl>
                                        <p:attrNameLst>
                                          <p:attrName>style.visibility</p:attrName>
                                        </p:attrNameLst>
                                      </p:cBhvr>
                                      <p:to>
                                        <p:strVal val="visible"/>
                                      </p:to>
                                    </p:set>
                                    <p:animEffect transition="in" filter="barn(inVertical)">
                                      <p:cBhvr>
                                        <p:cTn id="7" dur="500"/>
                                        <p:tgtEl>
                                          <p:spTgt spid="2">
                                            <p:txEl>
                                              <p:charRg st="0" end="489"/>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charRg st="489" end="736"/>
                                            </p:txEl>
                                          </p:spTgt>
                                        </p:tgtEl>
                                        <p:attrNameLst>
                                          <p:attrName>style.visibility</p:attrName>
                                        </p:attrNameLst>
                                      </p:cBhvr>
                                      <p:to>
                                        <p:strVal val="visible"/>
                                      </p:to>
                                    </p:set>
                                    <p:animEffect transition="in" filter="barn(inVertical)">
                                      <p:cBhvr>
                                        <p:cTn id="10" dur="500"/>
                                        <p:tgtEl>
                                          <p:spTgt spid="2">
                                            <p:txEl>
                                              <p:charRg st="489" end="73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charRg st="738" end="854"/>
                                            </p:txEl>
                                          </p:spTgt>
                                        </p:tgtEl>
                                        <p:attrNameLst>
                                          <p:attrName>style.visibility</p:attrName>
                                        </p:attrNameLst>
                                      </p:cBhvr>
                                      <p:to>
                                        <p:strVal val="visible"/>
                                      </p:to>
                                    </p:set>
                                    <p:anim calcmode="lin" valueType="num">
                                      <p:cBhvr additive="base">
                                        <p:cTn id="15" dur="500" fill="hold"/>
                                        <p:tgtEl>
                                          <p:spTgt spid="2">
                                            <p:txEl>
                                              <p:charRg st="738" end="85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charRg st="738" end="85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charRg st="854" end="1035"/>
                                            </p:txEl>
                                          </p:spTgt>
                                        </p:tgtEl>
                                        <p:attrNameLst>
                                          <p:attrName>style.visibility</p:attrName>
                                        </p:attrNameLst>
                                      </p:cBhvr>
                                      <p:to>
                                        <p:strVal val="visible"/>
                                      </p:to>
                                    </p:set>
                                    <p:animEffect transition="in" filter="barn(inVertical)">
                                      <p:cBhvr>
                                        <p:cTn id="21" dur="500"/>
                                        <p:tgtEl>
                                          <p:spTgt spid="2">
                                            <p:txEl>
                                              <p:charRg st="854" end="103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charRg st="1035" end="1230"/>
                                            </p:txEl>
                                          </p:spTgt>
                                        </p:tgtEl>
                                        <p:attrNameLst>
                                          <p:attrName>style.visibility</p:attrName>
                                        </p:attrNameLst>
                                      </p:cBhvr>
                                      <p:to>
                                        <p:strVal val="visible"/>
                                      </p:to>
                                    </p:set>
                                    <p:animEffect transition="in" filter="barn(inVertical)">
                                      <p:cBhvr>
                                        <p:cTn id="26" dur="500"/>
                                        <p:tgtEl>
                                          <p:spTgt spid="2">
                                            <p:txEl>
                                              <p:charRg st="1035" end="12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aining">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7290</Words>
  <PresentationFormat>On-screen Show (4:3)</PresentationFormat>
  <Paragraphs>150</Paragraphs>
  <Slides>26</Slides>
  <Notes>6</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26</vt:i4>
      </vt:variant>
    </vt:vector>
  </HeadingPairs>
  <TitlesOfParts>
    <vt:vector size="42" baseType="lpstr">
      <vt:lpstr>Arial</vt:lpstr>
      <vt:lpstr>SimSun</vt:lpstr>
      <vt:lpstr>Wingdings</vt:lpstr>
      <vt:lpstr>Times New Roman</vt:lpstr>
      <vt:lpstr>Calibri</vt:lpstr>
      <vt:lpstr>Georgia</vt:lpstr>
      <vt:lpstr>Bebas Neue</vt:lpstr>
      <vt:lpstr>Segoe Print</vt:lpstr>
      <vt:lpstr>Fredoka One</vt:lpstr>
      <vt:lpstr>SVN-Caprica Script</vt:lpstr>
      <vt:lpstr>Anaheim</vt:lpstr>
      <vt:lpstr>Segoe UI Black</vt:lpstr>
      <vt:lpstr>Microsoft YaHei</vt:lpstr>
      <vt:lpstr>Arial Unicode MS</vt:lpstr>
      <vt:lpstr>SVN-Caprica Script</vt:lpstr>
      <vt:lpstr>Training</vt:lpstr>
      <vt:lpstr>PowerPoint 演示文稿</vt:lpstr>
      <vt:lpstr>PowerPoint 演示文稿</vt:lpstr>
      <vt:lpstr>PowerPoint 演示文稿</vt:lpstr>
      <vt:lpstr>PowerPoint 演示文稿</vt:lpstr>
      <vt:lpstr>PowerPoint 演示文稿</vt:lpstr>
      <vt:lpstr>04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2010-10-19T07:54:00Z</dcterms:created>
  <dcterms:modified xsi:type="dcterms:W3CDTF">2023-08-19T08:37:50Z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3E612784443B43E183C9916489457D67</vt:lpwstr>
  </property>
  <property fmtid="{D5CDD505-2E9C-101B-9397-08002B2CF9AE}" pid="3" name="KSOProductBuildVer">
    <vt:lpwstr>1033-11.2.0.11537</vt:lpwstr>
  </property>
</Properties>
</file>