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3" roundtripDataSignature="AMtx7mh90/hm4AJdEvM7KeXcpXBB73gL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6.png"/><Relationship Id="rId5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Relationship Id="rId4" Type="http://schemas.openxmlformats.org/officeDocument/2006/relationships/image" Target="../media/image2.png"/><Relationship Id="rId10" Type="http://schemas.openxmlformats.org/officeDocument/2006/relationships/image" Target="../media/image5.png"/><Relationship Id="rId9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9.png"/><Relationship Id="rId7" Type="http://schemas.openxmlformats.org/officeDocument/2006/relationships/image" Target="../media/image8.png"/><Relationship Id="rId8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Relationship Id="rId4" Type="http://schemas.openxmlformats.org/officeDocument/2006/relationships/image" Target="../media/image7.png"/><Relationship Id="rId10" Type="http://schemas.openxmlformats.org/officeDocument/2006/relationships/image" Target="../media/image13.png"/><Relationship Id="rId9" Type="http://schemas.openxmlformats.org/officeDocument/2006/relationships/image" Target="../media/image12.png"/><Relationship Id="rId5" Type="http://schemas.openxmlformats.org/officeDocument/2006/relationships/image" Target="../media/image6.png"/><Relationship Id="rId6" Type="http://schemas.openxmlformats.org/officeDocument/2006/relationships/image" Target="../media/image9.png"/><Relationship Id="rId7" Type="http://schemas.openxmlformats.org/officeDocument/2006/relationships/image" Target="../media/image8.png"/><Relationship Id="rId8" Type="http://schemas.openxmlformats.org/officeDocument/2006/relationships/image" Target="../media/image1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Relationship Id="rId4" Type="http://schemas.openxmlformats.org/officeDocument/2006/relationships/image" Target="../media/image16.png"/><Relationship Id="rId10" Type="http://schemas.openxmlformats.org/officeDocument/2006/relationships/image" Target="../media/image11.png"/><Relationship Id="rId9" Type="http://schemas.openxmlformats.org/officeDocument/2006/relationships/image" Target="../media/image27.png"/><Relationship Id="rId5" Type="http://schemas.openxmlformats.org/officeDocument/2006/relationships/image" Target="../media/image6.png"/><Relationship Id="rId6" Type="http://schemas.openxmlformats.org/officeDocument/2006/relationships/image" Target="../media/image9.png"/><Relationship Id="rId7" Type="http://schemas.openxmlformats.org/officeDocument/2006/relationships/image" Target="../media/image8.png"/><Relationship Id="rId8" Type="http://schemas.openxmlformats.org/officeDocument/2006/relationships/image" Target="../media/image1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Relationship Id="rId4" Type="http://schemas.openxmlformats.org/officeDocument/2006/relationships/image" Target="../media/image17.png"/><Relationship Id="rId10" Type="http://schemas.openxmlformats.org/officeDocument/2006/relationships/image" Target="../media/image18.png"/><Relationship Id="rId9" Type="http://schemas.openxmlformats.org/officeDocument/2006/relationships/image" Target="../media/image21.png"/><Relationship Id="rId5" Type="http://schemas.openxmlformats.org/officeDocument/2006/relationships/image" Target="../media/image6.png"/><Relationship Id="rId6" Type="http://schemas.openxmlformats.org/officeDocument/2006/relationships/image" Target="../media/image9.png"/><Relationship Id="rId7" Type="http://schemas.openxmlformats.org/officeDocument/2006/relationships/image" Target="../media/image8.png"/><Relationship Id="rId8" Type="http://schemas.openxmlformats.org/officeDocument/2006/relationships/image" Target="../media/image2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Relationship Id="rId4" Type="http://schemas.openxmlformats.org/officeDocument/2006/relationships/image" Target="../media/image23.png"/><Relationship Id="rId10" Type="http://schemas.openxmlformats.org/officeDocument/2006/relationships/image" Target="../media/image22.png"/><Relationship Id="rId9" Type="http://schemas.openxmlformats.org/officeDocument/2006/relationships/image" Target="../media/image28.png"/><Relationship Id="rId5" Type="http://schemas.openxmlformats.org/officeDocument/2006/relationships/image" Target="../media/image6.png"/><Relationship Id="rId6" Type="http://schemas.openxmlformats.org/officeDocument/2006/relationships/image" Target="../media/image9.png"/><Relationship Id="rId7" Type="http://schemas.openxmlformats.org/officeDocument/2006/relationships/image" Target="../media/image8.png"/><Relationship Id="rId8" Type="http://schemas.openxmlformats.org/officeDocument/2006/relationships/image" Target="../media/image2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Relationship Id="rId4" Type="http://schemas.openxmlformats.org/officeDocument/2006/relationships/image" Target="../media/image26.png"/><Relationship Id="rId10" Type="http://schemas.openxmlformats.org/officeDocument/2006/relationships/image" Target="../media/image14.png"/><Relationship Id="rId9" Type="http://schemas.openxmlformats.org/officeDocument/2006/relationships/image" Target="../media/image15.png"/><Relationship Id="rId5" Type="http://schemas.openxmlformats.org/officeDocument/2006/relationships/image" Target="../media/image6.png"/><Relationship Id="rId6" Type="http://schemas.openxmlformats.org/officeDocument/2006/relationships/image" Target="../media/image9.png"/><Relationship Id="rId7" Type="http://schemas.openxmlformats.org/officeDocument/2006/relationships/image" Target="../media/image8.png"/><Relationship Id="rId8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inario.png" id="84" name="Google Shape;84;p1"/>
          <p:cNvPicPr preferRelativeResize="0"/>
          <p:nvPr/>
        </p:nvPicPr>
        <p:blipFill rotWithShape="1">
          <a:blip r:embed="rId4">
            <a:alphaModFix/>
          </a:blip>
          <a:srcRect b="0" l="0" r="761" t="0"/>
          <a:stretch/>
        </p:blipFill>
        <p:spPr>
          <a:xfrm>
            <a:off x="-142875" y="5000625"/>
            <a:ext cx="9429750" cy="4572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descr="binario.png" id="85" name="Google Shape;85;p1"/>
          <p:cNvPicPr preferRelativeResize="0"/>
          <p:nvPr/>
        </p:nvPicPr>
        <p:blipFill rotWithShape="1">
          <a:blip r:embed="rId4">
            <a:alphaModFix/>
          </a:blip>
          <a:srcRect b="0" l="0" r="761" t="0"/>
          <a:stretch/>
        </p:blipFill>
        <p:spPr>
          <a:xfrm>
            <a:off x="-142875" y="5857875"/>
            <a:ext cx="9429750" cy="4572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id="86" name="Google Shape;86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flipH="1">
            <a:off x="179512" y="2972519"/>
            <a:ext cx="8833842" cy="4416921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683568" y="76795"/>
            <a:ext cx="9358378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5400" u="none" cap="none" strike="noStrike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CHUYẾN TÀU DU LỊCH</a:t>
            </a:r>
            <a:endParaRPr b="1" i="0" sz="5400" u="none" cap="none" strike="noStrike">
              <a:solidFill>
                <a:srgbClr val="538CD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>
            <a:hlinkClick action="ppaction://hlinkshowjump?jump=nextslide"/>
          </p:cNvPr>
          <p:cNvSpPr/>
          <p:nvPr/>
        </p:nvSpPr>
        <p:spPr>
          <a:xfrm>
            <a:off x="7956376" y="3072172"/>
            <a:ext cx="914400" cy="914400"/>
          </a:xfrm>
          <a:prstGeom prst="flowChartConnector">
            <a:avLst/>
          </a:prstGeom>
          <a:solidFill>
            <a:srgbClr val="B2A0C7"/>
          </a:solidFill>
          <a:ln>
            <a:noFill/>
          </a:ln>
          <a:effectLst>
            <a:outerShdw blurRad="190500" algn="ctr" dir="2700000" dist="228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Bắt đầu</a:t>
            </a:r>
            <a:endParaRPr b="1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6.05-.png" id="93" name="Google Shape;9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88263" y="2928938"/>
            <a:ext cx="1455737" cy="15001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inario.png" id="94" name="Google Shape;94;p2"/>
          <p:cNvPicPr preferRelativeResize="0"/>
          <p:nvPr/>
        </p:nvPicPr>
        <p:blipFill rotWithShape="1">
          <a:blip r:embed="rId5">
            <a:alphaModFix/>
          </a:blip>
          <a:srcRect b="0" l="0" r="761" t="0"/>
          <a:stretch/>
        </p:blipFill>
        <p:spPr>
          <a:xfrm>
            <a:off x="-142875" y="5000625"/>
            <a:ext cx="9429750" cy="4572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descr="binario.png" id="95" name="Google Shape;95;p2"/>
          <p:cNvPicPr preferRelativeResize="0"/>
          <p:nvPr/>
        </p:nvPicPr>
        <p:blipFill rotWithShape="1">
          <a:blip r:embed="rId5">
            <a:alphaModFix/>
          </a:blip>
          <a:srcRect b="0" l="0" r="761" t="0"/>
          <a:stretch/>
        </p:blipFill>
        <p:spPr>
          <a:xfrm>
            <a:off x="-142875" y="5857875"/>
            <a:ext cx="9429750" cy="4572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id="96" name="Google Shape;96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flipH="1">
            <a:off x="-6733256" y="2954910"/>
            <a:ext cx="8869060" cy="443453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"/>
          <p:cNvSpPr/>
          <p:nvPr/>
        </p:nvSpPr>
        <p:spPr>
          <a:xfrm>
            <a:off x="179512" y="117366"/>
            <a:ext cx="4544888" cy="1039951"/>
          </a:xfrm>
          <a:prstGeom prst="flowChartMultidocument">
            <a:avLst/>
          </a:prstGeom>
          <a:solidFill>
            <a:srgbClr val="F2DADA"/>
          </a:solidFill>
          <a:ln>
            <a:noFill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2400" u="none" cap="none" strike="noStrike">
                <a:solidFill>
                  <a:srgbClr val="974806"/>
                </a:solidFill>
                <a:latin typeface="Calibri"/>
                <a:ea typeface="Calibri"/>
                <a:cs typeface="Calibri"/>
                <a:sym typeface="Calibri"/>
              </a:rPr>
              <a:t>Chuyến tàu xuất phát lúc...</a:t>
            </a:r>
            <a:endParaRPr b="1" i="0" sz="2400" u="none" cap="none" strike="noStrike">
              <a:solidFill>
                <a:srgbClr val="97480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2400" u="none" cap="none" strike="noStrike">
                <a:solidFill>
                  <a:srgbClr val="974806"/>
                </a:solidFill>
                <a:latin typeface="Calibri"/>
                <a:ea typeface="Calibri"/>
                <a:cs typeface="Calibri"/>
                <a:sym typeface="Calibri"/>
              </a:rPr>
              <a:t>Sáu giờ</a:t>
            </a:r>
            <a:endParaRPr b="1" i="0" sz="2400" u="none" cap="none" strike="noStrike">
              <a:solidFill>
                <a:srgbClr val="9748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.00-.png" id="99" name="Google Shape;99;p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643813" y="0"/>
            <a:ext cx="1500187" cy="15001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.30-.png" id="100" name="Google Shape;100;p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643813" y="1500188"/>
            <a:ext cx="1500187" cy="14763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.00-.png" id="101" name="Google Shape;101;p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500938" y="714375"/>
            <a:ext cx="928687" cy="857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">
            <a:hlinkClick action="ppaction://hlinkshowjump?jump=nextslide"/>
          </p:cNvPr>
          <p:cNvSpPr/>
          <p:nvPr/>
        </p:nvSpPr>
        <p:spPr>
          <a:xfrm>
            <a:off x="3649415" y="5205621"/>
            <a:ext cx="1858690" cy="842988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7480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2600" u="none" cap="none" strike="noStrike">
                <a:solidFill>
                  <a:srgbClr val="E3E9F1"/>
                </a:solidFill>
                <a:latin typeface="Arial"/>
                <a:ea typeface="Arial"/>
                <a:cs typeface="Arial"/>
                <a:sym typeface="Arial"/>
              </a:rPr>
              <a:t>Tiếp theo</a:t>
            </a:r>
            <a:endParaRPr b="0" i="0" sz="2600" u="none" cap="none" strike="noStrike">
              <a:solidFill>
                <a:srgbClr val="E3E9F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6.05-.png" id="107" name="Google Shape;107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88263" y="2946400"/>
            <a:ext cx="1455737" cy="1465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inario.png" id="108" name="Google Shape;108;p3"/>
          <p:cNvPicPr preferRelativeResize="0"/>
          <p:nvPr/>
        </p:nvPicPr>
        <p:blipFill rotWithShape="1">
          <a:blip r:embed="rId5">
            <a:alphaModFix/>
          </a:blip>
          <a:srcRect b="0" l="0" r="761" t="0"/>
          <a:stretch/>
        </p:blipFill>
        <p:spPr>
          <a:xfrm>
            <a:off x="-142875" y="5000625"/>
            <a:ext cx="9429750" cy="4572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descr="binario.png" id="109" name="Google Shape;109;p3"/>
          <p:cNvPicPr preferRelativeResize="0"/>
          <p:nvPr/>
        </p:nvPicPr>
        <p:blipFill rotWithShape="1">
          <a:blip r:embed="rId5">
            <a:alphaModFix/>
          </a:blip>
          <a:srcRect b="0" l="0" r="761" t="0"/>
          <a:stretch/>
        </p:blipFill>
        <p:spPr>
          <a:xfrm>
            <a:off x="-142875" y="5857875"/>
            <a:ext cx="9429750" cy="4572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id="110" name="Google Shape;110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flipH="1">
            <a:off x="-6157192" y="3276600"/>
            <a:ext cx="8064896" cy="4032448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3"/>
          <p:cNvSpPr/>
          <p:nvPr/>
        </p:nvSpPr>
        <p:spPr>
          <a:xfrm>
            <a:off x="142844" y="142852"/>
            <a:ext cx="4357148" cy="1039951"/>
          </a:xfrm>
          <a:prstGeom prst="flowChartMultidocument">
            <a:avLst/>
          </a:prstGeom>
          <a:solidFill>
            <a:srgbClr val="F2DADA"/>
          </a:solidFill>
          <a:ln>
            <a:noFill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2400" u="none" cap="none" strike="noStrike">
                <a:solidFill>
                  <a:srgbClr val="974806"/>
                </a:solidFill>
                <a:latin typeface="Calibri"/>
                <a:ea typeface="Calibri"/>
                <a:cs typeface="Calibri"/>
                <a:sym typeface="Calibri"/>
              </a:rPr>
              <a:t>Chuyến tàu xuất phát lúc...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2400" u="none" cap="none" strike="noStrike">
                <a:solidFill>
                  <a:srgbClr val="974806"/>
                </a:solidFill>
                <a:latin typeface="Calibri"/>
                <a:ea typeface="Calibri"/>
                <a:cs typeface="Calibri"/>
                <a:sym typeface="Calibri"/>
              </a:rPr>
              <a:t>chín giờ 30 phút</a:t>
            </a:r>
            <a:endParaRPr b="1" i="0" sz="2400" u="none" cap="none" strike="noStrike">
              <a:solidFill>
                <a:srgbClr val="9748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2" name="Google Shape;112;p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.00-.png" id="113" name="Google Shape;113;p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643813" y="0"/>
            <a:ext cx="1500187" cy="15001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.30-.png" id="114" name="Google Shape;114;p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661275" y="1500188"/>
            <a:ext cx="1465263" cy="14763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.00-.png" id="115" name="Google Shape;115;p3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429500" y="1714500"/>
            <a:ext cx="928688" cy="85725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3">
            <a:hlinkClick action="ppaction://hlinkshowjump?jump=nextslide"/>
          </p:cNvPr>
          <p:cNvSpPr/>
          <p:nvPr/>
        </p:nvSpPr>
        <p:spPr>
          <a:xfrm>
            <a:off x="3740802" y="5274469"/>
            <a:ext cx="1767302" cy="76676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7480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2600" u="none" cap="none" strike="noStrike">
                <a:solidFill>
                  <a:srgbClr val="E3E9F1"/>
                </a:solidFill>
                <a:latin typeface="Arial"/>
                <a:ea typeface="Arial"/>
                <a:cs typeface="Arial"/>
                <a:sym typeface="Arial"/>
              </a:rPr>
              <a:t>Tiếp theo</a:t>
            </a:r>
            <a:endParaRPr b="0" i="0" sz="2600" u="none" cap="none" strike="noStrike">
              <a:solidFill>
                <a:srgbClr val="E3E9F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6.05-.png" id="121" name="Google Shape;121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94613" y="2946400"/>
            <a:ext cx="1443037" cy="1465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inario.png" id="122" name="Google Shape;122;p4"/>
          <p:cNvPicPr preferRelativeResize="0"/>
          <p:nvPr/>
        </p:nvPicPr>
        <p:blipFill rotWithShape="1">
          <a:blip r:embed="rId5">
            <a:alphaModFix/>
          </a:blip>
          <a:srcRect b="0" l="0" r="761" t="0"/>
          <a:stretch/>
        </p:blipFill>
        <p:spPr>
          <a:xfrm>
            <a:off x="-142875" y="5000625"/>
            <a:ext cx="9429750" cy="4572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descr="binario.png" id="123" name="Google Shape;123;p4"/>
          <p:cNvPicPr preferRelativeResize="0"/>
          <p:nvPr/>
        </p:nvPicPr>
        <p:blipFill rotWithShape="1">
          <a:blip r:embed="rId5">
            <a:alphaModFix/>
          </a:blip>
          <a:srcRect b="0" l="0" r="761" t="0"/>
          <a:stretch/>
        </p:blipFill>
        <p:spPr>
          <a:xfrm>
            <a:off x="-142875" y="5857875"/>
            <a:ext cx="9429750" cy="4572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id="124" name="Google Shape;124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flipH="1">
            <a:off x="-6085296" y="3284984"/>
            <a:ext cx="8065008" cy="4032504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4"/>
          <p:cNvSpPr/>
          <p:nvPr/>
        </p:nvSpPr>
        <p:spPr>
          <a:xfrm>
            <a:off x="142844" y="142852"/>
            <a:ext cx="4581556" cy="1039951"/>
          </a:xfrm>
          <a:prstGeom prst="flowChartMultidocument">
            <a:avLst/>
          </a:prstGeom>
          <a:solidFill>
            <a:srgbClr val="F2DADA"/>
          </a:solidFill>
          <a:ln>
            <a:noFill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2400" u="none" cap="none" strike="noStrike">
                <a:solidFill>
                  <a:srgbClr val="974806"/>
                </a:solidFill>
                <a:latin typeface="Calibri"/>
                <a:ea typeface="Calibri"/>
                <a:cs typeface="Calibri"/>
                <a:sym typeface="Calibri"/>
              </a:rPr>
              <a:t>Chuyến tàu xuất phát lúc...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2400" u="none" cap="none" strike="noStrike">
                <a:solidFill>
                  <a:srgbClr val="974806"/>
                </a:solidFill>
                <a:latin typeface="Calibri"/>
                <a:ea typeface="Calibri"/>
                <a:cs typeface="Calibri"/>
                <a:sym typeface="Calibri"/>
              </a:rPr>
              <a:t>mười ba giờ 15 phút</a:t>
            </a:r>
            <a:endParaRPr b="1" i="0" sz="2400" u="none" cap="none" strike="noStrike">
              <a:solidFill>
                <a:srgbClr val="9748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6" name="Google Shape;126;p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.00-.png" id="127" name="Google Shape;127;p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662863" y="0"/>
            <a:ext cx="1462087" cy="15001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.30-.png" id="128" name="Google Shape;128;p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661275" y="1524000"/>
            <a:ext cx="1465263" cy="14271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.00-.png" id="129" name="Google Shape;129;p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500938" y="1714500"/>
            <a:ext cx="833437" cy="85725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4">
            <a:hlinkClick action="ppaction://hlinkshowjump?jump=nextslide"/>
          </p:cNvPr>
          <p:cNvSpPr/>
          <p:nvPr/>
        </p:nvSpPr>
        <p:spPr>
          <a:xfrm>
            <a:off x="3906193" y="5202237"/>
            <a:ext cx="1817935" cy="85725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7480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2600" u="none" cap="none" strike="noStrike">
                <a:solidFill>
                  <a:srgbClr val="E3E9F1"/>
                </a:solidFill>
                <a:latin typeface="Arial"/>
                <a:ea typeface="Arial"/>
                <a:cs typeface="Arial"/>
                <a:sym typeface="Arial"/>
              </a:rPr>
              <a:t>Tiếp theo</a:t>
            </a:r>
            <a:endParaRPr b="0" i="0" sz="2600" u="none" cap="none" strike="noStrike">
              <a:solidFill>
                <a:srgbClr val="E3E9F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6.05-.png" id="135" name="Google Shape;135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88263" y="2943225"/>
            <a:ext cx="1455737" cy="14716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inario.png" id="136" name="Google Shape;136;p5"/>
          <p:cNvPicPr preferRelativeResize="0"/>
          <p:nvPr/>
        </p:nvPicPr>
        <p:blipFill rotWithShape="1">
          <a:blip r:embed="rId5">
            <a:alphaModFix/>
          </a:blip>
          <a:srcRect b="0" l="0" r="761" t="0"/>
          <a:stretch/>
        </p:blipFill>
        <p:spPr>
          <a:xfrm>
            <a:off x="-142875" y="5000625"/>
            <a:ext cx="9429750" cy="4572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descr="binario.png" id="137" name="Google Shape;137;p5"/>
          <p:cNvPicPr preferRelativeResize="0"/>
          <p:nvPr/>
        </p:nvPicPr>
        <p:blipFill rotWithShape="1">
          <a:blip r:embed="rId5">
            <a:alphaModFix/>
          </a:blip>
          <a:srcRect b="0" l="0" r="761" t="0"/>
          <a:stretch/>
        </p:blipFill>
        <p:spPr>
          <a:xfrm>
            <a:off x="-142875" y="5857875"/>
            <a:ext cx="9429750" cy="4572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id="138" name="Google Shape;138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flipH="1">
            <a:off x="-6085296" y="3276600"/>
            <a:ext cx="8065008" cy="4032504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5"/>
          <p:cNvSpPr/>
          <p:nvPr/>
        </p:nvSpPr>
        <p:spPr>
          <a:xfrm>
            <a:off x="142844" y="142852"/>
            <a:ext cx="4789196" cy="962918"/>
          </a:xfrm>
          <a:prstGeom prst="flowChartMultidocument">
            <a:avLst/>
          </a:prstGeom>
          <a:solidFill>
            <a:srgbClr val="F2DADA"/>
          </a:solidFill>
          <a:ln>
            <a:noFill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2400" u="none" cap="none" strike="noStrike">
                <a:solidFill>
                  <a:srgbClr val="974806"/>
                </a:solidFill>
                <a:latin typeface="Calibri"/>
                <a:ea typeface="Calibri"/>
                <a:cs typeface="Calibri"/>
                <a:sym typeface="Calibri"/>
              </a:rPr>
              <a:t>Chuyến tàu xuất phát lúc...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2000" u="none" cap="none" strike="noStrike">
                <a:solidFill>
                  <a:srgbClr val="974806"/>
                </a:solidFill>
                <a:latin typeface="Calibri"/>
                <a:ea typeface="Calibri"/>
                <a:cs typeface="Calibri"/>
                <a:sym typeface="Calibri"/>
              </a:rPr>
              <a:t>mười một giờ kém mười lăm phút</a:t>
            </a:r>
            <a:endParaRPr b="1" i="0" sz="2000" u="none" cap="none" strike="noStrike">
              <a:solidFill>
                <a:srgbClr val="9748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0" name="Google Shape;140;p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.00-.png" id="141" name="Google Shape;141;p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656513" y="0"/>
            <a:ext cx="1474787" cy="15001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.30-.png" id="142" name="Google Shape;142;p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643813" y="1500188"/>
            <a:ext cx="1500187" cy="14763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.00-.png" id="143" name="Google Shape;143;p5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543800" y="714375"/>
            <a:ext cx="842963" cy="85725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5">
            <a:hlinkClick action="ppaction://hlinkshowjump?jump=nextslide"/>
          </p:cNvPr>
          <p:cNvSpPr/>
          <p:nvPr/>
        </p:nvSpPr>
        <p:spPr>
          <a:xfrm>
            <a:off x="3757427" y="5217001"/>
            <a:ext cx="1822686" cy="85725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7480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2600" u="none" cap="none" strike="noStrike">
                <a:solidFill>
                  <a:srgbClr val="E3E9F1"/>
                </a:solidFill>
                <a:latin typeface="Arial"/>
                <a:ea typeface="Arial"/>
                <a:cs typeface="Arial"/>
                <a:sym typeface="Arial"/>
              </a:rPr>
              <a:t>Tiếp theo</a:t>
            </a:r>
            <a:endParaRPr b="0" i="0" sz="2600" u="none" cap="none" strike="noStrike">
              <a:solidFill>
                <a:srgbClr val="E3E9F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6.05-.png" id="149" name="Google Shape;149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88263" y="2951163"/>
            <a:ext cx="1455737" cy="14557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inario.png" id="150" name="Google Shape;150;p6"/>
          <p:cNvPicPr preferRelativeResize="0"/>
          <p:nvPr/>
        </p:nvPicPr>
        <p:blipFill rotWithShape="1">
          <a:blip r:embed="rId5">
            <a:alphaModFix/>
          </a:blip>
          <a:srcRect b="0" l="0" r="761" t="0"/>
          <a:stretch/>
        </p:blipFill>
        <p:spPr>
          <a:xfrm>
            <a:off x="-142875" y="5000625"/>
            <a:ext cx="9429750" cy="4572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descr="binario.png" id="151" name="Google Shape;151;p6"/>
          <p:cNvPicPr preferRelativeResize="0"/>
          <p:nvPr/>
        </p:nvPicPr>
        <p:blipFill rotWithShape="1">
          <a:blip r:embed="rId5">
            <a:alphaModFix/>
          </a:blip>
          <a:srcRect b="0" l="0" r="761" t="0"/>
          <a:stretch/>
        </p:blipFill>
        <p:spPr>
          <a:xfrm>
            <a:off x="-142875" y="5857875"/>
            <a:ext cx="9429750" cy="4572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id="152" name="Google Shape;152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flipH="1">
            <a:off x="-6085184" y="3284928"/>
            <a:ext cx="8065008" cy="4032504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6"/>
          <p:cNvSpPr/>
          <p:nvPr/>
        </p:nvSpPr>
        <p:spPr>
          <a:xfrm>
            <a:off x="142844" y="142852"/>
            <a:ext cx="4717188" cy="1039951"/>
          </a:xfrm>
          <a:prstGeom prst="flowChartMultidocument">
            <a:avLst/>
          </a:prstGeom>
          <a:solidFill>
            <a:srgbClr val="F2DADA"/>
          </a:solidFill>
          <a:ln>
            <a:noFill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2400" u="none" cap="none" strike="noStrike">
                <a:solidFill>
                  <a:srgbClr val="974806"/>
                </a:solidFill>
                <a:latin typeface="Calibri"/>
                <a:ea typeface="Calibri"/>
                <a:cs typeface="Calibri"/>
                <a:sym typeface="Calibri"/>
              </a:rPr>
              <a:t>Chuyến tàu xuất phát lúc...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2400" u="none" cap="none" strike="noStrike">
                <a:solidFill>
                  <a:srgbClr val="974806"/>
                </a:solidFill>
                <a:latin typeface="Calibri"/>
                <a:ea typeface="Calibri"/>
                <a:cs typeface="Calibri"/>
                <a:sym typeface="Calibri"/>
              </a:rPr>
              <a:t>Hai mười giờ mười phút</a:t>
            </a:r>
            <a:endParaRPr b="1" i="0" sz="2400" u="none" cap="none" strike="noStrike">
              <a:solidFill>
                <a:srgbClr val="9748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4" name="Google Shape;154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.00-.png" id="155" name="Google Shape;155;p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656513" y="7938"/>
            <a:ext cx="1474787" cy="14843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.30-.png" id="156" name="Google Shape;156;p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643813" y="1504950"/>
            <a:ext cx="1500187" cy="1465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.00-.png" id="157" name="Google Shape;157;p6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452319" y="3494083"/>
            <a:ext cx="822960" cy="873896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6">
            <a:hlinkClick action="ppaction://hlinkshowjump?jump=nextslide"/>
          </p:cNvPr>
          <p:cNvSpPr/>
          <p:nvPr/>
        </p:nvSpPr>
        <p:spPr>
          <a:xfrm>
            <a:off x="3713095" y="5229225"/>
            <a:ext cx="1795010" cy="85725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7480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2600" u="none" cap="none" strike="noStrike">
                <a:solidFill>
                  <a:srgbClr val="E3E9F1"/>
                </a:solidFill>
                <a:latin typeface="Arial"/>
                <a:ea typeface="Arial"/>
                <a:cs typeface="Arial"/>
                <a:sym typeface="Arial"/>
              </a:rPr>
              <a:t>Tiếp theo</a:t>
            </a:r>
            <a:endParaRPr b="0" i="0" sz="2600" u="none" cap="none" strike="noStrike">
              <a:solidFill>
                <a:srgbClr val="E3E9F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6.05-.png" id="163" name="Google Shape;163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88263" y="2955925"/>
            <a:ext cx="1455737" cy="14462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inario.png" id="164" name="Google Shape;164;p7"/>
          <p:cNvPicPr preferRelativeResize="0"/>
          <p:nvPr/>
        </p:nvPicPr>
        <p:blipFill rotWithShape="1">
          <a:blip r:embed="rId5">
            <a:alphaModFix/>
          </a:blip>
          <a:srcRect b="0" l="0" r="761" t="0"/>
          <a:stretch/>
        </p:blipFill>
        <p:spPr>
          <a:xfrm>
            <a:off x="-142875" y="5000625"/>
            <a:ext cx="9429750" cy="4572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descr="binario.png" id="165" name="Google Shape;165;p7"/>
          <p:cNvPicPr preferRelativeResize="0"/>
          <p:nvPr/>
        </p:nvPicPr>
        <p:blipFill rotWithShape="1">
          <a:blip r:embed="rId5">
            <a:alphaModFix/>
          </a:blip>
          <a:srcRect b="0" l="0" r="761" t="0"/>
          <a:stretch/>
        </p:blipFill>
        <p:spPr>
          <a:xfrm>
            <a:off x="-142875" y="5857875"/>
            <a:ext cx="9429750" cy="4572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id="166" name="Google Shape;166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flipH="1">
            <a:off x="-6148102" y="3276600"/>
            <a:ext cx="8065008" cy="4032504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7"/>
          <p:cNvSpPr/>
          <p:nvPr/>
        </p:nvSpPr>
        <p:spPr>
          <a:xfrm>
            <a:off x="142844" y="142852"/>
            <a:ext cx="4581556" cy="1039951"/>
          </a:xfrm>
          <a:prstGeom prst="flowChartMultidocument">
            <a:avLst/>
          </a:prstGeom>
          <a:solidFill>
            <a:srgbClr val="F2DADA"/>
          </a:solidFill>
          <a:ln>
            <a:noFill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2400" u="none" cap="none" strike="noStrike">
                <a:solidFill>
                  <a:srgbClr val="974806"/>
                </a:solidFill>
                <a:latin typeface="Calibri"/>
                <a:ea typeface="Calibri"/>
                <a:cs typeface="Calibri"/>
                <a:sym typeface="Calibri"/>
              </a:rPr>
              <a:t>Chuyến tàu xuất phát lúc...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2400" u="none" cap="none" strike="noStrike">
                <a:solidFill>
                  <a:srgbClr val="974806"/>
                </a:solidFill>
                <a:latin typeface="Calibri"/>
                <a:ea typeface="Calibri"/>
                <a:cs typeface="Calibri"/>
                <a:sym typeface="Calibri"/>
              </a:rPr>
              <a:t>Mười giờ hai mươi phút</a:t>
            </a:r>
            <a:endParaRPr b="1" i="0" sz="2400" u="none" cap="none" strike="noStrike">
              <a:solidFill>
                <a:srgbClr val="9748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8" name="Google Shape;168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.00-.png" id="169" name="Google Shape;169;p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656513" y="12700"/>
            <a:ext cx="1474787" cy="14747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.30-.png" id="170" name="Google Shape;170;p7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651750" y="1504950"/>
            <a:ext cx="1484313" cy="1465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6.00-.png" id="171" name="Google Shape;171;p7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380312" y="3449765"/>
            <a:ext cx="893527" cy="841248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7">
            <a:hlinkClick action="ppaction://hlinkshowjump?jump=nextslide"/>
          </p:cNvPr>
          <p:cNvSpPr/>
          <p:nvPr/>
        </p:nvSpPr>
        <p:spPr>
          <a:xfrm>
            <a:off x="3871615" y="5284820"/>
            <a:ext cx="1861939" cy="85725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7480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2600" u="none" cap="none" strike="noStrike">
                <a:solidFill>
                  <a:srgbClr val="E3E9F1"/>
                </a:solidFill>
                <a:latin typeface="Arial"/>
                <a:ea typeface="Arial"/>
                <a:cs typeface="Arial"/>
                <a:sym typeface="Arial"/>
              </a:rPr>
              <a:t>Tiếp theo</a:t>
            </a:r>
            <a:endParaRPr b="0" i="0" sz="2600" u="none" cap="none" strike="noStrike">
              <a:solidFill>
                <a:srgbClr val="E3E9F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2011-08-16T20:20:08Z</dcterms:created>
</cp:coreProperties>
</file>