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audio1.wav" ContentType="audio/wav"/>
  <Override PartName="/ppt/media/audio3.wav" ContentType="audio/wav"/>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349" r:id="rId2"/>
    <p:sldId id="350" r:id="rId3"/>
    <p:sldId id="321" r:id="rId4"/>
    <p:sldId id="341" r:id="rId5"/>
    <p:sldId id="348" r:id="rId6"/>
    <p:sldId id="351" r:id="rId7"/>
    <p:sldId id="340" r:id="rId8"/>
    <p:sldId id="304" r:id="rId9"/>
    <p:sldId id="280" r:id="rId10"/>
    <p:sldId id="256" r:id="rId11"/>
    <p:sldId id="336" r:id="rId12"/>
    <p:sldId id="353" r:id="rId13"/>
    <p:sldId id="342" r:id="rId14"/>
    <p:sldId id="331" r:id="rId15"/>
    <p:sldId id="332" r:id="rId16"/>
    <p:sldId id="276" r:id="rId17"/>
    <p:sldId id="274" r:id="rId18"/>
    <p:sldId id="345" r:id="rId19"/>
    <p:sldId id="347" r:id="rId20"/>
    <p:sldId id="309" r:id="rId21"/>
    <p:sldId id="343" r:id="rId22"/>
    <p:sldId id="257" r:id="rId23"/>
    <p:sldId id="258" r:id="rId24"/>
    <p:sldId id="259" r:id="rId25"/>
    <p:sldId id="260" r:id="rId26"/>
    <p:sldId id="261" r:id="rId27"/>
    <p:sldId id="262" r:id="rId28"/>
    <p:sldId id="264" r:id="rId29"/>
    <p:sldId id="265" r:id="rId30"/>
    <p:sldId id="266" r:id="rId31"/>
    <p:sldId id="267" r:id="rId32"/>
    <p:sldId id="268" r:id="rId33"/>
    <p:sldId id="296" r:id="rId34"/>
    <p:sldId id="352" r:id="rId35"/>
  </p:sldIdLst>
  <p:sldSz cx="12192000" cy="6858000"/>
  <p:notesSz cx="6858000" cy="9144000"/>
  <p:embeddedFontLst>
    <p:embeddedFont>
      <p:font typeface="#9Slide03 Arima Madurai" panose="00000500000000000000" pitchFamily="2" charset="0"/>
      <p:regular r:id="rId37"/>
    </p:embeddedFont>
    <p:embeddedFont>
      <p:font typeface="#9Slide03 Arima Madurai Black" panose="00000A00000000000000" pitchFamily="2" charset="0"/>
      <p:bold r:id="rId38"/>
    </p:embeddedFont>
    <p:embeddedFont>
      <p:font typeface="#9Slide05 Heroe Inline Pro" pitchFamily="2" charset="0"/>
      <p:regular r:id="rId39"/>
    </p:embeddedFont>
    <p:embeddedFont>
      <p:font typeface="#9Slide05 SVNRingdena" pitchFamily="2" charset="0"/>
      <p:regular r:id="rId40"/>
    </p:embeddedFont>
    <p:embeddedFont>
      <p:font typeface="#9Slide05 SVNStudent" panose="02040603050506020204" pitchFamily="18" charset="0"/>
      <p:regular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Tahoma" panose="020B0604030504040204" pitchFamily="34" charset="0"/>
      <p:regular r:id="rId48"/>
      <p:bold r:id="rId4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1E3F3"/>
    <a:srgbClr val="CEE1F2"/>
    <a:srgbClr val="C6DCF0"/>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4660"/>
  </p:normalViewPr>
  <p:slideViewPr>
    <p:cSldViewPr snapToGrid="0">
      <p:cViewPr varScale="1">
        <p:scale>
          <a:sx n="78" d="100"/>
          <a:sy n="78" d="100"/>
        </p:scale>
        <p:origin x="830"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ixabay.com/en/smiley-laugh-at-humor-fun-joy-1981935/" TargetMode="External"/><Relationship Id="rId1" Type="http://schemas.openxmlformats.org/officeDocument/2006/relationships/image" Target="../media/image21.png"/><Relationship Id="rId4" Type="http://schemas.openxmlformats.org/officeDocument/2006/relationships/hyperlink" Target="https://pixabay.com/illustrations/thumbs-up-smiley-face-emoji-happy-4007573/"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ixabay.com/en/smiley-laugh-at-humor-fun-joy-1981935/" TargetMode="External"/><Relationship Id="rId1" Type="http://schemas.openxmlformats.org/officeDocument/2006/relationships/image" Target="../media/image21.png"/><Relationship Id="rId4" Type="http://schemas.openxmlformats.org/officeDocument/2006/relationships/hyperlink" Target="https://pixabay.com/illustrations/thumbs-up-smiley-face-emoji-happy-4007573/"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276A75-460F-4C38-A0ED-7FE42F20B54C}" type="doc">
      <dgm:prSet loTypeId="urn:microsoft.com/office/officeart/2008/layout/PictureAccentList" loCatId="list" qsTypeId="urn:microsoft.com/office/officeart/2005/8/quickstyle/simple1" qsCatId="simple" csTypeId="urn:microsoft.com/office/officeart/2005/8/colors/colorful4" csCatId="colorful" phldr="1"/>
      <dgm:spPr/>
      <dgm:t>
        <a:bodyPr/>
        <a:lstStyle/>
        <a:p>
          <a:endParaRPr lang="en-SG"/>
        </a:p>
      </dgm:t>
    </dgm:pt>
    <dgm:pt modelId="{56230F27-FC40-4D10-A1C6-22DF19ECA756}">
      <dgm:prSet phldrT="[Text]"/>
      <dgm:spPr/>
      <dgm:t>
        <a:bodyPr/>
        <a:lstStyle/>
        <a:p>
          <a:r>
            <a:rPr lang="vi-VN" b="1">
              <a:latin typeface="Times New Roman" panose="02020603050405020304" pitchFamily="18" charset="0"/>
            </a:rPr>
            <a:t>Vi phạm phương châm về lượng</a:t>
          </a:r>
          <a:endParaRPr lang="en-SG" dirty="0"/>
        </a:p>
      </dgm:t>
    </dgm:pt>
    <dgm:pt modelId="{EFCFEC7D-8FF1-4E56-A7DF-A60E4297082E}" type="parTrans" cxnId="{8A9F7494-37F5-4D86-B35F-8ACFEE3E28D0}">
      <dgm:prSet/>
      <dgm:spPr/>
      <dgm:t>
        <a:bodyPr/>
        <a:lstStyle/>
        <a:p>
          <a:endParaRPr lang="en-SG"/>
        </a:p>
      </dgm:t>
    </dgm:pt>
    <dgm:pt modelId="{D57B6AB8-9522-4BE4-B5AB-4C286193EC65}" type="sibTrans" cxnId="{8A9F7494-37F5-4D86-B35F-8ACFEE3E28D0}">
      <dgm:prSet/>
      <dgm:spPr/>
      <dgm:t>
        <a:bodyPr/>
        <a:lstStyle/>
        <a:p>
          <a:endParaRPr lang="en-SG"/>
        </a:p>
      </dgm:t>
    </dgm:pt>
    <dgm:pt modelId="{1F3E0DD6-4AAE-4E24-BDBB-21A783241979}">
      <dgm:prSet phldrT="[Text]"/>
      <dgm:spPr/>
      <dgm:t>
        <a:bodyPr/>
        <a:lstStyle/>
        <a:p>
          <a:r>
            <a:rPr lang="vi-VN">
              <a:latin typeface="Times New Roman" panose="02020603050405020304" pitchFamily="18" charset="0"/>
            </a:rPr>
            <a:t>Thừa câu hỏi cuối, vì nếu không nuôi được</a:t>
          </a:r>
          <a:r>
            <a:rPr lang="en-US">
              <a:latin typeface="Times New Roman" panose="02020603050405020304" pitchFamily="18" charset="0"/>
            </a:rPr>
            <a:t> </a:t>
          </a:r>
          <a:r>
            <a:rPr lang="vi-VN">
              <a:latin typeface="Times New Roman" panose="02020603050405020304" pitchFamily="18" charset="0"/>
            </a:rPr>
            <a:t> “bố” thì làm gì có tôi. </a:t>
          </a:r>
          <a:endParaRPr lang="en-SG" dirty="0"/>
        </a:p>
      </dgm:t>
    </dgm:pt>
    <dgm:pt modelId="{822C77FD-CB26-4ECD-8CF1-8C0B1C289544}" type="parTrans" cxnId="{09C4EA55-A9C7-4845-9800-DD545AF768EE}">
      <dgm:prSet/>
      <dgm:spPr/>
      <dgm:t>
        <a:bodyPr/>
        <a:lstStyle/>
        <a:p>
          <a:endParaRPr lang="en-SG"/>
        </a:p>
      </dgm:t>
    </dgm:pt>
    <dgm:pt modelId="{552E5B24-DFB9-4222-8AE2-34A9E7E0E11F}" type="sibTrans" cxnId="{09C4EA55-A9C7-4845-9800-DD545AF768EE}">
      <dgm:prSet/>
      <dgm:spPr/>
      <dgm:t>
        <a:bodyPr/>
        <a:lstStyle/>
        <a:p>
          <a:endParaRPr lang="en-SG"/>
        </a:p>
      </dgm:t>
    </dgm:pt>
    <dgm:pt modelId="{8D6E753E-71F5-48F8-ADE7-2566FE7F9080}">
      <dgm:prSet phldrT="[Text]"/>
      <dgm:spPr>
        <a:solidFill>
          <a:schemeClr val="accent1"/>
        </a:solidFill>
      </dgm:spPr>
      <dgm:t>
        <a:bodyPr/>
        <a:lstStyle/>
        <a:p>
          <a:r>
            <a:rPr lang="vi-VN">
              <a:latin typeface="Times New Roman" panose="02020603050405020304" pitchFamily="18" charset="0"/>
            </a:rPr>
            <a:t>Mà có “tôi” nghĩa là “bố tôi” nuôi được.</a:t>
          </a:r>
          <a:endParaRPr lang="en-SG" dirty="0"/>
        </a:p>
      </dgm:t>
    </dgm:pt>
    <dgm:pt modelId="{BD04223E-23C7-4475-9452-B5CDA7DB12D9}" type="parTrans" cxnId="{2695F183-AA50-41B2-BC02-1DAA456FB07E}">
      <dgm:prSet/>
      <dgm:spPr/>
      <dgm:t>
        <a:bodyPr/>
        <a:lstStyle/>
        <a:p>
          <a:endParaRPr lang="en-SG"/>
        </a:p>
      </dgm:t>
    </dgm:pt>
    <dgm:pt modelId="{18EDEE96-A609-48CB-84B4-29144B06ECDA}" type="sibTrans" cxnId="{2695F183-AA50-41B2-BC02-1DAA456FB07E}">
      <dgm:prSet/>
      <dgm:spPr/>
      <dgm:t>
        <a:bodyPr/>
        <a:lstStyle/>
        <a:p>
          <a:endParaRPr lang="en-SG"/>
        </a:p>
      </dgm:t>
    </dgm:pt>
    <dgm:pt modelId="{49AF508B-D525-4E1C-8FC0-BBF54CBD06A9}" type="pres">
      <dgm:prSet presAssocID="{0C276A75-460F-4C38-A0ED-7FE42F20B54C}" presName="layout" presStyleCnt="0">
        <dgm:presLayoutVars>
          <dgm:chMax/>
          <dgm:chPref/>
          <dgm:dir/>
          <dgm:animOne val="branch"/>
          <dgm:animLvl val="lvl"/>
          <dgm:resizeHandles/>
        </dgm:presLayoutVars>
      </dgm:prSet>
      <dgm:spPr/>
    </dgm:pt>
    <dgm:pt modelId="{68BFC0D5-0DB6-4774-99A5-DBE12BCF730A}" type="pres">
      <dgm:prSet presAssocID="{56230F27-FC40-4D10-A1C6-22DF19ECA756}" presName="root" presStyleCnt="0">
        <dgm:presLayoutVars>
          <dgm:chMax/>
          <dgm:chPref val="4"/>
        </dgm:presLayoutVars>
      </dgm:prSet>
      <dgm:spPr/>
    </dgm:pt>
    <dgm:pt modelId="{7E2D361E-B3DE-4D79-9F74-79AA22BFBD78}" type="pres">
      <dgm:prSet presAssocID="{56230F27-FC40-4D10-A1C6-22DF19ECA756}" presName="rootComposite" presStyleCnt="0">
        <dgm:presLayoutVars/>
      </dgm:prSet>
      <dgm:spPr/>
    </dgm:pt>
    <dgm:pt modelId="{E52AD0F1-BCEE-4DD2-9B46-B18E9A9A476A}" type="pres">
      <dgm:prSet presAssocID="{56230F27-FC40-4D10-A1C6-22DF19ECA756}" presName="rootText" presStyleLbl="node0" presStyleIdx="0" presStyleCnt="1">
        <dgm:presLayoutVars>
          <dgm:chMax/>
          <dgm:chPref val="4"/>
        </dgm:presLayoutVars>
      </dgm:prSet>
      <dgm:spPr/>
    </dgm:pt>
    <dgm:pt modelId="{27152B25-7CFE-4332-A199-44A38260AAC5}" type="pres">
      <dgm:prSet presAssocID="{56230F27-FC40-4D10-A1C6-22DF19ECA756}" presName="childShape" presStyleCnt="0">
        <dgm:presLayoutVars>
          <dgm:chMax val="0"/>
          <dgm:chPref val="0"/>
        </dgm:presLayoutVars>
      </dgm:prSet>
      <dgm:spPr/>
    </dgm:pt>
    <dgm:pt modelId="{30488753-F647-45BB-9123-93A8DBE34305}" type="pres">
      <dgm:prSet presAssocID="{1F3E0DD6-4AAE-4E24-BDBB-21A783241979}" presName="childComposite" presStyleCnt="0">
        <dgm:presLayoutVars>
          <dgm:chMax val="0"/>
          <dgm:chPref val="0"/>
        </dgm:presLayoutVars>
      </dgm:prSet>
      <dgm:spPr/>
    </dgm:pt>
    <dgm:pt modelId="{CA80A06E-082D-407F-9B88-A8377C939D2D}" type="pres">
      <dgm:prSet presAssocID="{1F3E0DD6-4AAE-4E24-BDBB-21A783241979}"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8000" r="-18000"/>
          </a:stretch>
        </a:blipFill>
      </dgm:spPr>
    </dgm:pt>
    <dgm:pt modelId="{31582C40-BFF9-4EF0-A007-8B37A9C11712}" type="pres">
      <dgm:prSet presAssocID="{1F3E0DD6-4AAE-4E24-BDBB-21A783241979}" presName="childText" presStyleLbl="lnNode1" presStyleIdx="0" presStyleCnt="2">
        <dgm:presLayoutVars>
          <dgm:chMax val="0"/>
          <dgm:chPref val="0"/>
          <dgm:bulletEnabled val="1"/>
        </dgm:presLayoutVars>
      </dgm:prSet>
      <dgm:spPr/>
    </dgm:pt>
    <dgm:pt modelId="{3BA5F0BE-27EA-45D5-B913-A8CAD4DE622A}" type="pres">
      <dgm:prSet presAssocID="{8D6E753E-71F5-48F8-ADE7-2566FE7F9080}" presName="childComposite" presStyleCnt="0">
        <dgm:presLayoutVars>
          <dgm:chMax val="0"/>
          <dgm:chPref val="0"/>
        </dgm:presLayoutVars>
      </dgm:prSet>
      <dgm:spPr/>
    </dgm:pt>
    <dgm:pt modelId="{AD6FFEB8-85C6-4F52-8EE9-B21B0E9995D5}" type="pres">
      <dgm:prSet presAssocID="{8D6E753E-71F5-48F8-ADE7-2566FE7F9080}"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2000" r="-22000"/>
          </a:stretch>
        </a:blipFill>
      </dgm:spPr>
    </dgm:pt>
    <dgm:pt modelId="{C11101D6-2D39-4D2D-AD0B-B65F62D9B1C2}" type="pres">
      <dgm:prSet presAssocID="{8D6E753E-71F5-48F8-ADE7-2566FE7F9080}" presName="childText" presStyleLbl="lnNode1" presStyleIdx="1" presStyleCnt="2">
        <dgm:presLayoutVars>
          <dgm:chMax val="0"/>
          <dgm:chPref val="0"/>
          <dgm:bulletEnabled val="1"/>
        </dgm:presLayoutVars>
      </dgm:prSet>
      <dgm:spPr/>
    </dgm:pt>
  </dgm:ptLst>
  <dgm:cxnLst>
    <dgm:cxn modelId="{5BDFEB3A-B176-4A4E-9485-0491D5321BD6}" type="presOf" srcId="{1F3E0DD6-4AAE-4E24-BDBB-21A783241979}" destId="{31582C40-BFF9-4EF0-A007-8B37A9C11712}" srcOrd="0" destOrd="0" presId="urn:microsoft.com/office/officeart/2008/layout/PictureAccentList"/>
    <dgm:cxn modelId="{09C4EA55-A9C7-4845-9800-DD545AF768EE}" srcId="{56230F27-FC40-4D10-A1C6-22DF19ECA756}" destId="{1F3E0DD6-4AAE-4E24-BDBB-21A783241979}" srcOrd="0" destOrd="0" parTransId="{822C77FD-CB26-4ECD-8CF1-8C0B1C289544}" sibTransId="{552E5B24-DFB9-4222-8AE2-34A9E7E0E11F}"/>
    <dgm:cxn modelId="{2695F183-AA50-41B2-BC02-1DAA456FB07E}" srcId="{56230F27-FC40-4D10-A1C6-22DF19ECA756}" destId="{8D6E753E-71F5-48F8-ADE7-2566FE7F9080}" srcOrd="1" destOrd="0" parTransId="{BD04223E-23C7-4475-9452-B5CDA7DB12D9}" sibTransId="{18EDEE96-A609-48CB-84B4-29144B06ECDA}"/>
    <dgm:cxn modelId="{5ED0518D-BA48-481A-A228-5B04A29B3493}" type="presOf" srcId="{56230F27-FC40-4D10-A1C6-22DF19ECA756}" destId="{E52AD0F1-BCEE-4DD2-9B46-B18E9A9A476A}" srcOrd="0" destOrd="0" presId="urn:microsoft.com/office/officeart/2008/layout/PictureAccentList"/>
    <dgm:cxn modelId="{8A9F7494-37F5-4D86-B35F-8ACFEE3E28D0}" srcId="{0C276A75-460F-4C38-A0ED-7FE42F20B54C}" destId="{56230F27-FC40-4D10-A1C6-22DF19ECA756}" srcOrd="0" destOrd="0" parTransId="{EFCFEC7D-8FF1-4E56-A7DF-A60E4297082E}" sibTransId="{D57B6AB8-9522-4BE4-B5AB-4C286193EC65}"/>
    <dgm:cxn modelId="{77992CAF-B1B4-4B53-8E82-E085D29B1BF0}" type="presOf" srcId="{8D6E753E-71F5-48F8-ADE7-2566FE7F9080}" destId="{C11101D6-2D39-4D2D-AD0B-B65F62D9B1C2}" srcOrd="0" destOrd="0" presId="urn:microsoft.com/office/officeart/2008/layout/PictureAccentList"/>
    <dgm:cxn modelId="{B4BE19DA-9354-4C2C-AD23-981A56AA0262}" type="presOf" srcId="{0C276A75-460F-4C38-A0ED-7FE42F20B54C}" destId="{49AF508B-D525-4E1C-8FC0-BBF54CBD06A9}" srcOrd="0" destOrd="0" presId="urn:microsoft.com/office/officeart/2008/layout/PictureAccentList"/>
    <dgm:cxn modelId="{5E65D758-AE56-4B39-B4E7-3C0C5C0107C3}" type="presParOf" srcId="{49AF508B-D525-4E1C-8FC0-BBF54CBD06A9}" destId="{68BFC0D5-0DB6-4774-99A5-DBE12BCF730A}" srcOrd="0" destOrd="0" presId="urn:microsoft.com/office/officeart/2008/layout/PictureAccentList"/>
    <dgm:cxn modelId="{288E5527-59FC-44B2-B446-B7D5024FDB0F}" type="presParOf" srcId="{68BFC0D5-0DB6-4774-99A5-DBE12BCF730A}" destId="{7E2D361E-B3DE-4D79-9F74-79AA22BFBD78}" srcOrd="0" destOrd="0" presId="urn:microsoft.com/office/officeart/2008/layout/PictureAccentList"/>
    <dgm:cxn modelId="{CDFBCCBD-0CC6-4DCC-B73C-825C0FB6B1C6}" type="presParOf" srcId="{7E2D361E-B3DE-4D79-9F74-79AA22BFBD78}" destId="{E52AD0F1-BCEE-4DD2-9B46-B18E9A9A476A}" srcOrd="0" destOrd="0" presId="urn:microsoft.com/office/officeart/2008/layout/PictureAccentList"/>
    <dgm:cxn modelId="{09D7690D-8A90-405F-9AB0-891FF732C95D}" type="presParOf" srcId="{68BFC0D5-0DB6-4774-99A5-DBE12BCF730A}" destId="{27152B25-7CFE-4332-A199-44A38260AAC5}" srcOrd="1" destOrd="0" presId="urn:microsoft.com/office/officeart/2008/layout/PictureAccentList"/>
    <dgm:cxn modelId="{39ABF345-1AC9-48AE-B7A1-957A24FB5F67}" type="presParOf" srcId="{27152B25-7CFE-4332-A199-44A38260AAC5}" destId="{30488753-F647-45BB-9123-93A8DBE34305}" srcOrd="0" destOrd="0" presId="urn:microsoft.com/office/officeart/2008/layout/PictureAccentList"/>
    <dgm:cxn modelId="{C3786093-7946-4312-A4E2-C05C1E6577C1}" type="presParOf" srcId="{30488753-F647-45BB-9123-93A8DBE34305}" destId="{CA80A06E-082D-407F-9B88-A8377C939D2D}" srcOrd="0" destOrd="0" presId="urn:microsoft.com/office/officeart/2008/layout/PictureAccentList"/>
    <dgm:cxn modelId="{4CFAB333-1C54-45C3-B707-C5DB6CD9CB02}" type="presParOf" srcId="{30488753-F647-45BB-9123-93A8DBE34305}" destId="{31582C40-BFF9-4EF0-A007-8B37A9C11712}" srcOrd="1" destOrd="0" presId="urn:microsoft.com/office/officeart/2008/layout/PictureAccentList"/>
    <dgm:cxn modelId="{34099EB1-0637-45A2-91DF-2503B22429F5}" type="presParOf" srcId="{27152B25-7CFE-4332-A199-44A38260AAC5}" destId="{3BA5F0BE-27EA-45D5-B913-A8CAD4DE622A}" srcOrd="1" destOrd="0" presId="urn:microsoft.com/office/officeart/2008/layout/PictureAccentList"/>
    <dgm:cxn modelId="{F4BDC226-A1FB-42C3-8A2C-698BAE944517}" type="presParOf" srcId="{3BA5F0BE-27EA-45D5-B913-A8CAD4DE622A}" destId="{AD6FFEB8-85C6-4F52-8EE9-B21B0E9995D5}" srcOrd="0" destOrd="0" presId="urn:microsoft.com/office/officeart/2008/layout/PictureAccentList"/>
    <dgm:cxn modelId="{336BA3DA-ACC2-41FF-A7FD-EEA6E7A93A45}" type="presParOf" srcId="{3BA5F0BE-27EA-45D5-B913-A8CAD4DE622A}" destId="{C11101D6-2D39-4D2D-AD0B-B65F62D9B1C2}"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AD0F1-BCEE-4DD2-9B46-B18E9A9A476A}">
      <dsp:nvSpPr>
        <dsp:cNvPr id="0" name=""/>
        <dsp:cNvSpPr/>
      </dsp:nvSpPr>
      <dsp:spPr>
        <a:xfrm>
          <a:off x="0" y="576248"/>
          <a:ext cx="5627328" cy="164642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a:lnSpc>
              <a:spcPct val="90000"/>
            </a:lnSpc>
            <a:spcBef>
              <a:spcPct val="0"/>
            </a:spcBef>
            <a:spcAft>
              <a:spcPct val="35000"/>
            </a:spcAft>
            <a:buNone/>
          </a:pPr>
          <a:r>
            <a:rPr lang="vi-VN" sz="5200" b="1" kern="1200">
              <a:latin typeface="Times New Roman" panose="02020603050405020304" pitchFamily="18" charset="0"/>
            </a:rPr>
            <a:t>Vi phạm phương châm về lượng</a:t>
          </a:r>
          <a:endParaRPr lang="en-SG" sz="5200" kern="1200" dirty="0"/>
        </a:p>
      </dsp:txBody>
      <dsp:txXfrm>
        <a:off x="48222" y="624470"/>
        <a:ext cx="5530884" cy="1549981"/>
      </dsp:txXfrm>
    </dsp:sp>
    <dsp:sp modelId="{CA80A06E-082D-407F-9B88-A8377C939D2D}">
      <dsp:nvSpPr>
        <dsp:cNvPr id="0" name=""/>
        <dsp:cNvSpPr/>
      </dsp:nvSpPr>
      <dsp:spPr>
        <a:xfrm>
          <a:off x="0" y="2519031"/>
          <a:ext cx="1646425" cy="1646425"/>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582C40-BFF9-4EF0-A007-8B37A9C11712}">
      <dsp:nvSpPr>
        <dsp:cNvPr id="0" name=""/>
        <dsp:cNvSpPr/>
      </dsp:nvSpPr>
      <dsp:spPr>
        <a:xfrm>
          <a:off x="1745211" y="2519031"/>
          <a:ext cx="3882116" cy="1646425"/>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vi-VN" sz="2700" kern="1200">
              <a:latin typeface="Times New Roman" panose="02020603050405020304" pitchFamily="18" charset="0"/>
            </a:rPr>
            <a:t>Thừa câu hỏi cuối, vì nếu không nuôi được</a:t>
          </a:r>
          <a:r>
            <a:rPr lang="en-US" sz="2700" kern="1200">
              <a:latin typeface="Times New Roman" panose="02020603050405020304" pitchFamily="18" charset="0"/>
            </a:rPr>
            <a:t> </a:t>
          </a:r>
          <a:r>
            <a:rPr lang="vi-VN" sz="2700" kern="1200">
              <a:latin typeface="Times New Roman" panose="02020603050405020304" pitchFamily="18" charset="0"/>
            </a:rPr>
            <a:t> “bố” thì làm gì có tôi. </a:t>
          </a:r>
          <a:endParaRPr lang="en-SG" sz="2700" kern="1200" dirty="0"/>
        </a:p>
      </dsp:txBody>
      <dsp:txXfrm>
        <a:off x="1825597" y="2599417"/>
        <a:ext cx="3721344" cy="1485653"/>
      </dsp:txXfrm>
    </dsp:sp>
    <dsp:sp modelId="{AD6FFEB8-85C6-4F52-8EE9-B21B0E9995D5}">
      <dsp:nvSpPr>
        <dsp:cNvPr id="0" name=""/>
        <dsp:cNvSpPr/>
      </dsp:nvSpPr>
      <dsp:spPr>
        <a:xfrm>
          <a:off x="0" y="4363027"/>
          <a:ext cx="1646425" cy="1646425"/>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101D6-2D39-4D2D-AD0B-B65F62D9B1C2}">
      <dsp:nvSpPr>
        <dsp:cNvPr id="0" name=""/>
        <dsp:cNvSpPr/>
      </dsp:nvSpPr>
      <dsp:spPr>
        <a:xfrm>
          <a:off x="1745211" y="4363027"/>
          <a:ext cx="3882116" cy="1646425"/>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vi-VN" sz="2700" kern="1200">
              <a:latin typeface="Times New Roman" panose="02020603050405020304" pitchFamily="18" charset="0"/>
            </a:rPr>
            <a:t>Mà có “tôi” nghĩa là “bố tôi” nuôi được.</a:t>
          </a:r>
          <a:endParaRPr lang="en-SG" sz="2700" kern="1200" dirty="0"/>
        </a:p>
      </dsp:txBody>
      <dsp:txXfrm>
        <a:off x="1825597" y="4443413"/>
        <a:ext cx="3721344" cy="1485653"/>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05055-EDD7-4AB9-893C-DF351F6378BE}" type="datetimeFigureOut">
              <a:rPr lang="en-SG" smtClean="0"/>
              <a:t>17/8/2020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9301E-AE63-4C61-9EE9-CDBC85329F11}" type="slidenum">
              <a:rPr lang="en-SG" smtClean="0"/>
              <a:t>‹#›</a:t>
            </a:fld>
            <a:endParaRPr lang="en-SG"/>
          </a:p>
        </p:txBody>
      </p:sp>
    </p:spTree>
    <p:extLst>
      <p:ext uri="{BB962C8B-B14F-4D97-AF65-F5344CB8AC3E}">
        <p14:creationId xmlns:p14="http://schemas.microsoft.com/office/powerpoint/2010/main" val="233684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a:t>
            </a:fld>
            <a:endParaRPr lang="en-SG"/>
          </a:p>
        </p:txBody>
      </p:sp>
    </p:spTree>
    <p:extLst>
      <p:ext uri="{BB962C8B-B14F-4D97-AF65-F5344CB8AC3E}">
        <p14:creationId xmlns:p14="http://schemas.microsoft.com/office/powerpoint/2010/main" val="3623451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11</a:t>
            </a:fld>
            <a:endParaRPr lang="en-SG"/>
          </a:p>
        </p:txBody>
      </p:sp>
    </p:spTree>
    <p:extLst>
      <p:ext uri="{BB962C8B-B14F-4D97-AF65-F5344CB8AC3E}">
        <p14:creationId xmlns:p14="http://schemas.microsoft.com/office/powerpoint/2010/main" val="339318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12</a:t>
            </a:fld>
            <a:endParaRPr lang="en-SG"/>
          </a:p>
        </p:txBody>
      </p:sp>
    </p:spTree>
    <p:extLst>
      <p:ext uri="{BB962C8B-B14F-4D97-AF65-F5344CB8AC3E}">
        <p14:creationId xmlns:p14="http://schemas.microsoft.com/office/powerpoint/2010/main" val="836691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13</a:t>
            </a:fld>
            <a:endParaRPr lang="en-SG"/>
          </a:p>
        </p:txBody>
      </p:sp>
    </p:spTree>
    <p:extLst>
      <p:ext uri="{BB962C8B-B14F-4D97-AF65-F5344CB8AC3E}">
        <p14:creationId xmlns:p14="http://schemas.microsoft.com/office/powerpoint/2010/main" val="3659950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14</a:t>
            </a:fld>
            <a:endParaRPr lang="en-SG"/>
          </a:p>
        </p:txBody>
      </p:sp>
    </p:spTree>
    <p:extLst>
      <p:ext uri="{BB962C8B-B14F-4D97-AF65-F5344CB8AC3E}">
        <p14:creationId xmlns:p14="http://schemas.microsoft.com/office/powerpoint/2010/main" val="1022331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15</a:t>
            </a:fld>
            <a:endParaRPr lang="en-SG"/>
          </a:p>
        </p:txBody>
      </p:sp>
    </p:spTree>
    <p:extLst>
      <p:ext uri="{BB962C8B-B14F-4D97-AF65-F5344CB8AC3E}">
        <p14:creationId xmlns:p14="http://schemas.microsoft.com/office/powerpoint/2010/main" val="3785204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16</a:t>
            </a:fld>
            <a:endParaRPr lang="en-SG"/>
          </a:p>
        </p:txBody>
      </p:sp>
    </p:spTree>
    <p:extLst>
      <p:ext uri="{BB962C8B-B14F-4D97-AF65-F5344CB8AC3E}">
        <p14:creationId xmlns:p14="http://schemas.microsoft.com/office/powerpoint/2010/main" val="1740645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17</a:t>
            </a:fld>
            <a:endParaRPr lang="en-SG"/>
          </a:p>
        </p:txBody>
      </p:sp>
    </p:spTree>
    <p:extLst>
      <p:ext uri="{BB962C8B-B14F-4D97-AF65-F5344CB8AC3E}">
        <p14:creationId xmlns:p14="http://schemas.microsoft.com/office/powerpoint/2010/main" val="2015215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18</a:t>
            </a:fld>
            <a:endParaRPr lang="en-SG"/>
          </a:p>
        </p:txBody>
      </p:sp>
    </p:spTree>
    <p:extLst>
      <p:ext uri="{BB962C8B-B14F-4D97-AF65-F5344CB8AC3E}">
        <p14:creationId xmlns:p14="http://schemas.microsoft.com/office/powerpoint/2010/main" val="2660506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19</a:t>
            </a:fld>
            <a:endParaRPr lang="en-SG"/>
          </a:p>
        </p:txBody>
      </p:sp>
    </p:spTree>
    <p:extLst>
      <p:ext uri="{BB962C8B-B14F-4D97-AF65-F5344CB8AC3E}">
        <p14:creationId xmlns:p14="http://schemas.microsoft.com/office/powerpoint/2010/main" val="78410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a:t>
            </a:fld>
            <a:endParaRPr lang="en-SG"/>
          </a:p>
        </p:txBody>
      </p:sp>
    </p:spTree>
    <p:extLst>
      <p:ext uri="{BB962C8B-B14F-4D97-AF65-F5344CB8AC3E}">
        <p14:creationId xmlns:p14="http://schemas.microsoft.com/office/powerpoint/2010/main" val="3726401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20</a:t>
            </a:fld>
            <a:endParaRPr lang="en-SG"/>
          </a:p>
        </p:txBody>
      </p:sp>
    </p:spTree>
    <p:extLst>
      <p:ext uri="{BB962C8B-B14F-4D97-AF65-F5344CB8AC3E}">
        <p14:creationId xmlns:p14="http://schemas.microsoft.com/office/powerpoint/2010/main" val="2367167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21</a:t>
            </a:fld>
            <a:endParaRPr lang="en-SG"/>
          </a:p>
        </p:txBody>
      </p:sp>
    </p:spTree>
    <p:extLst>
      <p:ext uri="{BB962C8B-B14F-4D97-AF65-F5344CB8AC3E}">
        <p14:creationId xmlns:p14="http://schemas.microsoft.com/office/powerpoint/2010/main" val="1574071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22</a:t>
            </a:fld>
            <a:endParaRPr lang="en-SG"/>
          </a:p>
        </p:txBody>
      </p:sp>
    </p:spTree>
    <p:extLst>
      <p:ext uri="{BB962C8B-B14F-4D97-AF65-F5344CB8AC3E}">
        <p14:creationId xmlns:p14="http://schemas.microsoft.com/office/powerpoint/2010/main" val="387287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23</a:t>
            </a:fld>
            <a:endParaRPr lang="en-SG"/>
          </a:p>
        </p:txBody>
      </p:sp>
    </p:spTree>
    <p:extLst>
      <p:ext uri="{BB962C8B-B14F-4D97-AF65-F5344CB8AC3E}">
        <p14:creationId xmlns:p14="http://schemas.microsoft.com/office/powerpoint/2010/main" val="2999669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24</a:t>
            </a:fld>
            <a:endParaRPr lang="en-SG"/>
          </a:p>
        </p:txBody>
      </p:sp>
    </p:spTree>
    <p:extLst>
      <p:ext uri="{BB962C8B-B14F-4D97-AF65-F5344CB8AC3E}">
        <p14:creationId xmlns:p14="http://schemas.microsoft.com/office/powerpoint/2010/main" val="3348791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25</a:t>
            </a:fld>
            <a:endParaRPr lang="en-SG"/>
          </a:p>
        </p:txBody>
      </p:sp>
    </p:spTree>
    <p:extLst>
      <p:ext uri="{BB962C8B-B14F-4D97-AF65-F5344CB8AC3E}">
        <p14:creationId xmlns:p14="http://schemas.microsoft.com/office/powerpoint/2010/main" val="3958780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26</a:t>
            </a:fld>
            <a:endParaRPr lang="en-SG"/>
          </a:p>
        </p:txBody>
      </p:sp>
    </p:spTree>
    <p:extLst>
      <p:ext uri="{BB962C8B-B14F-4D97-AF65-F5344CB8AC3E}">
        <p14:creationId xmlns:p14="http://schemas.microsoft.com/office/powerpoint/2010/main" val="1772987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27</a:t>
            </a:fld>
            <a:endParaRPr lang="en-SG"/>
          </a:p>
        </p:txBody>
      </p:sp>
    </p:spTree>
    <p:extLst>
      <p:ext uri="{BB962C8B-B14F-4D97-AF65-F5344CB8AC3E}">
        <p14:creationId xmlns:p14="http://schemas.microsoft.com/office/powerpoint/2010/main" val="701580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28</a:t>
            </a:fld>
            <a:endParaRPr lang="en-SG"/>
          </a:p>
        </p:txBody>
      </p:sp>
    </p:spTree>
    <p:extLst>
      <p:ext uri="{BB962C8B-B14F-4D97-AF65-F5344CB8AC3E}">
        <p14:creationId xmlns:p14="http://schemas.microsoft.com/office/powerpoint/2010/main" val="435664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29</a:t>
            </a:fld>
            <a:endParaRPr lang="en-SG"/>
          </a:p>
        </p:txBody>
      </p:sp>
    </p:spTree>
    <p:extLst>
      <p:ext uri="{BB962C8B-B14F-4D97-AF65-F5344CB8AC3E}">
        <p14:creationId xmlns:p14="http://schemas.microsoft.com/office/powerpoint/2010/main" val="276121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a:t>
            </a:fld>
            <a:endParaRPr lang="en-SG"/>
          </a:p>
        </p:txBody>
      </p:sp>
    </p:spTree>
    <p:extLst>
      <p:ext uri="{BB962C8B-B14F-4D97-AF65-F5344CB8AC3E}">
        <p14:creationId xmlns:p14="http://schemas.microsoft.com/office/powerpoint/2010/main" val="2517305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30</a:t>
            </a:fld>
            <a:endParaRPr lang="en-SG"/>
          </a:p>
        </p:txBody>
      </p:sp>
    </p:spTree>
    <p:extLst>
      <p:ext uri="{BB962C8B-B14F-4D97-AF65-F5344CB8AC3E}">
        <p14:creationId xmlns:p14="http://schemas.microsoft.com/office/powerpoint/2010/main" val="2954715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31</a:t>
            </a:fld>
            <a:endParaRPr lang="en-SG"/>
          </a:p>
        </p:txBody>
      </p:sp>
    </p:spTree>
    <p:extLst>
      <p:ext uri="{BB962C8B-B14F-4D97-AF65-F5344CB8AC3E}">
        <p14:creationId xmlns:p14="http://schemas.microsoft.com/office/powerpoint/2010/main" val="169191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32</a:t>
            </a:fld>
            <a:endParaRPr lang="en-SG"/>
          </a:p>
        </p:txBody>
      </p:sp>
    </p:spTree>
    <p:extLst>
      <p:ext uri="{BB962C8B-B14F-4D97-AF65-F5344CB8AC3E}">
        <p14:creationId xmlns:p14="http://schemas.microsoft.com/office/powerpoint/2010/main" val="1334294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7177F0A-7D0A-4FC1-A3DD-558C658FA015}"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3322490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7177F0A-7D0A-4FC1-A3DD-558C658FA015}"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3377173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4</a:t>
            </a:fld>
            <a:endParaRPr lang="en-SG"/>
          </a:p>
        </p:txBody>
      </p:sp>
    </p:spTree>
    <p:extLst>
      <p:ext uri="{BB962C8B-B14F-4D97-AF65-F5344CB8AC3E}">
        <p14:creationId xmlns:p14="http://schemas.microsoft.com/office/powerpoint/2010/main" val="116145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5</a:t>
            </a:fld>
            <a:endParaRPr lang="en-SG"/>
          </a:p>
        </p:txBody>
      </p:sp>
    </p:spTree>
    <p:extLst>
      <p:ext uri="{BB962C8B-B14F-4D97-AF65-F5344CB8AC3E}">
        <p14:creationId xmlns:p14="http://schemas.microsoft.com/office/powerpoint/2010/main" val="166086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6</a:t>
            </a:fld>
            <a:endParaRPr lang="en-SG"/>
          </a:p>
        </p:txBody>
      </p:sp>
    </p:spTree>
    <p:extLst>
      <p:ext uri="{BB962C8B-B14F-4D97-AF65-F5344CB8AC3E}">
        <p14:creationId xmlns:p14="http://schemas.microsoft.com/office/powerpoint/2010/main" val="63648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7</a:t>
            </a:fld>
            <a:endParaRPr lang="en-SG"/>
          </a:p>
        </p:txBody>
      </p:sp>
    </p:spTree>
    <p:extLst>
      <p:ext uri="{BB962C8B-B14F-4D97-AF65-F5344CB8AC3E}">
        <p14:creationId xmlns:p14="http://schemas.microsoft.com/office/powerpoint/2010/main" val="1672137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8</a:t>
            </a:fld>
            <a:endParaRPr lang="en-SG"/>
          </a:p>
        </p:txBody>
      </p:sp>
    </p:spTree>
    <p:extLst>
      <p:ext uri="{BB962C8B-B14F-4D97-AF65-F5344CB8AC3E}">
        <p14:creationId xmlns:p14="http://schemas.microsoft.com/office/powerpoint/2010/main" val="2681030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9</a:t>
            </a:fld>
            <a:endParaRPr lang="en-SG"/>
          </a:p>
        </p:txBody>
      </p:sp>
    </p:spTree>
    <p:extLst>
      <p:ext uri="{BB962C8B-B14F-4D97-AF65-F5344CB8AC3E}">
        <p14:creationId xmlns:p14="http://schemas.microsoft.com/office/powerpoint/2010/main" val="408901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17/08/2020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17/08/2020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17/08/2020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17/08/2020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17/08/2020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17/08/2020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17/08/2020</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17/08/2020</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17/08/2020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17/08/2020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17/08/2020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17/08/2020</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3" Type="http://schemas.openxmlformats.org/officeDocument/2006/relationships/image" Target="../media/image37.gif"/><Relationship Id="rId18" Type="http://schemas.openxmlformats.org/officeDocument/2006/relationships/image" Target="../media/image42.png"/><Relationship Id="rId26" Type="http://schemas.openxmlformats.org/officeDocument/2006/relationships/slide" Target="slide23.xml"/><Relationship Id="rId21" Type="http://schemas.openxmlformats.org/officeDocument/2006/relationships/image" Target="../media/image45.png"/><Relationship Id="rId34" Type="http://schemas.openxmlformats.org/officeDocument/2006/relationships/slide" Target="slide30.xml"/><Relationship Id="rId7" Type="http://schemas.openxmlformats.org/officeDocument/2006/relationships/audio" Target="../media/audio3.wav"/><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gif"/><Relationship Id="rId33" Type="http://schemas.openxmlformats.org/officeDocument/2006/relationships/slide" Target="slide29.xml"/><Relationship Id="rId2" Type="http://schemas.openxmlformats.org/officeDocument/2006/relationships/audio" Target="../media/media1.wav"/><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slide" Target="slide25.xml"/><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35.gif"/><Relationship Id="rId24" Type="http://schemas.openxmlformats.org/officeDocument/2006/relationships/image" Target="../media/image48.png"/><Relationship Id="rId32" Type="http://schemas.openxmlformats.org/officeDocument/2006/relationships/slide" Target="slide28.xml"/><Relationship Id="rId37"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39.gif"/><Relationship Id="rId23" Type="http://schemas.openxmlformats.org/officeDocument/2006/relationships/image" Target="../media/image47.png"/><Relationship Id="rId28" Type="http://schemas.openxmlformats.org/officeDocument/2006/relationships/slide" Target="slide24.xml"/><Relationship Id="rId36" Type="http://schemas.openxmlformats.org/officeDocument/2006/relationships/slide" Target="slide32.xml"/><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slide" Target="slide27.xml"/><Relationship Id="rId4" Type="http://schemas.openxmlformats.org/officeDocument/2006/relationships/notesSlide" Target="../notesSlides/notesSlide22.xml"/><Relationship Id="rId9" Type="http://schemas.openxmlformats.org/officeDocument/2006/relationships/image" Target="../media/image33.gif"/><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0.gif"/><Relationship Id="rId30" Type="http://schemas.openxmlformats.org/officeDocument/2006/relationships/slide" Target="slide26.xml"/><Relationship Id="rId35" Type="http://schemas.openxmlformats.org/officeDocument/2006/relationships/slide" Target="slide31.xml"/><Relationship Id="rId8" Type="http://schemas.openxmlformats.org/officeDocument/2006/relationships/image" Target="../media/image32.png"/><Relationship Id="rId3"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1.wdp"/><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917D9-D33B-4F35-B1D9-75DD902D3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62" y="1553497"/>
            <a:ext cx="6858000" cy="6858000"/>
          </a:xfrm>
          <a:prstGeom prst="rect">
            <a:avLst/>
          </a:prstGeom>
        </p:spPr>
      </p:pic>
      <p:pic>
        <p:nvPicPr>
          <p:cNvPr id="4" name="Picture 3">
            <a:extLst>
              <a:ext uri="{FF2B5EF4-FFF2-40B4-BE49-F238E27FC236}">
                <a16:creationId xmlns:a16="http://schemas.microsoft.com/office/drawing/2014/main" id="{F78DE46E-C1EB-41F2-BF85-570F6B215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8527" y="3227438"/>
            <a:ext cx="4154129" cy="4154129"/>
          </a:xfrm>
          <a:prstGeom prst="rect">
            <a:avLst/>
          </a:prstGeom>
        </p:spPr>
      </p:pic>
      <p:pic>
        <p:nvPicPr>
          <p:cNvPr id="5" name="Picture 4">
            <a:extLst>
              <a:ext uri="{FF2B5EF4-FFF2-40B4-BE49-F238E27FC236}">
                <a16:creationId xmlns:a16="http://schemas.microsoft.com/office/drawing/2014/main" id="{D0B48C5A-649D-48C8-A1D6-2B4ABEE8A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3334" y="4208206"/>
            <a:ext cx="2765322" cy="2765322"/>
          </a:xfrm>
          <a:prstGeom prst="rect">
            <a:avLst/>
          </a:prstGeom>
        </p:spPr>
      </p:pic>
      <p:sp>
        <p:nvSpPr>
          <p:cNvPr id="6" name="TextBox 5">
            <a:extLst>
              <a:ext uri="{FF2B5EF4-FFF2-40B4-BE49-F238E27FC236}">
                <a16:creationId xmlns:a16="http://schemas.microsoft.com/office/drawing/2014/main" id="{BEA770F8-891B-4BE6-97A0-822DCAEC36CA}"/>
              </a:ext>
            </a:extLst>
          </p:cNvPr>
          <p:cNvSpPr txBox="1"/>
          <p:nvPr/>
        </p:nvSpPr>
        <p:spPr>
          <a:xfrm>
            <a:off x="1104088" y="1067028"/>
            <a:ext cx="9983823" cy="1323439"/>
          </a:xfrm>
          <a:prstGeom prst="rect">
            <a:avLst/>
          </a:prstGeom>
          <a:noFill/>
        </p:spPr>
        <p:txBody>
          <a:bodyPr wrap="none" rtlCol="0">
            <a:spAutoFit/>
          </a:bodyPr>
          <a:lstStyle/>
          <a:p>
            <a:r>
              <a:rPr lang="en-US" sz="8000" b="1" dirty="0" err="1">
                <a:solidFill>
                  <a:srgbClr val="FF0000"/>
                </a:solidFill>
                <a:latin typeface="#9Slide05 Heroe Inline Pro" pitchFamily="2" charset="0"/>
              </a:rPr>
              <a:t>Nồi</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nào</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úp</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vung</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nấy</a:t>
            </a:r>
            <a:endParaRPr lang="en-SG" sz="8000" b="1" dirty="0">
              <a:solidFill>
                <a:srgbClr val="FF0000"/>
              </a:solidFill>
              <a:latin typeface="#9Slide05 Heroe Inline Pro" pitchFamily="2" charset="0"/>
            </a:endParaRPr>
          </a:p>
        </p:txBody>
      </p:sp>
    </p:spTree>
    <p:extLst>
      <p:ext uri="{BB962C8B-B14F-4D97-AF65-F5344CB8AC3E}">
        <p14:creationId xmlns:p14="http://schemas.microsoft.com/office/powerpoint/2010/main" val="94606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Temp\400页超强PPT模板\花PNG\564ac5f35024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50" b="3156"/>
          <a:stretch>
            <a:fillRect/>
          </a:stretch>
        </p:blipFill>
        <p:spPr bwMode="auto">
          <a:xfrm>
            <a:off x="431371" y="-1"/>
            <a:ext cx="6912768"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07681" y="1720839"/>
            <a:ext cx="2960147" cy="3416320"/>
          </a:xfrm>
          <a:prstGeom prst="rect">
            <a:avLst/>
          </a:prstGeom>
          <a:noFill/>
        </p:spPr>
        <p:txBody>
          <a:bodyPr wrap="square" rtlCol="0">
            <a:spAutoFit/>
          </a:bodyPr>
          <a:lstStyle/>
          <a:p>
            <a:pPr algn="ct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Bài</a:t>
            </a:r>
            <a:r>
              <a:rPr lang="en-SG" altLang="zh-CN" sz="7200" dirty="0">
                <a:latin typeface="#9Slide03 Arima Madurai Black" panose="00000A00000000000000" pitchFamily="2" charset="0"/>
                <a:ea typeface="TypeLand 康熙字典體試用版" pitchFamily="50" charset="-120"/>
                <a:cs typeface="#9Slide03 Arima Madurai Black" panose="00000A00000000000000" pitchFamily="2" charset="0"/>
              </a:rPr>
              <a:t> </a:t>
            </a: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tập</a:t>
            </a:r>
            <a:r>
              <a:rPr lang="en-SG" altLang="zh-CN" sz="7200" dirty="0">
                <a:latin typeface="#9Slide03 Arima Madurai Black" panose="00000A00000000000000" pitchFamily="2" charset="0"/>
                <a:ea typeface="TypeLand 康熙字典體試用版" pitchFamily="50" charset="-120"/>
                <a:cs typeface="#9Slide03 Arima Madurai Black" panose="00000A00000000000000" pitchFamily="2" charset="0"/>
              </a:rPr>
              <a:t> </a:t>
            </a: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nhanh</a:t>
            </a:r>
            <a:endParaRPr lang="zh-CN" altLang="en-US" sz="7200" dirty="0">
              <a:latin typeface="#9Slide03 Arima Madurai Black" panose="00000A00000000000000" pitchFamily="2" charset="0"/>
              <a:ea typeface="TypeLand 康熙字典體試用版" pitchFamily="50" charset="-120"/>
              <a:cs typeface="#9Slide03 Arima Madurai Black" panose="00000A00000000000000" pitchFamily="2" charset="0"/>
            </a:endParaRPr>
          </a:p>
        </p:txBody>
      </p:sp>
      <p:sp>
        <p:nvSpPr>
          <p:cNvPr id="11" name="Rectangle 5">
            <a:extLst>
              <a:ext uri="{FF2B5EF4-FFF2-40B4-BE49-F238E27FC236}">
                <a16:creationId xmlns:a16="http://schemas.microsoft.com/office/drawing/2014/main" id="{38951986-8BAB-48B6-A242-F2CFBF8F2F0C}"/>
              </a:ext>
            </a:extLst>
          </p:cNvPr>
          <p:cNvSpPr>
            <a:spLocks noChangeArrowheads="1"/>
          </p:cNvSpPr>
          <p:nvPr/>
        </p:nvSpPr>
        <p:spPr bwMode="auto">
          <a:xfrm>
            <a:off x="7502012" y="831020"/>
            <a:ext cx="387391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eaLnBrk="1" hangingPunct="1">
              <a:spcBef>
                <a:spcPct val="20000"/>
              </a:spcBef>
            </a:pP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Đọc</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và</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cho</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biết</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câu</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chuyện</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sau</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đã</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vi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phạm</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phương</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châm</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về</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l</a:t>
            </a:r>
            <a:r>
              <a:rPr lang="vi-VN" altLang="en-US" sz="7200" b="1" dirty="0">
                <a:solidFill>
                  <a:schemeClr val="accent2">
                    <a:lumMod val="75000"/>
                  </a:schemeClr>
                </a:solidFill>
                <a:latin typeface="#9Slide05 SVNStudent" panose="02040603050506020204" pitchFamily="18" charset="0"/>
                <a:cs typeface="Times New Roman" panose="02020603050405020304" pitchFamily="18" charset="0"/>
              </a:rPr>
              <a:t>ư</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ợng</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thế</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nào</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a:t>
            </a:r>
            <a:endParaRPr lang="en-US" altLang="en-US" sz="4800" b="1" dirty="0">
              <a:solidFill>
                <a:schemeClr val="accent2">
                  <a:lumMod val="75000"/>
                </a:schemeClr>
              </a:solidFill>
              <a:latin typeface="#9Slide05 SVNStudent"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p:cTn id="10"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C841-BBA4-4C50-982C-D780BE98E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81883" y="3710037"/>
            <a:ext cx="3510117" cy="3117127"/>
          </a:xfrm>
          <a:prstGeom prst="rect">
            <a:avLst/>
          </a:prstGeom>
        </p:spPr>
      </p:pic>
      <p:sp>
        <p:nvSpPr>
          <p:cNvPr id="4" name="Rectangle 3">
            <a:extLst>
              <a:ext uri="{FF2B5EF4-FFF2-40B4-BE49-F238E27FC236}">
                <a16:creationId xmlns:a16="http://schemas.microsoft.com/office/drawing/2014/main" id="{C13B5235-4CCC-48B8-AD0C-797C5E0B27A3}"/>
              </a:ext>
            </a:extLst>
          </p:cNvPr>
          <p:cNvSpPr/>
          <p:nvPr/>
        </p:nvSpPr>
        <p:spPr>
          <a:xfrm>
            <a:off x="3257722" y="446159"/>
            <a:ext cx="5676555" cy="661720"/>
          </a:xfrm>
          <a:prstGeom prst="rect">
            <a:avLst/>
          </a:prstGeom>
        </p:spPr>
        <p:txBody>
          <a:bodyPr wrap="none">
            <a:spAutoFit/>
          </a:bodyPr>
          <a:lstStyle/>
          <a:p>
            <a:pPr algn="ctr">
              <a:lnSpc>
                <a:spcPct val="90000"/>
              </a:lnSpc>
            </a:pPr>
            <a:r>
              <a:rPr lang="vi-VN" sz="4000" b="1" dirty="0">
                <a:solidFill>
                  <a:srgbClr val="FF3399"/>
                </a:solidFill>
                <a:latin typeface="#9Slide03 Arima Madurai Black" panose="00000A00000000000000" pitchFamily="2" charset="0"/>
                <a:cs typeface="#9Slide03 Arima Madurai Black" panose="00000A00000000000000" pitchFamily="2" charset="0"/>
              </a:rPr>
              <a:t>CÓ NUÔI ĐƯỢC KHÔNG?</a:t>
            </a:r>
          </a:p>
        </p:txBody>
      </p:sp>
      <p:sp>
        <p:nvSpPr>
          <p:cNvPr id="5" name="Rectangle 4">
            <a:extLst>
              <a:ext uri="{FF2B5EF4-FFF2-40B4-BE49-F238E27FC236}">
                <a16:creationId xmlns:a16="http://schemas.microsoft.com/office/drawing/2014/main" id="{25FF7D12-A041-4569-9887-9F630362F0D0}"/>
              </a:ext>
            </a:extLst>
          </p:cNvPr>
          <p:cNvSpPr/>
          <p:nvPr/>
        </p:nvSpPr>
        <p:spPr>
          <a:xfrm>
            <a:off x="644011" y="1559752"/>
            <a:ext cx="10903975" cy="3582519"/>
          </a:xfrm>
          <a:prstGeom prst="rect">
            <a:avLst/>
          </a:prstGeom>
        </p:spPr>
        <p:txBody>
          <a:bodyPr wrap="square">
            <a:spAutoFit/>
          </a:bodyPr>
          <a:lstStyle/>
          <a:p>
            <a:pPr algn="just">
              <a:lnSpc>
                <a:spcPct val="90000"/>
              </a:lnSpc>
            </a:pPr>
            <a:r>
              <a:rPr lang="en-US" sz="3600" dirty="0">
                <a:solidFill>
                  <a:srgbClr val="0000FF"/>
                </a:solidFill>
                <a:latin typeface="Times New Roman" panose="02020603050405020304" pitchFamily="18" charset="0"/>
              </a:rPr>
              <a:t>	</a:t>
            </a:r>
            <a:r>
              <a:rPr lang="vi-VN" sz="3600" dirty="0">
                <a:solidFill>
                  <a:srgbClr val="0000FF"/>
                </a:solidFill>
                <a:latin typeface="Times New Roman" panose="02020603050405020304" pitchFamily="18" charset="0"/>
              </a:rPr>
              <a:t>Một anh, vợ có thai mới hơn bảy tháng mà đã sinh con. Anh ta sợ nuôi không được, gặp ai cũng hỏi.</a:t>
            </a:r>
            <a:r>
              <a:rPr lang="en-US" sz="3600" dirty="0">
                <a:solidFill>
                  <a:srgbClr val="0000FF"/>
                </a:solidFill>
                <a:latin typeface="Times New Roman" panose="02020603050405020304" pitchFamily="18" charset="0"/>
              </a:rPr>
              <a:t> </a:t>
            </a:r>
            <a:r>
              <a:rPr lang="vi-VN" sz="3600" dirty="0">
                <a:solidFill>
                  <a:srgbClr val="0000FF"/>
                </a:solidFill>
                <a:latin typeface="Times New Roman" panose="02020603050405020304" pitchFamily="18" charset="0"/>
              </a:rPr>
              <a:t>Một người bạn an ủi:</a:t>
            </a:r>
          </a:p>
          <a:p>
            <a:pPr algn="just">
              <a:lnSpc>
                <a:spcPct val="90000"/>
              </a:lnSpc>
            </a:pPr>
            <a:r>
              <a:rPr lang="vi-VN" sz="3600" dirty="0">
                <a:solidFill>
                  <a:srgbClr val="0000FF"/>
                </a:solidFill>
                <a:latin typeface="Times New Roman" panose="02020603050405020304" pitchFamily="18" charset="0"/>
              </a:rPr>
              <a:t>      - Không can gì mà sợ. Bà tôi sinh ra bố tôi, cũng đẻ non trước hai tháng đấy !</a:t>
            </a:r>
          </a:p>
          <a:p>
            <a:pPr algn="just">
              <a:lnSpc>
                <a:spcPct val="90000"/>
              </a:lnSpc>
            </a:pPr>
            <a:r>
              <a:rPr lang="vi-VN" sz="3600" dirty="0">
                <a:solidFill>
                  <a:srgbClr val="0000FF"/>
                </a:solidFill>
                <a:latin typeface="Times New Roman" panose="02020603050405020304" pitchFamily="18" charset="0"/>
              </a:rPr>
              <a:t>        Anh kia giật mình hỏi lại:</a:t>
            </a:r>
          </a:p>
          <a:p>
            <a:pPr algn="just">
              <a:lnSpc>
                <a:spcPct val="90000"/>
              </a:lnSpc>
            </a:pPr>
            <a:r>
              <a:rPr lang="vi-VN" sz="3600" dirty="0">
                <a:solidFill>
                  <a:srgbClr val="0000FF"/>
                </a:solidFill>
                <a:latin typeface="Times New Roman" panose="02020603050405020304" pitchFamily="18" charset="0"/>
              </a:rPr>
              <a:t>      - Thế à ? Rồi có nuôi được không?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50438D-2259-42B5-806E-E893EB0DD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0130" y="886814"/>
            <a:ext cx="5491870" cy="5491870"/>
          </a:xfrm>
          <a:prstGeom prst="rect">
            <a:avLst/>
          </a:prstGeom>
        </p:spPr>
      </p:pic>
      <p:graphicFrame>
        <p:nvGraphicFramePr>
          <p:cNvPr id="9" name="Diagram 8">
            <a:extLst>
              <a:ext uri="{FF2B5EF4-FFF2-40B4-BE49-F238E27FC236}">
                <a16:creationId xmlns:a16="http://schemas.microsoft.com/office/drawing/2014/main" id="{927ADCBB-D51E-4DD6-8702-A0F852ED18F6}"/>
              </a:ext>
            </a:extLst>
          </p:cNvPr>
          <p:cNvGraphicFramePr/>
          <p:nvPr>
            <p:extLst>
              <p:ext uri="{D42A27DB-BD31-4B8C-83A1-F6EECF244321}">
                <p14:modId xmlns:p14="http://schemas.microsoft.com/office/powerpoint/2010/main" val="2043391718"/>
              </p:ext>
            </p:extLst>
          </p:nvPr>
        </p:nvGraphicFramePr>
        <p:xfrm>
          <a:off x="773471" y="136149"/>
          <a:ext cx="5627328" cy="6585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286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190561" y="2246262"/>
            <a:ext cx="3868590" cy="2308324"/>
          </a:xfrm>
          <a:prstGeom prst="rect">
            <a:avLst/>
          </a:prstGeom>
          <a:noFill/>
          <a:ln w="9525">
            <a:noFill/>
            <a:miter lim="800000"/>
            <a:headEnd/>
            <a:tailEnd/>
          </a:ln>
        </p:spPr>
        <p:txBody>
          <a:bodyPr wrap="square">
            <a:spAutoFit/>
          </a:bodyPr>
          <a:lstStyle/>
          <a:p>
            <a:pPr algn="ct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II.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Phương</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châm</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về</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chất</a:t>
            </a:r>
            <a:endParaRPr lang="zh-CN" altLang="en-US" sz="72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extLst>
      <p:ext uri="{BB962C8B-B14F-4D97-AF65-F5344CB8AC3E}">
        <p14:creationId xmlns:p14="http://schemas.microsoft.com/office/powerpoint/2010/main" val="20440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2"/>
          <p:cNvSpPr txBox="1"/>
          <p:nvPr/>
        </p:nvSpPr>
        <p:spPr>
          <a:xfrm>
            <a:off x="224231" y="1366687"/>
            <a:ext cx="11743537" cy="52014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29235" indent="-15240" algn="ctr">
              <a:buFont typeface="Wingdings" panose="05000000000000000000" pitchFamily="2" charset="2"/>
            </a:pPr>
            <a:r>
              <a:rPr sz="2000" b="1" dirty="0">
                <a:solidFill>
                  <a:schemeClr val="accent6">
                    <a:lumMod val="75000"/>
                  </a:schemeClr>
                </a:solidFill>
                <a:latin typeface="Times New Roman" panose="02020603050405020304" pitchFamily="18" charset="0"/>
              </a:rPr>
              <a:t>QUẢ BÍ KHỔNG LỒ</a:t>
            </a:r>
            <a:endParaRPr sz="2000" b="1" dirty="0">
              <a:solidFill>
                <a:srgbClr val="800000"/>
              </a:solidFill>
              <a:latin typeface="Times New Roman" panose="02020603050405020304" pitchFamily="18" charset="0"/>
            </a:endParaRPr>
          </a:p>
          <a:p>
            <a:pPr marL="229235" indent="-15240"/>
            <a:r>
              <a:rPr sz="2400" dirty="0">
                <a:solidFill>
                  <a:srgbClr val="800000"/>
                </a:solidFill>
                <a:latin typeface="Times New Roman" panose="02020603050405020304" pitchFamily="18" charset="0"/>
              </a:rPr>
              <a:t>Hai anh chàng đi qua một khu vườn trồng bí. Một anh thấy quả bí to kêu lên:</a:t>
            </a:r>
          </a:p>
          <a:p>
            <a:pPr marL="229235" indent="-15240">
              <a:buFont typeface="Wingdings" panose="05000000000000000000" pitchFamily="2" charset="2"/>
            </a:pPr>
            <a:r>
              <a:rPr sz="2400" dirty="0">
                <a:solidFill>
                  <a:srgbClr val="800000"/>
                </a:solidFill>
                <a:latin typeface="Times New Roman" panose="02020603050405020304" pitchFamily="18" charset="0"/>
              </a:rPr>
              <a:t>- Chà, quả bí kia to thật !</a:t>
            </a:r>
          </a:p>
          <a:p>
            <a:pPr marL="229235" indent="-15240">
              <a:buFont typeface="Wingdings" panose="05000000000000000000" pitchFamily="2" charset="2"/>
            </a:pPr>
            <a:r>
              <a:rPr sz="2400" dirty="0">
                <a:solidFill>
                  <a:srgbClr val="800000"/>
                </a:solidFill>
                <a:latin typeface="Times New Roman" panose="02020603050405020304" pitchFamily="18" charset="0"/>
              </a:rPr>
              <a:t>Anh bạn có tính hay nói khoác, cười mà bảo rằng :</a:t>
            </a:r>
          </a:p>
          <a:p>
            <a:pPr marL="229235" indent="-15240">
              <a:buFont typeface="Wingdings" panose="05000000000000000000" pitchFamily="2" charset="2"/>
            </a:pPr>
            <a:r>
              <a:rPr sz="2400" dirty="0">
                <a:solidFill>
                  <a:srgbClr val="800000"/>
                </a:solidFill>
                <a:latin typeface="Times New Roman" panose="02020603050405020304" pitchFamily="18" charset="0"/>
              </a:rPr>
              <a:t>- Thế thì đã lấy gì làm to. Tôi đã từng thấy những quả bí to hơn nhiều. Có một lần, tôi tận mắt trông thấy một quả bí to bằng cả cái nhà đằng kia kìa.</a:t>
            </a:r>
          </a:p>
          <a:p>
            <a:pPr marL="229235" indent="-15240">
              <a:buFont typeface="Wingdings" panose="05000000000000000000" pitchFamily="2" charset="2"/>
            </a:pPr>
            <a:r>
              <a:rPr sz="2400" dirty="0">
                <a:solidFill>
                  <a:srgbClr val="800000"/>
                </a:solidFill>
                <a:latin typeface="Times New Roman" panose="02020603050405020304" pitchFamily="18" charset="0"/>
              </a:rPr>
              <a:t>Anh kia nói ngay :</a:t>
            </a:r>
          </a:p>
          <a:p>
            <a:pPr marL="229235" indent="-15240">
              <a:buFont typeface="Wingdings" panose="05000000000000000000" pitchFamily="2" charset="2"/>
            </a:pPr>
            <a:r>
              <a:rPr sz="2400" dirty="0">
                <a:solidFill>
                  <a:srgbClr val="800000"/>
                </a:solidFill>
                <a:latin typeface="Times New Roman" panose="02020603050405020304" pitchFamily="18" charset="0"/>
              </a:rPr>
              <a:t>- Thế thì đã lấy gì làm lạ. Tôi còn nhớ, một bận tôi trông thấy một cái nồi đồng to bằng cả cái đình làng ta.</a:t>
            </a:r>
          </a:p>
          <a:p>
            <a:pPr marL="229235" indent="-15240">
              <a:buFont typeface="Wingdings" panose="05000000000000000000" pitchFamily="2" charset="2"/>
            </a:pPr>
            <a:r>
              <a:rPr sz="2400" dirty="0">
                <a:solidFill>
                  <a:srgbClr val="800000"/>
                </a:solidFill>
                <a:latin typeface="Times New Roman" panose="02020603050405020304" pitchFamily="18" charset="0"/>
              </a:rPr>
              <a:t>Anh nói khoác ngạc nhiên hỏi</a:t>
            </a:r>
          </a:p>
          <a:p>
            <a:pPr marL="229235" indent="-15240">
              <a:buFont typeface="Wingdings" panose="05000000000000000000" pitchFamily="2" charset="2"/>
            </a:pPr>
            <a:r>
              <a:rPr sz="2400" dirty="0">
                <a:solidFill>
                  <a:srgbClr val="800000"/>
                </a:solidFill>
                <a:latin typeface="Times New Roman" panose="02020603050405020304" pitchFamily="18" charset="0"/>
              </a:rPr>
              <a:t>- Cái nồi ấy dùng để làm gì mà to vậy ?</a:t>
            </a:r>
          </a:p>
          <a:p>
            <a:pPr marL="229235" indent="-15240">
              <a:buFont typeface="Wingdings" panose="05000000000000000000" pitchFamily="2" charset="2"/>
            </a:pPr>
            <a:r>
              <a:rPr sz="2400" dirty="0">
                <a:solidFill>
                  <a:srgbClr val="800000"/>
                </a:solidFill>
                <a:latin typeface="Times New Roman" panose="02020603050405020304" pitchFamily="18" charset="0"/>
              </a:rPr>
              <a:t>Anh kia giải thích :</a:t>
            </a:r>
          </a:p>
          <a:p>
            <a:pPr marL="229235" indent="-15240">
              <a:buFont typeface="Wingdings" panose="05000000000000000000" pitchFamily="2" charset="2"/>
            </a:pPr>
            <a:r>
              <a:rPr sz="2400" dirty="0">
                <a:solidFill>
                  <a:srgbClr val="800000"/>
                </a:solidFill>
                <a:latin typeface="Times New Roman" panose="02020603050405020304" pitchFamily="18" charset="0"/>
              </a:rPr>
              <a:t>- Cái nồi ấy dùng để luộc quả bí anh vừa nói ấy mà.</a:t>
            </a:r>
          </a:p>
          <a:p>
            <a:pPr marL="229235" indent="-15240">
              <a:buFont typeface="Wingdings" panose="05000000000000000000" pitchFamily="2" charset="2"/>
            </a:pPr>
            <a:r>
              <a:rPr sz="2400" dirty="0">
                <a:solidFill>
                  <a:srgbClr val="800000"/>
                </a:solidFill>
                <a:latin typeface="Times New Roman" panose="02020603050405020304" pitchFamily="18" charset="0"/>
              </a:rPr>
              <a:t>Anh nói khoác biết bạn chế nhạo mình bèn nói lảng sang</a:t>
            </a:r>
            <a:r>
              <a:rPr lang="vi-VN" altLang="x-none" sz="2400" dirty="0">
                <a:solidFill>
                  <a:srgbClr val="800000"/>
                </a:solidFill>
                <a:latin typeface="Times New Roman" panose="02020603050405020304" pitchFamily="18" charset="0"/>
              </a:rPr>
              <a:t> </a:t>
            </a:r>
            <a:r>
              <a:rPr sz="2400" dirty="0">
                <a:solidFill>
                  <a:srgbClr val="800000"/>
                </a:solidFill>
                <a:latin typeface="Times New Roman" panose="02020603050405020304" pitchFamily="18" charset="0"/>
              </a:rPr>
              <a:t>chuyện khác.</a:t>
            </a:r>
            <a:endParaRPr sz="2400" dirty="0">
              <a:latin typeface="Times New Roman" panose="02020603050405020304" pitchFamily="18" charset="0"/>
            </a:endParaRPr>
          </a:p>
        </p:txBody>
      </p:sp>
      <p:sp>
        <p:nvSpPr>
          <p:cNvPr id="2" name="Rectangle 1">
            <a:extLst>
              <a:ext uri="{FF2B5EF4-FFF2-40B4-BE49-F238E27FC236}">
                <a16:creationId xmlns:a16="http://schemas.microsoft.com/office/drawing/2014/main" id="{0D83675C-6941-4A27-AB0D-9127CDE08521}"/>
              </a:ext>
            </a:extLst>
          </p:cNvPr>
          <p:cNvSpPr/>
          <p:nvPr/>
        </p:nvSpPr>
        <p:spPr>
          <a:xfrm>
            <a:off x="0" y="331887"/>
            <a:ext cx="11503741" cy="646331"/>
          </a:xfrm>
          <a:prstGeom prst="rect">
            <a:avLst/>
          </a:prstGeom>
        </p:spPr>
        <p:txBody>
          <a:bodyPr wrap="square">
            <a:spAutoFit/>
          </a:bodyPr>
          <a:lstStyle/>
          <a:p>
            <a:pPr marL="229235" lvl="1" indent="-15240" algn="ctr" defTabSz="457200">
              <a:buFont typeface="Wingdings" panose="05000000000000000000" pitchFamily="2" charset="2"/>
            </a:pPr>
            <a:r>
              <a:rPr lang="vi-VN" sz="3600" dirty="0">
                <a:solidFill>
                  <a:srgbClr val="800000"/>
                </a:solidFill>
                <a:latin typeface="#9Slide03 Arima Madurai Black" panose="00000A00000000000000" pitchFamily="2" charset="0"/>
                <a:cs typeface="#9Slide03 Arima Madurai Black" panose="00000A00000000000000" pitchFamily="2" charset="0"/>
              </a:rPr>
              <a:t>Đọc và cho biết câ</a:t>
            </a:r>
            <a:r>
              <a:rPr lang="en-US" sz="3600" dirty="0">
                <a:solidFill>
                  <a:srgbClr val="800000"/>
                </a:solidFill>
                <a:latin typeface="#9Slide03 Arima Madurai Black" panose="00000A00000000000000" pitchFamily="2" charset="0"/>
                <a:cs typeface="#9Slide03 Arima Madurai Black" panose="00000A00000000000000" pitchFamily="2" charset="0"/>
              </a:rPr>
              <a:t>u</a:t>
            </a:r>
            <a:r>
              <a:rPr lang="vi-VN" sz="3600" dirty="0">
                <a:solidFill>
                  <a:srgbClr val="800000"/>
                </a:solidFill>
                <a:latin typeface="#9Slide03 Arima Madurai Black" panose="00000A00000000000000" pitchFamily="2" charset="0"/>
                <a:cs typeface="#9Slide03 Arima Madurai Black" panose="00000A00000000000000" pitchFamily="2" charset="0"/>
              </a:rPr>
              <a:t> chuyện</a:t>
            </a:r>
            <a:r>
              <a:rPr lang="en-US" sz="3600" dirty="0">
                <a:solidFill>
                  <a:srgbClr val="800000"/>
                </a:solidFill>
                <a:latin typeface="#9Slide03 Arima Madurai Black" panose="00000A00000000000000" pitchFamily="2" charset="0"/>
                <a:cs typeface="#9Slide03 Arima Madurai Black" panose="00000A00000000000000" pitchFamily="2" charset="0"/>
              </a:rPr>
              <a:t> </a:t>
            </a:r>
            <a:r>
              <a:rPr lang="en-US" sz="3600" dirty="0" err="1">
                <a:solidFill>
                  <a:srgbClr val="800000"/>
                </a:solidFill>
                <a:latin typeface="#9Slide03 Arima Madurai Black" panose="00000A00000000000000" pitchFamily="2" charset="0"/>
                <a:cs typeface="#9Slide03 Arima Madurai Black" panose="00000A00000000000000" pitchFamily="2" charset="0"/>
              </a:rPr>
              <a:t>sau</a:t>
            </a:r>
            <a:r>
              <a:rPr lang="vi-VN" sz="3600" dirty="0">
                <a:solidFill>
                  <a:srgbClr val="800000"/>
                </a:solidFill>
                <a:latin typeface="#9Slide03 Arima Madurai Black" panose="00000A00000000000000" pitchFamily="2" charset="0"/>
                <a:cs typeface="#9Slide03 Arima Madurai Black" panose="00000A00000000000000" pitchFamily="2" charset="0"/>
              </a:rPr>
              <a:t> phê phán điều gì:</a:t>
            </a:r>
            <a:endParaRPr lang="vi-VN" altLang="x-none" sz="3600" dirty="0">
              <a:solidFill>
                <a:srgbClr val="80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arn(inVertical)">
                                      <p:cBhvr>
                                        <p:cTn id="7" dur="500"/>
                                        <p:tgtEl>
                                          <p:spTgt spid="307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14E2C-DA04-4F23-84ED-2CE39ED737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083" y="1133622"/>
            <a:ext cx="4479925" cy="42269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B4AF72D9-BA30-46D0-8164-414C426830F2}"/>
              </a:ext>
            </a:extLst>
          </p:cNvPr>
          <p:cNvSpPr txBox="1">
            <a:spLocks noChangeArrowheads="1"/>
          </p:cNvSpPr>
          <p:nvPr/>
        </p:nvSpPr>
        <p:spPr bwMode="auto">
          <a:xfrm>
            <a:off x="5360731" y="4430662"/>
            <a:ext cx="670805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những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điều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tin </a:t>
            </a:r>
            <a:r>
              <a:rPr lang="en-US" altLang="en-US" sz="3200" b="1" dirty="0" err="1">
                <a:solidFill>
                  <a:srgbClr val="FF0000"/>
                </a:solidFill>
                <a:latin typeface="Times New Roman" panose="02020603050405020304" pitchFamily="18" charset="0"/>
                <a:cs typeface="Times New Roman" panose="02020603050405020304" pitchFamily="18" charset="0"/>
              </a:rPr>
              <a:t>là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đúng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thật</a:t>
            </a:r>
            <a:r>
              <a:rPr lang="en-US" altLang="en-US" sz="3200" b="1"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p>
        </p:txBody>
      </p:sp>
      <p:sp>
        <p:nvSpPr>
          <p:cNvPr id="2" name="Flowchart: Stored Data 1">
            <a:extLst>
              <a:ext uri="{FF2B5EF4-FFF2-40B4-BE49-F238E27FC236}">
                <a16:creationId xmlns:a16="http://schemas.microsoft.com/office/drawing/2014/main" id="{F477AFA7-2E9D-499E-B77C-DAC4391EE8EE}"/>
              </a:ext>
            </a:extLst>
          </p:cNvPr>
          <p:cNvSpPr/>
          <p:nvPr/>
        </p:nvSpPr>
        <p:spPr>
          <a:xfrm>
            <a:off x="5251452" y="1317524"/>
            <a:ext cx="4114800" cy="1851713"/>
          </a:xfrm>
          <a:prstGeom prst="flowChartOnlineStorage">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600" dirty="0" err="1">
                <a:latin typeface="Times New Roman" panose="02020603050405020304" pitchFamily="18" charset="0"/>
                <a:cs typeface="Times New Roman" panose="02020603050405020304" pitchFamily="18" charset="0"/>
              </a:rPr>
              <a:t>Phê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khoác</a:t>
            </a:r>
            <a:endParaRPr lang="en-US" sz="3600" dirty="0">
              <a:latin typeface="Times New Roman" panose="02020603050405020304" pitchFamily="18" charset="0"/>
              <a:cs typeface="Times New Roman" panose="02020603050405020304" pitchFamily="18" charset="0"/>
            </a:endParaRPr>
          </a:p>
        </p:txBody>
      </p:sp>
      <p:pic>
        <p:nvPicPr>
          <p:cNvPr id="6146" name="Picture 2" descr="Thi nói khoác">
            <a:extLst>
              <a:ext uri="{FF2B5EF4-FFF2-40B4-BE49-F238E27FC236}">
                <a16:creationId xmlns:a16="http://schemas.microsoft.com/office/drawing/2014/main" id="{0D1BDB8F-C12B-439D-A8DE-5D3D24D38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760" y="1133622"/>
            <a:ext cx="2466975" cy="22195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1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14" presetClass="entr" presetSubtype="10"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3FB697-A3B7-4DB6-A256-765DC4F14BB4}"/>
              </a:ext>
            </a:extLst>
          </p:cNvPr>
          <p:cNvSpPr>
            <a:spLocks noGrp="1"/>
          </p:cNvSpPr>
          <p:nvPr>
            <p:ph type="title"/>
          </p:nvPr>
        </p:nvSpPr>
        <p:spPr>
          <a:xfrm>
            <a:off x="633984" y="1023370"/>
            <a:ext cx="3623384" cy="4874479"/>
          </a:xfrm>
          <a:noFill/>
        </p:spPr>
        <p:txBody>
          <a:bodyPr vert="horz" lIns="91440" tIns="45720" rIns="91440" bIns="45720" rtlCol="0" anchor="ctr">
            <a:normAutofit fontScale="90000"/>
          </a:bodyPr>
          <a:lstStyle/>
          <a:p>
            <a:pPr algn="ctr">
              <a:lnSpc>
                <a:spcPct val="150000"/>
              </a:lnSpc>
            </a:pP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Giải</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trí</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một</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chút</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với</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mức</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độ</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vi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phạm</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ph</a:t>
            </a:r>
            <a:r>
              <a:rPr lang="vi-VN" sz="4000" b="1" kern="1200" dirty="0">
                <a:solidFill>
                  <a:srgbClr val="FF0000"/>
                </a:solidFill>
                <a:latin typeface="#9Slide03 Arima Madurai Black" panose="00000A00000000000000" pitchFamily="2" charset="0"/>
                <a:cs typeface="#9Slide03 Arima Madurai Black" panose="00000A00000000000000" pitchFamily="2" charset="0"/>
              </a:rPr>
              <a:t>ư</a:t>
            </a:r>
            <a:r>
              <a:rPr lang="en-SG" sz="4000" b="1" kern="1200" dirty="0" err="1">
                <a:solidFill>
                  <a:srgbClr val="FF0000"/>
                </a:solidFill>
                <a:latin typeface="#9Slide03 Arima Madurai Black" panose="00000A00000000000000" pitchFamily="2" charset="0"/>
                <a:cs typeface="#9Slide03 Arima Madurai Black" panose="00000A00000000000000" pitchFamily="2" charset="0"/>
              </a:rPr>
              <a:t>ơng</a:t>
            </a:r>
            <a:r>
              <a:rPr lang="en-SG" sz="4000" b="1" kern="1200" dirty="0">
                <a:solidFill>
                  <a:srgbClr val="FF0000"/>
                </a:solidFill>
                <a:latin typeface="#9Slide03 Arima Madurai Black" panose="00000A00000000000000" pitchFamily="2" charset="0"/>
                <a:cs typeface="#9Slide03 Arima Madurai Black" panose="00000A00000000000000" pitchFamily="2" charset="0"/>
              </a:rPr>
              <a:t> </a:t>
            </a:r>
            <a:r>
              <a:rPr lang="en-SG" sz="4000" b="1" kern="1200" dirty="0" err="1">
                <a:solidFill>
                  <a:srgbClr val="FF0000"/>
                </a:solidFill>
                <a:latin typeface="#9Slide03 Arima Madurai Black" panose="00000A00000000000000" pitchFamily="2" charset="0"/>
                <a:cs typeface="#9Slide03 Arima Madurai Black" panose="00000A00000000000000" pitchFamily="2" charset="0"/>
              </a:rPr>
              <a:t>châm</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về</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chất</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của</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các</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Cung</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hoàng</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đạo</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nhé</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a:t>
            </a:r>
          </a:p>
        </p:txBody>
      </p:sp>
      <p:pic>
        <p:nvPicPr>
          <p:cNvPr id="1026" name="Picture 2" descr="Laugh Emoji Hahaha GIF - LaughEmoji Hahaha Lolol - Discover &amp; Share GIFs |  Laughing emoji, Funny emoji faces, Animated emoticons">
            <a:extLst>
              <a:ext uri="{FF2B5EF4-FFF2-40B4-BE49-F238E27FC236}">
                <a16:creationId xmlns:a16="http://schemas.microsoft.com/office/drawing/2014/main" id="{2D238893-BDF7-46D6-8CBD-154AF4977DF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4777316" y="1023370"/>
            <a:ext cx="6780700" cy="487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676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http://www.xaluan.com/images/news/Image/2014/04/09/lat-tay-cao-thu-noi-doi-trong-12-cung-hoang-dao-6.png.jpg"/>
          <p:cNvPicPr>
            <a:picLocks noChangeAspect="1" noChangeArrowheads="1"/>
          </p:cNvPicPr>
          <p:nvPr/>
        </p:nvPicPr>
        <p:blipFill rotWithShape="1">
          <a:blip r:embed="rId3">
            <a:extLst>
              <a:ext uri="{28A0092B-C50C-407E-A947-70E740481C1C}">
                <a14:useLocalDpi xmlns:a14="http://schemas.microsoft.com/office/drawing/2010/main" val="0"/>
              </a:ext>
            </a:extLst>
          </a:blip>
          <a:srcRect b="9801"/>
          <a:stretch/>
        </p:blipFill>
        <p:spPr bwMode="auto">
          <a:xfrm>
            <a:off x="1962380" y="391745"/>
            <a:ext cx="7942367" cy="51942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392" name="Picture 8" descr="http://www.xaluan.com/images/news/Image/2014/04/09/lat-tay-cao-thu-noi-doi-trong-12-cung-hoang-dao-5.png.jpg"/>
          <p:cNvPicPr>
            <a:picLocks noChangeAspect="1" noChangeArrowheads="1"/>
          </p:cNvPicPr>
          <p:nvPr/>
        </p:nvPicPr>
        <p:blipFill rotWithShape="1">
          <a:blip r:embed="rId4">
            <a:extLst>
              <a:ext uri="{28A0092B-C50C-407E-A947-70E740481C1C}">
                <a14:useLocalDpi xmlns:a14="http://schemas.microsoft.com/office/drawing/2010/main" val="0"/>
              </a:ext>
            </a:extLst>
          </a:blip>
          <a:srcRect b="10200"/>
          <a:stretch/>
        </p:blipFill>
        <p:spPr bwMode="auto">
          <a:xfrm>
            <a:off x="1962380" y="391743"/>
            <a:ext cx="7942367" cy="5349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p:cNvSpPr/>
          <p:nvPr/>
        </p:nvSpPr>
        <p:spPr>
          <a:xfrm>
            <a:off x="3464413" y="5973885"/>
            <a:ext cx="4398640" cy="646331"/>
          </a:xfrm>
          <a:prstGeom prst="rect">
            <a:avLst/>
          </a:prstGeom>
        </p:spPr>
        <p:txBody>
          <a:bodyPr wrap="none">
            <a:spAutoFit/>
          </a:bodyPr>
          <a:lstStyle/>
          <a:p>
            <a:r>
              <a:rPr lang="vi-VN" sz="3600" b="1" i="0" dirty="0">
                <a:solidFill>
                  <a:srgbClr val="FF0000"/>
                </a:solidFill>
                <a:effectLst/>
                <a:latin typeface="Times New Roman" panose="02020603050405020304" pitchFamily="18" charset="0"/>
              </a:rPr>
              <a:t>Sư Tử (23/07 – 22/08)</a:t>
            </a:r>
            <a:endParaRPr lang="en-BZ" sz="3600" dirty="0">
              <a:solidFill>
                <a:srgbClr val="FF0000"/>
              </a:solidFill>
            </a:endParaRPr>
          </a:p>
        </p:txBody>
      </p:sp>
      <p:sp>
        <p:nvSpPr>
          <p:cNvPr id="7" name="Rectangle 6"/>
          <p:cNvSpPr/>
          <p:nvPr/>
        </p:nvSpPr>
        <p:spPr>
          <a:xfrm>
            <a:off x="3140880" y="5973886"/>
            <a:ext cx="4131259" cy="584775"/>
          </a:xfrm>
          <a:prstGeom prst="rect">
            <a:avLst/>
          </a:prstGeom>
        </p:spPr>
        <p:txBody>
          <a:bodyPr wrap="none">
            <a:spAutoFit/>
          </a:bodyPr>
          <a:lstStyle/>
          <a:p>
            <a:r>
              <a:rPr lang="en-BZ" sz="3200" b="1" i="0" dirty="0">
                <a:solidFill>
                  <a:srgbClr val="FF0000"/>
                </a:solidFill>
                <a:effectLst/>
                <a:latin typeface="Times New Roman" panose="02020603050405020304" pitchFamily="18" charset="0"/>
              </a:rPr>
              <a:t> </a:t>
            </a:r>
            <a:r>
              <a:rPr lang="en-BZ" sz="3200" b="1" i="0" dirty="0" err="1">
                <a:solidFill>
                  <a:srgbClr val="FF0000"/>
                </a:solidFill>
                <a:effectLst/>
                <a:latin typeface="Times New Roman" panose="02020603050405020304" pitchFamily="18" charset="0"/>
              </a:rPr>
              <a:t>Xử</a:t>
            </a:r>
            <a:r>
              <a:rPr lang="en-BZ" sz="3200" b="1" i="0" dirty="0">
                <a:solidFill>
                  <a:srgbClr val="FF0000"/>
                </a:solidFill>
                <a:effectLst/>
                <a:latin typeface="Times New Roman" panose="02020603050405020304" pitchFamily="18" charset="0"/>
              </a:rPr>
              <a:t> </a:t>
            </a:r>
            <a:r>
              <a:rPr lang="en-BZ" sz="3200" b="1" i="0" dirty="0" err="1">
                <a:solidFill>
                  <a:srgbClr val="FF0000"/>
                </a:solidFill>
                <a:effectLst/>
                <a:latin typeface="Times New Roman" panose="02020603050405020304" pitchFamily="18" charset="0"/>
              </a:rPr>
              <a:t>Nữ</a:t>
            </a:r>
            <a:r>
              <a:rPr lang="en-BZ" sz="3200" b="1" i="0" dirty="0">
                <a:solidFill>
                  <a:srgbClr val="FF0000"/>
                </a:solidFill>
                <a:effectLst/>
                <a:latin typeface="Times New Roman" panose="02020603050405020304" pitchFamily="18" charset="0"/>
              </a:rPr>
              <a:t> (23/08 – 22/09)</a:t>
            </a:r>
            <a:endParaRPr lang="en-BZ" sz="3200" dirty="0">
              <a:solidFill>
                <a:srgbClr val="FF0000"/>
              </a:solidFill>
            </a:endParaRPr>
          </a:p>
        </p:txBody>
      </p:sp>
    </p:spTree>
    <p:extLst>
      <p:ext uri="{BB962C8B-B14F-4D97-AF65-F5344CB8AC3E}">
        <p14:creationId xmlns:p14="http://schemas.microsoft.com/office/powerpoint/2010/main" val="37993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wipe(down)">
                                      <p:cBhvr>
                                        <p:cTn id="7" dur="500"/>
                                        <p:tgtEl>
                                          <p:spTgt spid="1639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2" presetClass="entr" presetSubtype="4" fill="hold" nodeType="withEffect">
                                  <p:stCondLst>
                                    <p:cond delay="0"/>
                                  </p:stCondLst>
                                  <p:childTnLst>
                                    <p:set>
                                      <p:cBhvr>
                                        <p:cTn id="19" dur="1" fill="hold">
                                          <p:stCondLst>
                                            <p:cond delay="0"/>
                                          </p:stCondLst>
                                        </p:cTn>
                                        <p:tgtEl>
                                          <p:spTgt spid="16392"/>
                                        </p:tgtEl>
                                        <p:attrNameLst>
                                          <p:attrName>style.visibility</p:attrName>
                                        </p:attrNameLst>
                                      </p:cBhvr>
                                      <p:to>
                                        <p:strVal val="visible"/>
                                      </p:to>
                                    </p:set>
                                    <p:anim calcmode="lin" valueType="num">
                                      <p:cBhvr additive="base">
                                        <p:cTn id="20" dur="500" fill="hold"/>
                                        <p:tgtEl>
                                          <p:spTgt spid="16392"/>
                                        </p:tgtEl>
                                        <p:attrNameLst>
                                          <p:attrName>ppt_x</p:attrName>
                                        </p:attrNameLst>
                                      </p:cBhvr>
                                      <p:tavLst>
                                        <p:tav tm="0">
                                          <p:val>
                                            <p:strVal val="#ppt_x"/>
                                          </p:val>
                                        </p:tav>
                                        <p:tav tm="100000">
                                          <p:val>
                                            <p:strVal val="#ppt_x"/>
                                          </p:val>
                                        </p:tav>
                                      </p:tavLst>
                                    </p:anim>
                                    <p:anim calcmode="lin" valueType="num">
                                      <p:cBhvr additive="base">
                                        <p:cTn id="21" dur="500" fill="hold"/>
                                        <p:tgtEl>
                                          <p:spTgt spid="16392"/>
                                        </p:tgtEl>
                                        <p:attrNameLst>
                                          <p:attrName>ppt_y</p:attrName>
                                        </p:attrNameLst>
                                      </p:cBhvr>
                                      <p:tavLst>
                                        <p:tav tm="0">
                                          <p:val>
                                            <p:strVal val="1+#ppt_h/2"/>
                                          </p:val>
                                        </p:tav>
                                        <p:tav tm="100000">
                                          <p:val>
                                            <p:strVal val="#ppt_y"/>
                                          </p:val>
                                        </p:tav>
                                      </p:tavLst>
                                    </p:anim>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xaluan.com/images/news/Image/2014/04/09/lat-tay-cao-thu-noi-doi-trong-12-cung-hoang-dao-9.png.jpg"/>
          <p:cNvPicPr>
            <a:picLocks noChangeAspect="1" noChangeArrowheads="1"/>
          </p:cNvPicPr>
          <p:nvPr/>
        </p:nvPicPr>
        <p:blipFill rotWithShape="1">
          <a:blip r:embed="rId3">
            <a:extLst>
              <a:ext uri="{28A0092B-C50C-407E-A947-70E740481C1C}">
                <a14:useLocalDpi xmlns:a14="http://schemas.microsoft.com/office/drawing/2010/main" val="0"/>
              </a:ext>
            </a:extLst>
          </a:blip>
          <a:srcRect b="11792"/>
          <a:stretch/>
        </p:blipFill>
        <p:spPr bwMode="auto">
          <a:xfrm>
            <a:off x="1533225" y="996287"/>
            <a:ext cx="8880017" cy="53542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388" name="Picture 4" descr="http://www.xaluan.com/images/news/Image/2014/04/09/lat-tay-cao-thu-noi-doi-trong-12-cung-hoang-dao-7.png.jpg"/>
          <p:cNvPicPr>
            <a:picLocks noChangeAspect="1" noChangeArrowheads="1"/>
          </p:cNvPicPr>
          <p:nvPr/>
        </p:nvPicPr>
        <p:blipFill rotWithShape="1">
          <a:blip r:embed="rId4">
            <a:extLst>
              <a:ext uri="{28A0092B-C50C-407E-A947-70E740481C1C}">
                <a14:useLocalDpi xmlns:a14="http://schemas.microsoft.com/office/drawing/2010/main" val="0"/>
              </a:ext>
            </a:extLst>
          </a:blip>
          <a:srcRect b="10200"/>
          <a:stretch/>
        </p:blipFill>
        <p:spPr bwMode="auto">
          <a:xfrm>
            <a:off x="1533225" y="996287"/>
            <a:ext cx="8880017" cy="54591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p:cNvSpPr/>
          <p:nvPr/>
        </p:nvSpPr>
        <p:spPr>
          <a:xfrm>
            <a:off x="3023966" y="170128"/>
            <a:ext cx="5006692" cy="646331"/>
          </a:xfrm>
          <a:prstGeom prst="rect">
            <a:avLst/>
          </a:prstGeom>
        </p:spPr>
        <p:txBody>
          <a:bodyPr wrap="none">
            <a:spAutoFit/>
          </a:bodyPr>
          <a:lstStyle/>
          <a:p>
            <a:r>
              <a:rPr lang="en-BZ" sz="3600" b="1" i="0" dirty="0" err="1">
                <a:solidFill>
                  <a:srgbClr val="FF0000"/>
                </a:solidFill>
                <a:effectLst/>
                <a:latin typeface="Times New Roman" panose="02020603050405020304" pitchFamily="18" charset="0"/>
              </a:rPr>
              <a:t>Nhân</a:t>
            </a:r>
            <a:r>
              <a:rPr lang="en-BZ" sz="3600" b="1" i="0" dirty="0">
                <a:solidFill>
                  <a:srgbClr val="FF0000"/>
                </a:solidFill>
                <a:effectLst/>
                <a:latin typeface="Times New Roman" panose="02020603050405020304" pitchFamily="18" charset="0"/>
              </a:rPr>
              <a:t> </a:t>
            </a:r>
            <a:r>
              <a:rPr lang="en-BZ" sz="3600" b="1" i="0" dirty="0" err="1">
                <a:solidFill>
                  <a:srgbClr val="FF0000"/>
                </a:solidFill>
                <a:effectLst/>
                <a:latin typeface="Times New Roman" panose="02020603050405020304" pitchFamily="18" charset="0"/>
              </a:rPr>
              <a:t>Mã</a:t>
            </a:r>
            <a:r>
              <a:rPr lang="en-BZ" sz="3600" b="1" i="0" dirty="0">
                <a:solidFill>
                  <a:srgbClr val="FF0000"/>
                </a:solidFill>
                <a:effectLst/>
                <a:latin typeface="Times New Roman" panose="02020603050405020304" pitchFamily="18" charset="0"/>
              </a:rPr>
              <a:t> (23/11 – 21/12)</a:t>
            </a:r>
            <a:endParaRPr lang="en-BZ" sz="3600" dirty="0">
              <a:solidFill>
                <a:srgbClr val="FF0000"/>
              </a:solidFill>
            </a:endParaRPr>
          </a:p>
        </p:txBody>
      </p:sp>
      <p:sp>
        <p:nvSpPr>
          <p:cNvPr id="6" name="Rectangle 5"/>
          <p:cNvSpPr/>
          <p:nvPr/>
        </p:nvSpPr>
        <p:spPr>
          <a:xfrm>
            <a:off x="3023966" y="108573"/>
            <a:ext cx="5971507" cy="707886"/>
          </a:xfrm>
          <a:prstGeom prst="rect">
            <a:avLst/>
          </a:prstGeom>
        </p:spPr>
        <p:txBody>
          <a:bodyPr wrap="none">
            <a:spAutoFit/>
          </a:bodyPr>
          <a:lstStyle/>
          <a:p>
            <a:r>
              <a:rPr lang="en-BZ" sz="4000" b="1" i="0" dirty="0" err="1">
                <a:solidFill>
                  <a:srgbClr val="FF0000"/>
                </a:solidFill>
                <a:effectLst/>
                <a:latin typeface="Times New Roman" panose="02020603050405020304" pitchFamily="18" charset="0"/>
              </a:rPr>
              <a:t>Thiên</a:t>
            </a:r>
            <a:r>
              <a:rPr lang="en-BZ" sz="4000" b="1" i="0" dirty="0">
                <a:solidFill>
                  <a:srgbClr val="FF0000"/>
                </a:solidFill>
                <a:effectLst/>
                <a:latin typeface="Times New Roman" panose="02020603050405020304" pitchFamily="18" charset="0"/>
              </a:rPr>
              <a:t> </a:t>
            </a:r>
            <a:r>
              <a:rPr lang="en-BZ" sz="4000" b="1" i="0" dirty="0" err="1">
                <a:solidFill>
                  <a:srgbClr val="FF0000"/>
                </a:solidFill>
                <a:effectLst/>
                <a:latin typeface="Times New Roman" panose="02020603050405020304" pitchFamily="18" charset="0"/>
              </a:rPr>
              <a:t>Bình</a:t>
            </a:r>
            <a:r>
              <a:rPr lang="en-BZ" sz="4000" b="1" i="0" dirty="0">
                <a:solidFill>
                  <a:srgbClr val="FF0000"/>
                </a:solidFill>
                <a:effectLst/>
                <a:latin typeface="Times New Roman" panose="02020603050405020304" pitchFamily="18" charset="0"/>
              </a:rPr>
              <a:t> (23/09 – 23/10)</a:t>
            </a:r>
            <a:endParaRPr lang="en-BZ" sz="4000" b="1" dirty="0">
              <a:solidFill>
                <a:srgbClr val="FF0000"/>
              </a:solidFill>
            </a:endParaRPr>
          </a:p>
        </p:txBody>
      </p:sp>
    </p:spTree>
    <p:extLst>
      <p:ext uri="{BB962C8B-B14F-4D97-AF65-F5344CB8AC3E}">
        <p14:creationId xmlns:p14="http://schemas.microsoft.com/office/powerpoint/2010/main" val="330846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randombar(horizontal)">
                                      <p:cBhvr>
                                        <p:cTn id="7" dur="500"/>
                                        <p:tgtEl>
                                          <p:spTgt spid="1638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1" nodeType="click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circle(in)">
                                      <p:cBhvr>
                                        <p:cTn id="18" dur="2000"/>
                                        <p:tgtEl>
                                          <p:spTgt spid="1638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DE2E495E-A096-4B3F-87CA-5A5C099A945D}"/>
              </a:ext>
            </a:extLst>
          </p:cNvPr>
          <p:cNvSpPr txBox="1">
            <a:spLocks noChangeArrowheads="1"/>
          </p:cNvSpPr>
          <p:nvPr/>
        </p:nvSpPr>
        <p:spPr bwMode="auto">
          <a:xfrm>
            <a:off x="3899694" y="1457457"/>
            <a:ext cx="6692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giao</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tiếp</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đừng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điều</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mà</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mình</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không</a:t>
            </a:r>
            <a:r>
              <a:rPr lang="en-SG" altLang="en-US" sz="3200" b="1" dirty="0">
                <a:solidFill>
                  <a:srgbClr val="FF0000"/>
                </a:solidFill>
                <a:latin typeface="Times New Roman" panose="02020603050405020304" pitchFamily="18" charset="0"/>
                <a:cs typeface="Times New Roman" panose="02020603050405020304" pitchFamily="18" charset="0"/>
              </a:rPr>
              <a:t> tin </a:t>
            </a:r>
            <a:r>
              <a:rPr lang="en-SG" altLang="en-US" sz="3200" b="1" dirty="0" err="1">
                <a:solidFill>
                  <a:srgbClr val="FF0000"/>
                </a:solidFill>
                <a:latin typeface="Times New Roman" panose="02020603050405020304" pitchFamily="18" charset="0"/>
                <a:cs typeface="Times New Roman" panose="02020603050405020304" pitchFamily="18" charset="0"/>
              </a:rPr>
              <a:t>là</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đúng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a:latin typeface="Times New Roman" panose="02020603050405020304" pitchFamily="18" charset="0"/>
                <a:cs typeface="Times New Roman" panose="02020603050405020304" pitchFamily="18" charset="0"/>
              </a:rPr>
              <a:t>hay</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không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có</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bằng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chứng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xác</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thực</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9F2AE3B-18F7-487E-9189-FC52A5F1E6D6}"/>
              </a:ext>
            </a:extLst>
          </p:cNvPr>
          <p:cNvSpPr txBox="1">
            <a:spLocks noChangeArrowheads="1"/>
          </p:cNvSpPr>
          <p:nvPr/>
        </p:nvSpPr>
        <p:spPr bwMode="auto">
          <a:xfrm>
            <a:off x="1060204" y="4440587"/>
            <a:ext cx="74188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Phương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châm</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về</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chất</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nhớ</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thêm</a:t>
            </a:r>
            <a:endParaRPr lang="en-SG" altLang="en-US" sz="3200" i="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Nói</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điều</a:t>
            </a:r>
            <a:r>
              <a:rPr lang="en-SG" altLang="en-US" sz="3200" i="1" dirty="0">
                <a:solidFill>
                  <a:srgbClr val="0070C0"/>
                </a:solidFill>
                <a:latin typeface="Times New Roman" panose="02020603050405020304" pitchFamily="18" charset="0"/>
                <a:cs typeface="Times New Roman" panose="02020603050405020304" pitchFamily="18" charset="0"/>
              </a:rPr>
              <a:t> tin </a:t>
            </a:r>
            <a:r>
              <a:rPr lang="en-SG" altLang="en-US" sz="3200" i="1" dirty="0" err="1">
                <a:solidFill>
                  <a:srgbClr val="0070C0"/>
                </a:solidFill>
                <a:latin typeface="Times New Roman" panose="02020603050405020304" pitchFamily="18" charset="0"/>
                <a:cs typeface="Times New Roman" panose="02020603050405020304" pitchFamily="18" charset="0"/>
              </a:rPr>
              <a:t>đúng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chứng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bằng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có</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ngay</a:t>
            </a:r>
            <a:r>
              <a:rPr lang="en-SG" altLang="en-US" sz="3200" i="1" dirty="0">
                <a:solidFill>
                  <a:srgbClr val="0070C0"/>
                </a:solidFill>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DEDA375A-D570-4C1C-841C-40F5E12CF867}"/>
              </a:ext>
            </a:extLst>
          </p:cNvPr>
          <p:cNvSpPr txBox="1">
            <a:spLocks noChangeArrowheads="1"/>
          </p:cNvSpPr>
          <p:nvPr/>
        </p:nvSpPr>
        <p:spPr bwMode="auto">
          <a:xfrm flipH="1">
            <a:off x="250825" y="330200"/>
            <a:ext cx="2590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a:solidFill>
                  <a:srgbClr val="FF0000"/>
                </a:solidFill>
                <a:latin typeface="Times New Roman" panose="02020603050405020304" pitchFamily="18" charset="0"/>
                <a:cs typeface="Times New Roman" panose="02020603050405020304" pitchFamily="18" charset="0"/>
              </a:rPr>
              <a:t>Ph</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SG" altLang="en-US" sz="4000" b="1" dirty="0" err="1">
                <a:solidFill>
                  <a:srgbClr val="FF0000"/>
                </a:solidFill>
                <a:latin typeface="Times New Roman" panose="02020603050405020304" pitchFamily="18" charset="0"/>
                <a:cs typeface="Times New Roman" panose="02020603050405020304" pitchFamily="18" charset="0"/>
              </a:rPr>
              <a:t>ơng</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châm</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về</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chất</a:t>
            </a:r>
            <a:endParaRPr lang="en-SG"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39F2E7E-06D4-40D3-9644-AB3510A79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033" y="3618846"/>
            <a:ext cx="3034871" cy="2943825"/>
          </a:xfrm>
          <a:prstGeom prst="rect">
            <a:avLst/>
          </a:prstGeom>
        </p:spPr>
      </p:pic>
    </p:spTree>
    <p:extLst>
      <p:ext uri="{BB962C8B-B14F-4D97-AF65-F5344CB8AC3E}">
        <p14:creationId xmlns:p14="http://schemas.microsoft.com/office/powerpoint/2010/main" val="141184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BBA2C6-0197-4C04-AAB6-D6088BD99459}"/>
              </a:ext>
            </a:extLst>
          </p:cNvPr>
          <p:cNvSpPr/>
          <p:nvPr/>
        </p:nvSpPr>
        <p:spPr>
          <a:xfrm>
            <a:off x="8239435" y="442454"/>
            <a:ext cx="3490451" cy="10680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có</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sách</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mách</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có</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chứng</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019475F2-DFD1-4324-8C56-AA5F98EE22BD}"/>
              </a:ext>
            </a:extLst>
          </p:cNvPr>
          <p:cNvSpPr/>
          <p:nvPr/>
        </p:nvSpPr>
        <p:spPr>
          <a:xfrm>
            <a:off x="8239434" y="1854278"/>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dối</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2AD08F5D-E79E-4C1D-BF3B-EFAA18609CFF}"/>
              </a:ext>
            </a:extLst>
          </p:cNvPr>
          <p:cNvSpPr/>
          <p:nvPr/>
        </p:nvSpPr>
        <p:spPr>
          <a:xfrm>
            <a:off x="8246809" y="3086437"/>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mò</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35E5011A-669B-4C31-A2E3-2498A99DA08C}"/>
              </a:ext>
            </a:extLst>
          </p:cNvPr>
          <p:cNvSpPr/>
          <p:nvPr/>
        </p:nvSpPr>
        <p:spPr>
          <a:xfrm>
            <a:off x="8246809" y="4318596"/>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nhăng</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cuội</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43C140CB-BDBC-4B83-9ED2-8ACDB79CB5A7}"/>
              </a:ext>
            </a:extLst>
          </p:cNvPr>
          <p:cNvSpPr/>
          <p:nvPr/>
        </p:nvSpPr>
        <p:spPr>
          <a:xfrm>
            <a:off x="8239435" y="5553447"/>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trạng</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1C05C6E8-385B-4656-AA48-3F22FB58F14A}"/>
              </a:ext>
            </a:extLst>
          </p:cNvPr>
          <p:cNvSpPr/>
          <p:nvPr/>
        </p:nvSpPr>
        <p:spPr>
          <a:xfrm>
            <a:off x="580104" y="442454"/>
            <a:ext cx="6765820" cy="106804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một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cách</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hú</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hoạ</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không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căn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cứ</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8" name="Rectangle: Rounded Corners 7">
            <a:extLst>
              <a:ext uri="{FF2B5EF4-FFF2-40B4-BE49-F238E27FC236}">
                <a16:creationId xmlns:a16="http://schemas.microsoft.com/office/drawing/2014/main" id="{C5EF0B21-06A4-4411-A73F-ACD8E3449EDD}"/>
              </a:ext>
            </a:extLst>
          </p:cNvPr>
          <p:cNvSpPr/>
          <p:nvPr/>
        </p:nvSpPr>
        <p:spPr>
          <a:xfrm>
            <a:off x="580103" y="1854278"/>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90000"/>
              </a:lnSpc>
              <a:spcBef>
                <a:spcPct val="20000"/>
              </a:spcBef>
              <a:defRPr/>
            </a:pP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căn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cứ</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chắc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chắn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p>
        </p:txBody>
      </p:sp>
      <p:sp>
        <p:nvSpPr>
          <p:cNvPr id="9" name="Rectangle: Rounded Corners 8">
            <a:extLst>
              <a:ext uri="{FF2B5EF4-FFF2-40B4-BE49-F238E27FC236}">
                <a16:creationId xmlns:a16="http://schemas.microsoft.com/office/drawing/2014/main" id="{4EC7B961-40CD-4360-8FAA-11CE8E2D9008}"/>
              </a:ext>
            </a:extLst>
          </p:cNvPr>
          <p:cNvSpPr/>
          <p:nvPr/>
        </p:nvSpPr>
        <p:spPr>
          <a:xfrm>
            <a:off x="587478" y="3086437"/>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nhảm</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nhí</a:t>
            </a:r>
            <a:r>
              <a:rPr lang="en-US" sz="2400" dirty="0">
                <a:solidFill>
                  <a:srgbClr val="6600FF"/>
                </a:solidFill>
                <a:latin typeface="#9Slide03 Arima Madurai Black" panose="00000A00000000000000" pitchFamily="2" charset="0"/>
                <a:cs typeface="#9Slide03 Arima Madurai Black" panose="00000A00000000000000" pitchFamily="2" charset="0"/>
              </a:rPr>
              <a:t>, vu </a:t>
            </a:r>
            <a:r>
              <a:rPr lang="en-US" sz="2400" dirty="0" err="1">
                <a:solidFill>
                  <a:srgbClr val="6600FF"/>
                </a:solidFill>
                <a:latin typeface="#9Slide03 Arima Madurai Black" panose="00000A00000000000000" pitchFamily="2" charset="0"/>
                <a:cs typeface="#9Slide03 Arima Madurai Black" panose="00000A00000000000000" pitchFamily="2" charset="0"/>
              </a:rPr>
              <a:t>vơ</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id="{B7F23735-19D1-45F0-B78F-BCE2EEE5F3F2}"/>
              </a:ext>
            </a:extLst>
          </p:cNvPr>
          <p:cNvSpPr/>
          <p:nvPr/>
        </p:nvSpPr>
        <p:spPr>
          <a:xfrm>
            <a:off x="587478" y="4318596"/>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sai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sự</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thật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một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cách</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cố</a:t>
            </a:r>
            <a:r>
              <a:rPr lang="en-US" sz="2400" dirty="0">
                <a:solidFill>
                  <a:srgbClr val="6600FF"/>
                </a:solidFill>
                <a:latin typeface="#9Slide03 Arima Madurai Black" panose="00000A00000000000000" pitchFamily="2" charset="0"/>
                <a:cs typeface="#9Slide03 Arima Madurai Black" panose="00000A00000000000000" pitchFamily="2" charset="0"/>
              </a:rPr>
              <a:t> ý, </a:t>
            </a:r>
            <a:r>
              <a:rPr lang="en-US" sz="2400" dirty="0" err="1">
                <a:solidFill>
                  <a:srgbClr val="6600FF"/>
                </a:solidFill>
                <a:latin typeface="#9Slide03 Arima Madurai Black" panose="00000A00000000000000" pitchFamily="2" charset="0"/>
                <a:cs typeface="#9Slide03 Arima Madurai Black" panose="00000A00000000000000" pitchFamily="2" charset="0"/>
              </a:rPr>
              <a:t>nhằm</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che</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giấu</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điều</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gì</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1" name="Rectangle: Rounded Corners 10">
            <a:extLst>
              <a:ext uri="{FF2B5EF4-FFF2-40B4-BE49-F238E27FC236}">
                <a16:creationId xmlns:a16="http://schemas.microsoft.com/office/drawing/2014/main" id="{03549221-506B-4B8F-B564-2C9BC8E79E0F}"/>
              </a:ext>
            </a:extLst>
          </p:cNvPr>
          <p:cNvSpPr/>
          <p:nvPr/>
        </p:nvSpPr>
        <p:spPr>
          <a:xfrm>
            <a:off x="580104" y="5553447"/>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khoác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làm</a:t>
            </a:r>
            <a:r>
              <a:rPr lang="en-US" sz="2400" dirty="0">
                <a:solidFill>
                  <a:srgbClr val="6600FF"/>
                </a:solidFill>
                <a:latin typeface="#9Slide03 Arima Madurai Black" panose="00000A00000000000000" pitchFamily="2" charset="0"/>
                <a:cs typeface="#9Slide03 Arima Madurai Black" panose="00000A00000000000000" pitchFamily="2" charset="0"/>
              </a:rPr>
              <a:t> ra </a:t>
            </a:r>
            <a:r>
              <a:rPr lang="en-US" sz="2400" dirty="0" err="1">
                <a:solidFill>
                  <a:srgbClr val="6600FF"/>
                </a:solidFill>
                <a:latin typeface="#9Slide03 Arima Madurai Black" panose="00000A00000000000000" pitchFamily="2" charset="0"/>
                <a:cs typeface="#9Slide03 Arima Madurai Black" panose="00000A00000000000000" pitchFamily="2" charset="0"/>
              </a:rPr>
              <a:t>vẻ</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tài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giỏi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hoặc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những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chuyện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bông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đùa</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khoác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cho</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vui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13" name="Straight Arrow Connector 12">
            <a:extLst>
              <a:ext uri="{FF2B5EF4-FFF2-40B4-BE49-F238E27FC236}">
                <a16:creationId xmlns:a16="http://schemas.microsoft.com/office/drawing/2014/main" id="{BEDB6F4A-8162-45C2-975C-7C07387AE749}"/>
              </a:ext>
            </a:extLst>
          </p:cNvPr>
          <p:cNvCxnSpPr>
            <a:stCxn id="7" idx="3"/>
            <a:endCxn id="4" idx="1"/>
          </p:cNvCxnSpPr>
          <p:nvPr/>
        </p:nvCxnSpPr>
        <p:spPr>
          <a:xfrm>
            <a:off x="7345924" y="976475"/>
            <a:ext cx="900885" cy="25548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9B921F-A12C-4F56-823F-B4A5E0B3DB09}"/>
              </a:ext>
            </a:extLst>
          </p:cNvPr>
          <p:cNvCxnSpPr>
            <a:cxnSpLocks/>
            <a:stCxn id="8" idx="3"/>
            <a:endCxn id="2" idx="1"/>
          </p:cNvCxnSpPr>
          <p:nvPr/>
        </p:nvCxnSpPr>
        <p:spPr>
          <a:xfrm flipV="1">
            <a:off x="7345923" y="976475"/>
            <a:ext cx="893512" cy="13227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41BDD7-CB0E-455D-B3F7-9F4F9DF0A341}"/>
              </a:ext>
            </a:extLst>
          </p:cNvPr>
          <p:cNvCxnSpPr>
            <a:cxnSpLocks/>
            <a:stCxn id="9" idx="3"/>
            <a:endCxn id="5" idx="1"/>
          </p:cNvCxnSpPr>
          <p:nvPr/>
        </p:nvCxnSpPr>
        <p:spPr>
          <a:xfrm>
            <a:off x="7353298" y="3531347"/>
            <a:ext cx="893511" cy="12321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9CC3608-4CE1-4D3B-9679-A0F5137FA033}"/>
              </a:ext>
            </a:extLst>
          </p:cNvPr>
          <p:cNvCxnSpPr>
            <a:cxnSpLocks/>
            <a:stCxn id="10" idx="3"/>
            <a:endCxn id="3" idx="1"/>
          </p:cNvCxnSpPr>
          <p:nvPr/>
        </p:nvCxnSpPr>
        <p:spPr>
          <a:xfrm flipV="1">
            <a:off x="7353298" y="2299188"/>
            <a:ext cx="886136" cy="24643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5176F70-54AB-46D7-B558-A38AB8C25500}"/>
              </a:ext>
            </a:extLst>
          </p:cNvPr>
          <p:cNvCxnSpPr>
            <a:cxnSpLocks/>
            <a:stCxn id="11" idx="3"/>
            <a:endCxn id="6" idx="1"/>
          </p:cNvCxnSpPr>
          <p:nvPr/>
        </p:nvCxnSpPr>
        <p:spPr>
          <a:xfrm>
            <a:off x="7345924" y="5998357"/>
            <a:ext cx="89351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17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randombar(horizont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a16="http://schemas.microsoft.com/office/drawing/2014/main" id="{A08C3736-7A3F-46D3-A96B-2B5CC4D57903}"/>
              </a:ext>
            </a:extLst>
          </p:cNvPr>
          <p:cNvSpPr txBox="1">
            <a:spLocks noChangeArrowheads="1"/>
          </p:cNvSpPr>
          <p:nvPr/>
        </p:nvSpPr>
        <p:spPr bwMode="auto">
          <a:xfrm>
            <a:off x="4424516" y="419795"/>
            <a:ext cx="3183885" cy="938719"/>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altLang="en-US" sz="4000" b="1" dirty="0">
                <a:solidFill>
                  <a:schemeClr val="bg1"/>
                </a:solidFill>
                <a:latin typeface="#9Slide03 Arima Madurai Black" panose="00000A00000000000000" pitchFamily="2" charset="0"/>
                <a:cs typeface="#9Slide03 Arima Madurai Black" panose="00000A00000000000000" pitchFamily="2" charset="0"/>
              </a:rPr>
              <a:t>TÌNH HUỐNG</a:t>
            </a:r>
          </a:p>
        </p:txBody>
      </p:sp>
      <p:sp>
        <p:nvSpPr>
          <p:cNvPr id="8195" name="Text Box 5">
            <a:extLst>
              <a:ext uri="{FF2B5EF4-FFF2-40B4-BE49-F238E27FC236}">
                <a16:creationId xmlns:a16="http://schemas.microsoft.com/office/drawing/2014/main" id="{5140EA82-070A-4408-8F0C-06334D173AF2}"/>
              </a:ext>
            </a:extLst>
          </p:cNvPr>
          <p:cNvSpPr txBox="1">
            <a:spLocks noChangeArrowheads="1"/>
          </p:cNvSpPr>
          <p:nvPr/>
        </p:nvSpPr>
        <p:spPr bwMode="auto">
          <a:xfrm>
            <a:off x="355045" y="1731165"/>
            <a:ext cx="1164227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Bạn</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hôm</a:t>
            </a:r>
            <a:r>
              <a:rPr lang="en-US" altLang="en-US" sz="2800" b="1" dirty="0">
                <a:solidFill>
                  <a:srgbClr val="FF0000"/>
                </a:solidFill>
                <a:latin typeface="#9Slide03 Arima Madurai" panose="00000500000000000000" pitchFamily="2" charset="0"/>
                <a:cs typeface="#9Slide03 Arima Madurai" panose="00000500000000000000" pitchFamily="2" charset="0"/>
              </a:rPr>
              <a:t> nay </a:t>
            </a:r>
            <a:r>
              <a:rPr lang="en-US" altLang="en-US" sz="2800" b="1" dirty="0" err="1">
                <a:solidFill>
                  <a:srgbClr val="FF0000"/>
                </a:solidFill>
                <a:latin typeface="#9Slide03 Arima Madurai" panose="00000500000000000000" pitchFamily="2" charset="0"/>
                <a:cs typeface="#9Slide03 Arima Madurai" panose="00000500000000000000" pitchFamily="2" charset="0"/>
              </a:rPr>
              <a:t>nghỉ</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học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Không</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biết</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vì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lí</a:t>
            </a:r>
            <a:r>
              <a:rPr lang="en-US" altLang="en-US" sz="2800" b="1" dirty="0">
                <a:solidFill>
                  <a:srgbClr val="FF0000"/>
                </a:solidFill>
                <a:latin typeface="#9Slide03 Arima Madurai" panose="00000500000000000000" pitchFamily="2" charset="0"/>
                <a:cs typeface="#9Slide03 Arima Madurai" panose="00000500000000000000" pitchFamily="2" charset="0"/>
              </a:rPr>
              <a:t> do </a:t>
            </a:r>
            <a:r>
              <a:rPr lang="en-US" altLang="en-US" sz="2800" b="1" dirty="0" err="1">
                <a:solidFill>
                  <a:srgbClr val="FF0000"/>
                </a:solidFill>
                <a:latin typeface="#9Slide03 Arima Madurai" panose="00000500000000000000" pitchFamily="2" charset="0"/>
                <a:cs typeface="#9Slide03 Arima Madurai" panose="00000500000000000000" pitchFamily="2" charset="0"/>
              </a:rPr>
              <a:t>gì</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Cô</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giáo</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hỏi</a:t>
            </a:r>
            <a:r>
              <a:rPr lang="en-US" altLang="en-US" sz="2800" b="1" dirty="0">
                <a:solidFill>
                  <a:srgbClr val="FF0000"/>
                </a:solidFill>
                <a:latin typeface="#9Slide03 Arima Madurai" panose="00000500000000000000" pitchFamily="2" charset="0"/>
                <a:cs typeface="#9Slide03 Arima Madurai" panose="00000500000000000000" pitchFamily="2" charset="0"/>
              </a:rPr>
              <a:t> : “</a:t>
            </a:r>
            <a:r>
              <a:rPr lang="en-US" altLang="en-US" sz="2800" b="1" dirty="0" err="1">
                <a:solidFill>
                  <a:srgbClr val="FF0000"/>
                </a:solidFill>
                <a:latin typeface="#9Slide03 Arima Madurai" panose="00000500000000000000" pitchFamily="2" charset="0"/>
                <a:cs typeface="#9Slide03 Arima Madurai" panose="00000500000000000000" pitchFamily="2" charset="0"/>
              </a:rPr>
              <a:t>Vì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sao</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bạn</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nghỉ</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học</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Nếu</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không</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biết</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chắc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chắn</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lí</a:t>
            </a:r>
            <a:r>
              <a:rPr lang="en-US" altLang="en-US" sz="2800" b="1" dirty="0">
                <a:solidFill>
                  <a:srgbClr val="FF0000"/>
                </a:solidFill>
                <a:latin typeface="#9Slide03 Arima Madurai" panose="00000500000000000000" pitchFamily="2" charset="0"/>
                <a:cs typeface="#9Slide03 Arima Madurai" panose="00000500000000000000" pitchFamily="2" charset="0"/>
              </a:rPr>
              <a:t> do </a:t>
            </a:r>
            <a:r>
              <a:rPr lang="en-US" altLang="en-US" sz="2800" b="1" dirty="0" err="1">
                <a:solidFill>
                  <a:srgbClr val="FF0000"/>
                </a:solidFill>
                <a:latin typeface="#9Slide03 Arima Madurai" panose="00000500000000000000" pitchFamily="2" charset="0"/>
                <a:cs typeface="#9Slide03 Arima Madurai" panose="00000500000000000000" pitchFamily="2" charset="0"/>
              </a:rPr>
              <a:t>của</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thì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các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em</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sẽ</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trả</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lời</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thầy</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thế</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nào</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Text Box 6">
            <a:extLst>
              <a:ext uri="{FF2B5EF4-FFF2-40B4-BE49-F238E27FC236}">
                <a16:creationId xmlns:a16="http://schemas.microsoft.com/office/drawing/2014/main" id="{47113C80-8117-4274-9EFE-9ACCBF0A51C8}"/>
              </a:ext>
            </a:extLst>
          </p:cNvPr>
          <p:cNvSpPr txBox="1">
            <a:spLocks noChangeArrowheads="1"/>
          </p:cNvSpPr>
          <p:nvPr/>
        </p:nvSpPr>
        <p:spPr bwMode="auto">
          <a:xfrm>
            <a:off x="935677" y="3954651"/>
            <a:ext cx="51603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 .</a:t>
            </a:r>
          </a:p>
        </p:txBody>
      </p:sp>
      <p:sp>
        <p:nvSpPr>
          <p:cNvPr id="5" name="Text Box 7">
            <a:extLst>
              <a:ext uri="{FF2B5EF4-FFF2-40B4-BE49-F238E27FC236}">
                <a16:creationId xmlns:a16="http://schemas.microsoft.com/office/drawing/2014/main" id="{EBD5422A-F3BA-44E6-BE7A-21BBEF5214E0}"/>
              </a:ext>
            </a:extLst>
          </p:cNvPr>
          <p:cNvSpPr txBox="1">
            <a:spLocks noChangeArrowheads="1"/>
          </p:cNvSpPr>
          <p:nvPr/>
        </p:nvSpPr>
        <p:spPr bwMode="auto">
          <a:xfrm>
            <a:off x="851540" y="4667224"/>
            <a:ext cx="60372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a:t>
            </a:r>
          </a:p>
        </p:txBody>
      </p:sp>
      <p:sp>
        <p:nvSpPr>
          <p:cNvPr id="6" name="Text Box 8">
            <a:extLst>
              <a:ext uri="{FF2B5EF4-FFF2-40B4-BE49-F238E27FC236}">
                <a16:creationId xmlns:a16="http://schemas.microsoft.com/office/drawing/2014/main" id="{34ED6572-65C9-44A4-8F76-5CB1B53EF9E2}"/>
              </a:ext>
            </a:extLst>
          </p:cNvPr>
          <p:cNvSpPr txBox="1">
            <a:spLocks noChangeArrowheads="1"/>
          </p:cNvSpPr>
          <p:nvPr/>
        </p:nvSpPr>
        <p:spPr bwMode="auto">
          <a:xfrm>
            <a:off x="911864" y="5438036"/>
            <a:ext cx="59769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a:t>
            </a:r>
          </a:p>
        </p:txBody>
      </p:sp>
      <p:pic>
        <p:nvPicPr>
          <p:cNvPr id="19458" name="Picture 2" descr="Tranh tô màu thầy cô giáo - Download.vn">
            <a:extLst>
              <a:ext uri="{FF2B5EF4-FFF2-40B4-BE49-F238E27FC236}">
                <a16:creationId xmlns:a16="http://schemas.microsoft.com/office/drawing/2014/main" id="{53A912AA-26CE-4832-ADAB-DA2886CB1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607" y="3725351"/>
            <a:ext cx="4605923" cy="2406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218265" y="1921137"/>
            <a:ext cx="3868590" cy="3046988"/>
          </a:xfrm>
          <a:prstGeom prst="rect">
            <a:avLst/>
          </a:prstGeom>
          <a:noFill/>
          <a:ln w="9525">
            <a:noFill/>
            <a:miter lim="800000"/>
            <a:headEnd/>
            <a:tailEnd/>
          </a:ln>
        </p:spPr>
        <p:txBody>
          <a:bodyPr wrap="square">
            <a:spAutoFit/>
          </a:bodyPr>
          <a:lstStyle/>
          <a:p>
            <a:pPr algn="ctr"/>
            <a:r>
              <a:rPr lang="en-US" altLang="zh-CN" sz="9600" b="1" dirty="0">
                <a:solidFill>
                  <a:srgbClr val="FF0000"/>
                </a:solidFill>
                <a:latin typeface="#9Slide05 SVNRingdena" pitchFamily="2" charset="0"/>
                <a:ea typeface="叶根友圆趣卡通体" panose="02010601030101010101" pitchFamily="2" charset="-122"/>
                <a:cs typeface="Times New Roman" pitchFamily="18" charset="0"/>
              </a:rPr>
              <a:t>III. </a:t>
            </a:r>
          </a:p>
          <a:p>
            <a:pPr algn="ctr"/>
            <a:r>
              <a:rPr lang="en-US" altLang="zh-CN" sz="9600" b="1" dirty="0" err="1">
                <a:solidFill>
                  <a:srgbClr val="FF0000"/>
                </a:solidFill>
                <a:latin typeface="#9Slide05 SVNRingdena" pitchFamily="2" charset="0"/>
                <a:ea typeface="叶根友圆趣卡通体" panose="02010601030101010101" pitchFamily="2" charset="-122"/>
                <a:cs typeface="Times New Roman" pitchFamily="18" charset="0"/>
              </a:rPr>
              <a:t>Luyện</a:t>
            </a:r>
            <a:r>
              <a:rPr lang="en-US" altLang="zh-CN" sz="96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9600" b="1" dirty="0" err="1">
                <a:solidFill>
                  <a:srgbClr val="FF0000"/>
                </a:solidFill>
                <a:latin typeface="#9Slide05 SVNRingdena" pitchFamily="2" charset="0"/>
                <a:ea typeface="叶根友圆趣卡通体" panose="02010601030101010101" pitchFamily="2" charset="-122"/>
                <a:cs typeface="Times New Roman" pitchFamily="18" charset="0"/>
              </a:rPr>
              <a:t>tập</a:t>
            </a:r>
            <a:endParaRPr lang="zh-CN" altLang="en-US" sz="96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extLst>
      <p:ext uri="{BB962C8B-B14F-4D97-AF65-F5344CB8AC3E}">
        <p14:creationId xmlns:p14="http://schemas.microsoft.com/office/powerpoint/2010/main" val="398764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6"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8"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9"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0"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1"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2"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3"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4"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5"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6"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đơm</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đặt</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ốc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mò</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1635995" y="3786519"/>
            <a:ext cx="8920010"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đơm</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đặt</a:t>
            </a:r>
            <a:r>
              <a:rPr lang="en-SG" sz="3200" b="1" dirty="0">
                <a:solidFill>
                  <a:schemeClr val="bg1"/>
                </a:solidFill>
                <a:latin typeface="Times New Roman" panose="02020603050405020304" pitchFamily="18" charset="0"/>
              </a:rPr>
              <a:t>: </a:t>
            </a:r>
            <a:r>
              <a:rPr lang="en-SG" sz="3200" dirty="0">
                <a:solidFill>
                  <a:schemeClr val="bg1"/>
                </a:solidFill>
                <a:latin typeface="Times New Roman" panose="02020603050405020304" pitchFamily="18" charset="0"/>
              </a:rPr>
              <a:t>C</a:t>
            </a:r>
            <a:r>
              <a:rPr lang="vi-VN" sz="3200" dirty="0">
                <a:solidFill>
                  <a:schemeClr val="bg1"/>
                </a:solidFill>
                <a:latin typeface="Times New Roman" panose="02020603050405020304" pitchFamily="18" charset="0"/>
              </a:rPr>
              <a:t>hê những kẻ bịa chuyện, vu khống, đặt điều để nói xấu người khác</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ốc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mò</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Phê</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phán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những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kẻ</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chỉ</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phỏng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đoán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chính</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xác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có</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căn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cứ</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chắc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chắn</a:t>
            </a:r>
            <a:endParaRPr lang="en-SG"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7909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không</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có</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chày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cối</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2074607" y="4011590"/>
            <a:ext cx="7747304"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không</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có</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điêu</a:t>
            </a:r>
            <a:r>
              <a:rPr lang="en-SG" sz="3200" dirty="0">
                <a:solidFill>
                  <a:schemeClr val="bg1"/>
                </a:solidFill>
                <a:latin typeface="Times New Roman" panose="02020603050405020304" pitchFamily="18" charset="0"/>
              </a:rPr>
              <a:t> toa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thật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thà</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dựng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chuyện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bịa</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đặt</a:t>
            </a:r>
            <a:r>
              <a:rPr lang="en-SG" sz="3200" dirty="0">
                <a:solidFill>
                  <a:schemeClr val="bg1"/>
                </a:solidFill>
                <a:latin typeface="Times New Roman" panose="02020603050405020304" pitchFamily="18" charset="0"/>
              </a:rPr>
              <a:t>, vu </a:t>
            </a:r>
            <a:r>
              <a:rPr lang="en-SG" sz="3200" dirty="0" err="1">
                <a:solidFill>
                  <a:schemeClr val="bg1"/>
                </a:solidFill>
                <a:latin typeface="Times New Roman" panose="02020603050405020304" pitchFamily="18" charset="0"/>
              </a:rPr>
              <a:t>khống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hoàn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toàn</a:t>
            </a:r>
            <a:endParaRPr lang="en-SG" sz="3200" dirty="0">
              <a:solidFill>
                <a:schemeClr val="bg1"/>
              </a:solidFill>
              <a:latin typeface="Times New Roman" panose="02020603050405020304" pitchFamily="18" charset="0"/>
            </a:endParaRPr>
          </a:p>
          <a:p>
            <a:pPr algn="just"/>
            <a:r>
              <a:rPr lang="en-SG" sz="3200"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chày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cối</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cố tranh cãi cho bằng được mặc dù không có lí lẽ thuyết phục</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41776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973394"/>
            <a:ext cx="9620250" cy="217714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bg1"/>
                </a:solidFill>
                <a:latin typeface="Times New Roman" panose="02020603050405020304" pitchFamily="18" charset="0"/>
              </a:rPr>
              <a:t>Sau </a:t>
            </a:r>
            <a:r>
              <a:rPr lang="en-SG" sz="3200" b="1" dirty="0" err="1">
                <a:solidFill>
                  <a:schemeClr val="bg1"/>
                </a:solidFill>
                <a:latin typeface="Times New Roman" panose="02020603050405020304" pitchFamily="18" charset="0"/>
              </a:rPr>
              <a:t>khi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học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về</a:t>
            </a:r>
            <a:r>
              <a:rPr lang="en-SG" sz="3200" b="1" dirty="0">
                <a:solidFill>
                  <a:schemeClr val="bg1"/>
                </a:solidFill>
                <a:latin typeface="Times New Roman" panose="02020603050405020304" pitchFamily="18" charset="0"/>
              </a:rPr>
              <a:t> PCHT, </a:t>
            </a:r>
            <a:r>
              <a:rPr lang="en-SG" sz="3200" b="1" dirty="0" err="1">
                <a:solidFill>
                  <a:schemeClr val="bg1"/>
                </a:solidFill>
                <a:latin typeface="Times New Roman" panose="02020603050405020304" pitchFamily="18" charset="0"/>
              </a:rPr>
              <a:t>theo</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em</a:t>
            </a:r>
            <a:r>
              <a:rPr lang="en-SG" sz="3200" b="1" dirty="0">
                <a:solidFill>
                  <a:schemeClr val="bg1"/>
                </a:solidFill>
                <a:latin typeface="Times New Roman" panose="02020603050405020304" pitchFamily="18" charset="0"/>
              </a:rPr>
              <a:t>, </a:t>
            </a:r>
            <a:r>
              <a:rPr lang="vi-VN" sz="3200" b="1" dirty="0">
                <a:solidFill>
                  <a:schemeClr val="bg1"/>
                </a:solidFill>
                <a:latin typeface="Times New Roman" panose="02020603050405020304" pitchFamily="18" charset="0"/>
              </a:rPr>
              <a:t>vì sao người nói đôi khi phải dùng những cách diễn đạt  như:</a:t>
            </a:r>
            <a:r>
              <a:rPr lang="en-SG" sz="3200" b="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như tôi </a:t>
            </a:r>
            <a:endParaRPr lang="en-SG" sz="3200" b="1" i="1" dirty="0">
              <a:solidFill>
                <a:schemeClr val="bg1"/>
              </a:solidFill>
              <a:latin typeface="Times New Roman" panose="02020603050405020304" pitchFamily="18" charset="0"/>
            </a:endParaRPr>
          </a:p>
          <a:p>
            <a:pPr algn="ctr"/>
            <a:r>
              <a:rPr lang="vi-VN" sz="3200" b="1" i="1" dirty="0">
                <a:solidFill>
                  <a:schemeClr val="bg1"/>
                </a:solidFill>
                <a:latin typeface="Times New Roman" panose="02020603050405020304" pitchFamily="18" charset="0"/>
              </a:rPr>
              <a:t>được biết,</a:t>
            </a:r>
            <a:r>
              <a:rPr lang="en-SG" sz="3200" b="1" i="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tôi tin rằng, nếu tôi không lầm thì,</a:t>
            </a:r>
            <a:r>
              <a:rPr lang="en-SG" sz="3200" b="1" i="1" dirty="0">
                <a:solidFill>
                  <a:schemeClr val="bg1"/>
                </a:solidFill>
                <a:latin typeface="Times New Roman" panose="02020603050405020304" pitchFamily="18" charset="0"/>
              </a:rPr>
              <a:t> </a:t>
            </a:r>
          </a:p>
          <a:p>
            <a:pPr algn="ctr"/>
            <a:r>
              <a:rPr lang="vi-VN" sz="3200" b="1" i="1" dirty="0">
                <a:solidFill>
                  <a:schemeClr val="bg1"/>
                </a:solidFill>
                <a:latin typeface="Times New Roman" panose="02020603050405020304" pitchFamily="18" charset="0"/>
              </a:rPr>
              <a:t>tôi nghe nói, theo tôi nghĩ, hình như là . . . </a:t>
            </a:r>
          </a:p>
        </p:txBody>
      </p:sp>
      <p:sp>
        <p:nvSpPr>
          <p:cNvPr id="10" name="Rectangle 9"/>
          <p:cNvSpPr/>
          <p:nvPr/>
        </p:nvSpPr>
        <p:spPr>
          <a:xfrm>
            <a:off x="2370091" y="4011589"/>
            <a:ext cx="7451819" cy="165179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err="1">
                <a:solidFill>
                  <a:schemeClr val="bg1"/>
                </a:solidFill>
                <a:latin typeface="Times New Roman" panose="02020603050405020304" pitchFamily="18" charset="0"/>
              </a:rPr>
              <a:t>Vì</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người nói thể hiện thái độ thận trọng với những thông tin họ nói chưa chắc</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chắn,</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chưa hoàn toàn xác thực</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979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altLang="en-US" sz="4000" b="1" dirty="0" err="1">
                <a:solidFill>
                  <a:schemeClr val="bg1"/>
                </a:solidFill>
                <a:latin typeface="Times New Roman" panose="02020603050405020304" pitchFamily="18" charset="0"/>
                <a:cs typeface="Times New Roman" panose="02020603050405020304" pitchFamily="18" charset="0"/>
              </a:rPr>
              <a:t>Câu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Trâu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một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loài</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gia</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súc</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nuôi</a:t>
            </a:r>
            <a:r>
              <a:rPr lang="en-US" altLang="en-US" sz="4000" b="1" dirty="0">
                <a:solidFill>
                  <a:schemeClr val="bg1"/>
                </a:solidFill>
                <a:latin typeface="Times New Roman" panose="02020603050405020304" pitchFamily="18" charset="0"/>
                <a:cs typeface="Times New Roman" panose="02020603050405020304" pitchFamily="18" charset="0"/>
              </a:rPr>
              <a:t> ở </a:t>
            </a:r>
            <a:r>
              <a:rPr lang="en-US" altLang="en-US" sz="4000" b="1" dirty="0" err="1">
                <a:solidFill>
                  <a:schemeClr val="bg1"/>
                </a:solidFill>
                <a:latin typeface="Times New Roman" panose="02020603050405020304" pitchFamily="18" charset="0"/>
                <a:cs typeface="Times New Roman" panose="02020603050405020304" pitchFamily="18" charset="0"/>
              </a:rPr>
              <a:t>nhà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đã</a:t>
            </a:r>
            <a:r>
              <a:rPr lang="en-US" altLang="en-US" sz="4000" b="1" dirty="0">
                <a:solidFill>
                  <a:schemeClr val="bg1"/>
                </a:solidFill>
                <a:latin typeface="Times New Roman" panose="02020603050405020304" pitchFamily="18" charset="0"/>
                <a:cs typeface="Times New Roman" panose="02020603050405020304" pitchFamily="18" charset="0"/>
              </a:rPr>
              <a:t> vi </a:t>
            </a:r>
            <a:r>
              <a:rPr lang="en-US" altLang="en-US" sz="4000" b="1" dirty="0" err="1">
                <a:solidFill>
                  <a:schemeClr val="bg1"/>
                </a:solidFill>
                <a:latin typeface="Times New Roman" panose="02020603050405020304" pitchFamily="18" charset="0"/>
                <a:cs typeface="Times New Roman" panose="02020603050405020304" pitchFamily="18" charset="0"/>
              </a:rPr>
              <a:t>phạm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phương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châm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nào</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vì</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sao</a:t>
            </a:r>
            <a:r>
              <a:rPr lang="en-US" altLang="en-US" sz="4000" b="1" dirty="0">
                <a:solidFill>
                  <a:schemeClr val="bg1"/>
                </a:solidFill>
                <a:latin typeface="Times New Roman" panose="02020603050405020304" pitchFamily="18" charset="0"/>
                <a:cs typeface="Times New Roman" panose="02020603050405020304" pitchFamily="18" charset="0"/>
              </a:rPr>
              <a:t>?</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a:t>
            </a:r>
            <a:r>
              <a:rPr lang="en-US" sz="3200" dirty="0" err="1">
                <a:solidFill>
                  <a:schemeClr val="bg1"/>
                </a:solidFill>
                <a:latin typeface="Times New Roman" panose="02020603050405020304" pitchFamily="18" charset="0"/>
                <a:cs typeface="Times New Roman" panose="02020603050405020304" pitchFamily="18" charset="0"/>
              </a:rPr>
              <a:t>hừa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nuôi</a:t>
            </a:r>
            <a:r>
              <a:rPr lang="en-US" sz="3200" dirty="0">
                <a:solidFill>
                  <a:schemeClr val="bg1"/>
                </a:solidFill>
                <a:latin typeface="Times New Roman" panose="02020603050405020304" pitchFamily="18" charset="0"/>
                <a:cs typeface="Times New Roman" panose="02020603050405020304" pitchFamily="18" charset="0"/>
              </a:rPr>
              <a:t> ở </a:t>
            </a:r>
            <a:r>
              <a:rPr lang="en-US" sz="3200" dirty="0" err="1">
                <a:solidFill>
                  <a:schemeClr val="bg1"/>
                </a:solidFill>
                <a:latin typeface="Times New Roman" panose="02020603050405020304" pitchFamily="18" charset="0"/>
                <a:cs typeface="Times New Roman" panose="02020603050405020304" pitchFamily="18" charset="0"/>
              </a:rPr>
              <a:t>nhà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Vi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phạm</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PC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5034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mj-lt"/>
              </a:rPr>
              <a:t>Thế nào là phương châm về chất?</a:t>
            </a:r>
            <a:endParaRPr lang="vi-VN" sz="6000" b="1" dirty="0">
              <a:solidFill>
                <a:schemeClr val="bg1"/>
              </a:solidFill>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6419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3200" dirty="0" err="1">
                <a:latin typeface="Times New Roman" panose="02020603050405020304" pitchFamily="18" charset="0"/>
                <a:cs typeface="Times New Roman" panose="02020603050405020304" pitchFamily="18" charset="0"/>
              </a:rPr>
              <a:t>Khi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những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diều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mình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tin </a:t>
            </a:r>
            <a:r>
              <a:rPr lang="en-SG" sz="3200" dirty="0" err="1">
                <a:latin typeface="Times New Roman" panose="02020603050405020304" pitchFamily="18" charset="0"/>
                <a:cs typeface="Times New Roman" panose="02020603050405020304" pitchFamily="18" charset="0"/>
              </a:rPr>
              <a:t>là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đúng</a:t>
            </a:r>
            <a:r>
              <a:rPr lang="en-SG" sz="3200" dirty="0">
                <a:latin typeface="Times New Roman" panose="02020603050405020304" pitchFamily="18" charset="0"/>
                <a:cs typeface="Times New Roman" panose="02020603050405020304" pitchFamily="18" charset="0"/>
              </a:rPr>
              <a:t> hay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có</a:t>
            </a:r>
            <a:r>
              <a:rPr lang="en-SG" sz="3200" dirty="0">
                <a:latin typeface="Times New Roman" panose="02020603050405020304" pitchFamily="18" charset="0"/>
                <a:cs typeface="Times New Roman" panose="02020603050405020304" pitchFamily="18" charset="0"/>
              </a:rPr>
              <a:t> </a:t>
            </a:r>
          </a:p>
          <a:p>
            <a:pPr lvl="0" algn="ctr">
              <a:defRPr/>
            </a:pPr>
            <a:r>
              <a:rPr lang="en-SG" sz="3200" dirty="0" err="1">
                <a:latin typeface="Times New Roman" panose="02020603050405020304" pitchFamily="18" charset="0"/>
                <a:cs typeface="Times New Roman" panose="02020603050405020304" pitchFamily="18" charset="0"/>
              </a:rPr>
              <a:t>bằng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thực</a:t>
            </a:r>
            <a:endParaRPr kumimoji="0" lang="vi-VN" sz="4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40000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Khua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môi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múa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mép</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dơi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chuột</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2035278" y="3930801"/>
            <a:ext cx="8307742" cy="220239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Khua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môi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múa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mép</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bẻm mép, nói nhiều, tỏ ra hùng biện,thường ba hoa,</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khoác lác</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dơi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chuột</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những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chuyện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đâu</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đâu,không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thiết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thực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ăn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nhập</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vào</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vấn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đề</a:t>
            </a:r>
            <a:endParaRPr lang="en-SG"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2070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hươu</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vượn</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ngay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thật</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quan đến phương châm hội thoại nào ?</a:t>
            </a:r>
          </a:p>
        </p:txBody>
      </p:sp>
      <p:sp>
        <p:nvSpPr>
          <p:cNvPr id="10" name="Rectangle 9"/>
          <p:cNvSpPr/>
          <p:nvPr/>
        </p:nvSpPr>
        <p:spPr>
          <a:xfrm>
            <a:off x="2370091" y="4011590"/>
            <a:ext cx="7451819"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hươu</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vượn</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hứa liều để được lòng nhưng không thực hiện lời hứa</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ngay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thật</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Ăn</a:t>
            </a:r>
            <a:r>
              <a:rPr lang="en-SG" sz="3200" dirty="0">
                <a:solidFill>
                  <a:schemeClr val="bg1"/>
                </a:solidFill>
                <a:latin typeface="Times New Roman" panose="02020603050405020304" pitchFamily="18" charset="0"/>
              </a:rPr>
              <a:t> ở </a:t>
            </a:r>
            <a:r>
              <a:rPr lang="en-SG" sz="3200" dirty="0" err="1">
                <a:solidFill>
                  <a:schemeClr val="bg1"/>
                </a:solidFill>
                <a:latin typeface="Times New Roman" panose="02020603050405020304" pitchFamily="18" charset="0"/>
              </a:rPr>
              <a:t>ngay</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ngắn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thật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thà</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khoác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dối</a:t>
            </a:r>
            <a:r>
              <a:rPr lang="en-SG" sz="3200" dirty="0">
                <a:solidFill>
                  <a:schemeClr val="bg1"/>
                </a:solidFill>
                <a:latin typeface="Times New Roman" panose="02020603050405020304" pitchFamily="18" charset="0"/>
              </a:rPr>
              <a:t>)</a:t>
            </a:r>
            <a:endParaRPr lang="vi-VN"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8971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5"/>
          <p:cNvGrpSpPr>
            <a:grpSpLocks/>
          </p:cNvGrpSpPr>
          <p:nvPr/>
        </p:nvGrpSpPr>
        <p:grpSpPr bwMode="auto">
          <a:xfrm>
            <a:off x="95250" y="-133350"/>
            <a:ext cx="11152188" cy="6983413"/>
            <a:chOff x="0" y="0"/>
            <a:chExt cx="11151065" cy="6983832"/>
          </a:xfrm>
        </p:grpSpPr>
        <p:sp>
          <p:nvSpPr>
            <p:cNvPr id="16406" name="Freeform 1224"/>
            <p:cNvSpPr>
              <a:spLocks noEditPoints="1" noChangeArrowheads="1"/>
            </p:cNvSpPr>
            <p:nvPr/>
          </p:nvSpPr>
          <p:spPr bwMode="auto">
            <a:xfrm>
              <a:off x="6285147" y="0"/>
              <a:ext cx="4865918" cy="3419055"/>
            </a:xfrm>
            <a:custGeom>
              <a:avLst/>
              <a:gdLst>
                <a:gd name="T0" fmla="*/ 2147483647 w 1162"/>
                <a:gd name="T1" fmla="*/ 2147483647 h 815"/>
                <a:gd name="T2" fmla="*/ 2147483647 w 1162"/>
                <a:gd name="T3" fmla="*/ 862369578 h 815"/>
                <a:gd name="T4" fmla="*/ 1017056260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4755154 h 815"/>
                <a:gd name="T82" fmla="*/ 2147483647 w 1162"/>
                <a:gd name="T83" fmla="*/ 703972988 h 815"/>
                <a:gd name="T84" fmla="*/ 2147483647 w 1162"/>
                <a:gd name="T85" fmla="*/ 510383084 h 815"/>
                <a:gd name="T86" fmla="*/ 2147483647 w 1162"/>
                <a:gd name="T87" fmla="*/ 2147483647 h 815"/>
                <a:gd name="T88" fmla="*/ 2147483647 w 1162"/>
                <a:gd name="T89" fmla="*/ 2147483647 h 815"/>
                <a:gd name="T90" fmla="*/ 2147483647 w 1162"/>
                <a:gd name="T91" fmla="*/ 2147483647 h 815"/>
                <a:gd name="T92" fmla="*/ 2147483647 w 1162"/>
                <a:gd name="T93" fmla="*/ 1425548860 h 815"/>
                <a:gd name="T94" fmla="*/ 1665869045 w 1162"/>
                <a:gd name="T95" fmla="*/ 2147483647 h 815"/>
                <a:gd name="T96" fmla="*/ 2147483647 w 1162"/>
                <a:gd name="T97" fmla="*/ 2147483647 h 815"/>
                <a:gd name="T98" fmla="*/ 2147483647 w 1162"/>
                <a:gd name="T99" fmla="*/ 2147483647 h 815"/>
                <a:gd name="T100" fmla="*/ 1315158780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16407" name="组合 1337"/>
            <p:cNvPicPr>
              <a:picLocks noChangeArrowheads="1"/>
            </p:cNvPicPr>
            <p:nvPr/>
          </p:nvPicPr>
          <p:blipFill>
            <a:blip r:embed="rId3"/>
            <a:srcRect/>
            <a:stretch>
              <a:fillRect/>
            </a:stretch>
          </p:blipFill>
          <p:spPr bwMode="auto">
            <a:xfrm>
              <a:off x="2286" y="3577805"/>
              <a:ext cx="4864118" cy="3407868"/>
            </a:xfrm>
            <a:prstGeom prst="rect">
              <a:avLst/>
            </a:prstGeom>
            <a:noFill/>
            <a:ln w="9525">
              <a:noFill/>
              <a:miter lim="800000"/>
              <a:headEnd/>
              <a:tailEnd/>
            </a:ln>
          </p:spPr>
        </p:pic>
        <p:pic>
          <p:nvPicPr>
            <p:cNvPr id="16408" name="组合 521"/>
            <p:cNvPicPr>
              <a:picLocks noChangeArrowheads="1"/>
            </p:cNvPicPr>
            <p:nvPr/>
          </p:nvPicPr>
          <p:blipFill>
            <a:blip r:embed="rId4"/>
            <a:srcRect/>
            <a:stretch>
              <a:fillRect/>
            </a:stretch>
          </p:blipFill>
          <p:spPr bwMode="auto">
            <a:xfrm>
              <a:off x="758114" y="267478"/>
              <a:ext cx="4413060" cy="3566374"/>
            </a:xfrm>
            <a:prstGeom prst="rect">
              <a:avLst/>
            </a:prstGeom>
            <a:noFill/>
            <a:ln w="9525">
              <a:noFill/>
              <a:miter lim="800000"/>
              <a:headEnd/>
              <a:tailEnd/>
            </a:ln>
          </p:spPr>
        </p:pic>
      </p:grpSp>
      <p:grpSp>
        <p:nvGrpSpPr>
          <p:cNvPr id="3" name="组合 4"/>
          <p:cNvGrpSpPr>
            <a:grpSpLocks/>
          </p:cNvGrpSpPr>
          <p:nvPr/>
        </p:nvGrpSpPr>
        <p:grpSpPr bwMode="auto">
          <a:xfrm>
            <a:off x="-2971576" y="-757238"/>
            <a:ext cx="15184214" cy="7616925"/>
            <a:chOff x="-282353" y="0"/>
            <a:chExt cx="15184294" cy="7617408"/>
          </a:xfrm>
        </p:grpSpPr>
        <p:grpSp>
          <p:nvGrpSpPr>
            <p:cNvPr id="16394" name="组合 1"/>
            <p:cNvGrpSpPr>
              <a:grpSpLocks/>
            </p:cNvGrpSpPr>
            <p:nvPr/>
          </p:nvGrpSpPr>
          <p:grpSpPr bwMode="auto">
            <a:xfrm>
              <a:off x="3124877" y="0"/>
              <a:ext cx="11777064" cy="7617408"/>
              <a:chOff x="0" y="0"/>
              <a:chExt cx="11777064" cy="7617408"/>
            </a:xfrm>
          </p:grpSpPr>
          <p:pic>
            <p:nvPicPr>
              <p:cNvPr id="16397" name="图片 1347"/>
              <p:cNvPicPr>
                <a:picLocks noChangeAspect="1" noChangeArrowheads="1"/>
              </p:cNvPicPr>
              <p:nvPr/>
            </p:nvPicPr>
            <p:blipFill>
              <a:blip r:embed="rId5"/>
              <a:srcRect/>
              <a:stretch>
                <a:fillRect/>
              </a:stretch>
            </p:blipFill>
            <p:spPr bwMode="auto">
              <a:xfrm rot="6424781">
                <a:off x="-587126" y="587126"/>
                <a:ext cx="4053491" cy="2879239"/>
              </a:xfrm>
              <a:prstGeom prst="rect">
                <a:avLst/>
              </a:prstGeom>
              <a:noFill/>
              <a:ln w="9525">
                <a:noFill/>
                <a:miter lim="800000"/>
                <a:headEnd/>
                <a:tailEnd/>
              </a:ln>
            </p:spPr>
          </p:pic>
          <p:grpSp>
            <p:nvGrpSpPr>
              <p:cNvPr id="16398" name="组合 1340"/>
              <p:cNvGrpSpPr>
                <a:grpSpLocks/>
              </p:cNvGrpSpPr>
              <p:nvPr/>
            </p:nvGrpSpPr>
            <p:grpSpPr bwMode="auto">
              <a:xfrm>
                <a:off x="2025000" y="1095446"/>
                <a:ext cx="5891245" cy="5818557"/>
                <a:chOff x="-750" y="-543"/>
                <a:chExt cx="5891245" cy="5818557"/>
              </a:xfrm>
            </p:grpSpPr>
            <p:sp>
              <p:nvSpPr>
                <p:cNvPr id="16404" name="椭圆 1338"/>
                <p:cNvSpPr>
                  <a:spLocks noChangeArrowheads="1"/>
                </p:cNvSpPr>
                <p:nvPr/>
              </p:nvSpPr>
              <p:spPr bwMode="auto">
                <a:xfrm>
                  <a:off x="308815" y="118527"/>
                  <a:ext cx="5581680" cy="5580418"/>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dirty="0">
                    <a:solidFill>
                      <a:srgbClr val="FDFBE9"/>
                    </a:solidFill>
                  </a:endParaRPr>
                </a:p>
              </p:txBody>
            </p:sp>
            <p:sp>
              <p:nvSpPr>
                <p:cNvPr id="16405" name="椭圆 1339"/>
                <p:cNvSpPr>
                  <a:spLocks noChangeArrowheads="1"/>
                </p:cNvSpPr>
                <p:nvPr/>
              </p:nvSpPr>
              <p:spPr bwMode="auto">
                <a:xfrm>
                  <a:off x="-750" y="-543"/>
                  <a:ext cx="5819806" cy="5818557"/>
                </a:xfrm>
                <a:prstGeom prst="ellipse">
                  <a:avLst/>
                </a:prstGeom>
                <a:noFill/>
                <a:ln w="19050">
                  <a:solidFill>
                    <a:schemeClr val="bg1"/>
                  </a:solidFill>
                  <a:round/>
                  <a:headEnd/>
                  <a:tailEnd/>
                </a:ln>
              </p:spPr>
              <p:txBody>
                <a:bodyPr anchor="ctr"/>
                <a:lstStyle/>
                <a:p>
                  <a:pPr algn="ctr" eaLnBrk="1" hangingPunct="1">
                    <a:buFont typeface="Arial" pitchFamily="34" charset="0"/>
                    <a:buNone/>
                  </a:pPr>
                  <a:endParaRPr lang="zh-CN" altLang="en-US" dirty="0">
                    <a:solidFill>
                      <a:srgbClr val="FDFBE9"/>
                    </a:solidFill>
                  </a:endParaRPr>
                </a:p>
              </p:txBody>
            </p:sp>
          </p:grpSp>
          <p:grpSp>
            <p:nvGrpSpPr>
              <p:cNvPr id="16399" name="组合 522"/>
              <p:cNvGrpSpPr>
                <a:grpSpLocks noChangeAspect="1"/>
              </p:cNvGrpSpPr>
              <p:nvPr/>
            </p:nvGrpSpPr>
            <p:grpSpPr bwMode="auto">
              <a:xfrm>
                <a:off x="7554671" y="2380646"/>
                <a:ext cx="4222393" cy="5236762"/>
                <a:chOff x="1195402" y="858896"/>
                <a:chExt cx="4222393" cy="5236762"/>
              </a:xfrm>
            </p:grpSpPr>
            <p:pic>
              <p:nvPicPr>
                <p:cNvPr id="16400" name="图片 10"/>
                <p:cNvPicPr>
                  <a:picLocks noChangeAspect="1" noChangeArrowheads="1"/>
                </p:cNvPicPr>
                <p:nvPr/>
              </p:nvPicPr>
              <p:blipFill>
                <a:blip r:embed="rId5"/>
                <a:srcRect l="10652"/>
                <a:stretch>
                  <a:fillRect/>
                </a:stretch>
              </p:blipFill>
              <p:spPr bwMode="auto">
                <a:xfrm flipH="1">
                  <a:off x="1678037" y="858896"/>
                  <a:ext cx="3715247" cy="2953581"/>
                </a:xfrm>
                <a:prstGeom prst="rect">
                  <a:avLst/>
                </a:prstGeom>
                <a:noFill/>
                <a:ln w="9525">
                  <a:noFill/>
                  <a:miter lim="800000"/>
                  <a:headEnd/>
                  <a:tailEnd/>
                </a:ln>
              </p:spPr>
            </p:pic>
            <p:pic>
              <p:nvPicPr>
                <p:cNvPr id="16401" name="图片 11"/>
                <p:cNvPicPr>
                  <a:picLocks noChangeAspect="1" noChangeArrowheads="1"/>
                </p:cNvPicPr>
                <p:nvPr/>
              </p:nvPicPr>
              <p:blipFill>
                <a:blip r:embed="rId6"/>
                <a:srcRect/>
                <a:stretch>
                  <a:fillRect/>
                </a:stretch>
              </p:blipFill>
              <p:spPr bwMode="auto">
                <a:xfrm flipH="1">
                  <a:off x="2118163" y="2521244"/>
                  <a:ext cx="2094019" cy="2978622"/>
                </a:xfrm>
                <a:prstGeom prst="rect">
                  <a:avLst/>
                </a:prstGeom>
                <a:noFill/>
                <a:ln w="9525">
                  <a:noFill/>
                  <a:miter lim="800000"/>
                  <a:headEnd/>
                  <a:tailEnd/>
                </a:ln>
              </p:spPr>
            </p:pic>
            <p:pic>
              <p:nvPicPr>
                <p:cNvPr id="16402" name="图片 8"/>
                <p:cNvPicPr>
                  <a:picLocks noChangeAspect="1" noChangeArrowheads="1"/>
                </p:cNvPicPr>
                <p:nvPr/>
              </p:nvPicPr>
              <p:blipFill>
                <a:blip r:embed="rId7"/>
                <a:srcRect r="20937" b="-464"/>
                <a:stretch>
                  <a:fillRect/>
                </a:stretch>
              </p:blipFill>
              <p:spPr bwMode="auto">
                <a:xfrm>
                  <a:off x="2733489" y="3344789"/>
                  <a:ext cx="2684306" cy="2738053"/>
                </a:xfrm>
                <a:prstGeom prst="rect">
                  <a:avLst/>
                </a:prstGeom>
                <a:noFill/>
                <a:ln w="9525">
                  <a:noFill/>
                  <a:miter lim="800000"/>
                  <a:headEnd/>
                  <a:tailEnd/>
                </a:ln>
              </p:spPr>
            </p:pic>
            <p:pic>
              <p:nvPicPr>
                <p:cNvPr id="16403" name="图片 12"/>
                <p:cNvPicPr>
                  <a:picLocks noChangeAspect="1" noChangeArrowheads="1"/>
                </p:cNvPicPr>
                <p:nvPr/>
              </p:nvPicPr>
              <p:blipFill>
                <a:blip r:embed="rId5"/>
                <a:srcRect b="12869"/>
                <a:stretch>
                  <a:fillRect/>
                </a:stretch>
              </p:blipFill>
              <p:spPr bwMode="auto">
                <a:xfrm>
                  <a:off x="1195402" y="4087875"/>
                  <a:ext cx="3244106" cy="2007783"/>
                </a:xfrm>
                <a:prstGeom prst="rect">
                  <a:avLst/>
                </a:prstGeom>
                <a:noFill/>
                <a:ln w="9525">
                  <a:noFill/>
                  <a:miter lim="800000"/>
                  <a:headEnd/>
                  <a:tailEnd/>
                </a:ln>
              </p:spPr>
            </p:pic>
          </p:grpSp>
        </p:grpSp>
        <p:pic>
          <p:nvPicPr>
            <p:cNvPr id="16395" name="图片 1140"/>
            <p:cNvPicPr>
              <a:picLocks noChangeAspect="1" noChangeArrowheads="1"/>
            </p:cNvPicPr>
            <p:nvPr/>
          </p:nvPicPr>
          <p:blipFill>
            <a:blip r:embed="rId8"/>
            <a:srcRect/>
            <a:stretch>
              <a:fillRect/>
            </a:stretch>
          </p:blipFill>
          <p:spPr bwMode="auto">
            <a:xfrm>
              <a:off x="-282353" y="2113891"/>
              <a:ext cx="6138255" cy="4681043"/>
            </a:xfrm>
            <a:prstGeom prst="rect">
              <a:avLst/>
            </a:prstGeom>
            <a:noFill/>
            <a:ln w="9525">
              <a:noFill/>
              <a:miter lim="800000"/>
              <a:headEnd/>
              <a:tailEnd/>
            </a:ln>
          </p:spPr>
        </p:pic>
        <p:pic>
          <p:nvPicPr>
            <p:cNvPr id="16396" name="图片 1141"/>
            <p:cNvPicPr>
              <a:picLocks noChangeAspect="1" noChangeArrowheads="1"/>
            </p:cNvPicPr>
            <p:nvPr/>
          </p:nvPicPr>
          <p:blipFill>
            <a:blip r:embed="rId9"/>
            <a:srcRect/>
            <a:stretch>
              <a:fillRect/>
            </a:stretch>
          </p:blipFill>
          <p:spPr bwMode="auto">
            <a:xfrm>
              <a:off x="2646567" y="501238"/>
              <a:ext cx="2267908" cy="2770808"/>
            </a:xfrm>
            <a:prstGeom prst="rect">
              <a:avLst/>
            </a:prstGeom>
            <a:noFill/>
            <a:ln w="9525">
              <a:noFill/>
              <a:miter lim="800000"/>
              <a:headEnd/>
              <a:tailEnd/>
            </a:ln>
          </p:spPr>
        </p:pic>
      </p:grpSp>
      <p:pic>
        <p:nvPicPr>
          <p:cNvPr id="4115" name="组合 1366"/>
          <p:cNvPicPr>
            <a:picLocks noChangeArrowheads="1"/>
          </p:cNvPicPr>
          <p:nvPr/>
        </p:nvPicPr>
        <p:blipFill>
          <a:blip r:embed="rId10"/>
          <a:srcRect/>
          <a:stretch>
            <a:fillRect/>
          </a:stretch>
        </p:blipFill>
        <p:spPr bwMode="auto">
          <a:xfrm>
            <a:off x="3419475" y="1809750"/>
            <a:ext cx="4408488" cy="3073400"/>
          </a:xfrm>
          <a:prstGeom prst="rect">
            <a:avLst/>
          </a:prstGeom>
          <a:noFill/>
          <a:ln w="9525">
            <a:noFill/>
            <a:miter lim="800000"/>
            <a:headEnd/>
            <a:tailEnd/>
          </a:ln>
        </p:spPr>
      </p:pic>
      <p:sp>
        <p:nvSpPr>
          <p:cNvPr id="16393" name="文本框 1342"/>
          <p:cNvSpPr txBox="1">
            <a:spLocks noChangeArrowheads="1"/>
          </p:cNvSpPr>
          <p:nvPr/>
        </p:nvSpPr>
        <p:spPr bwMode="auto">
          <a:xfrm>
            <a:off x="2691009" y="2514600"/>
            <a:ext cx="5847979" cy="1938992"/>
          </a:xfrm>
          <a:prstGeom prst="rect">
            <a:avLst/>
          </a:prstGeom>
          <a:noFill/>
          <a:ln w="9525">
            <a:noFill/>
            <a:miter lim="800000"/>
            <a:headEnd/>
            <a:tailEnd/>
          </a:ln>
        </p:spPr>
        <p:txBody>
          <a:bodyPr wrap="square">
            <a:spAutoFit/>
          </a:bodyPr>
          <a:lstStyle/>
          <a:p>
            <a:pPr algn="ctr" eaLnBrk="1" hangingPunct="1">
              <a:buFont typeface="Arial" pitchFamily="34" charset="0"/>
              <a:buNone/>
            </a:pP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Các</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ph</a:t>
            </a:r>
            <a:r>
              <a:rPr lang="vi-VN" altLang="zh-CN" sz="6000" dirty="0">
                <a:solidFill>
                  <a:srgbClr val="FF0000"/>
                </a:solidFill>
                <a:latin typeface="#9Slide03 Arima Madurai Black" panose="00000A00000000000000" pitchFamily="2" charset="0"/>
                <a:ea typeface="+mj-ea"/>
                <a:cs typeface="#9Slide03 Arima Madurai Black" panose="00000A00000000000000" pitchFamily="2" charset="0"/>
              </a:rPr>
              <a:t>ư</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ơng</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châm</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hội</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thoại</a:t>
            </a:r>
            <a:endParaRPr lang="zh-CN" altLang="en-US" sz="6000" dirty="0">
              <a:solidFill>
                <a:srgbClr val="FF0000"/>
              </a:solidFill>
              <a:latin typeface="#9Slide03 Arima Madurai Black" panose="00000A00000000000000" pitchFamily="2" charset="0"/>
              <a:ea typeface="+mj-ea"/>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37" fill="hold" nodeType="withEffect">
                                  <p:stCondLst>
                                    <p:cond delay="600"/>
                                  </p:stCondLst>
                                  <p:childTnLst>
                                    <p:set>
                                      <p:cBhvr>
                                        <p:cTn id="9" dur="1" fill="hold">
                                          <p:stCondLst>
                                            <p:cond delay="0"/>
                                          </p:stCondLst>
                                        </p:cTn>
                                        <p:tgtEl>
                                          <p:spTgt spid="4115"/>
                                        </p:tgtEl>
                                        <p:attrNameLst>
                                          <p:attrName>style.visibility</p:attrName>
                                        </p:attrNameLst>
                                      </p:cBhvr>
                                      <p:to>
                                        <p:strVal val="visible"/>
                                      </p:to>
                                    </p:set>
                                    <p:animEffect transition="in" filter="barn(outVertical)">
                                      <p:cBhvr>
                                        <p:cTn id="10" dur="500"/>
                                        <p:tgtEl>
                                          <p:spTgt spid="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bg1"/>
                </a:solidFill>
                <a:latin typeface="Times New Roman" panose="02020603050405020304" pitchFamily="18" charset="0"/>
              </a:rPr>
              <a:t>Sau </a:t>
            </a:r>
            <a:r>
              <a:rPr lang="en-SG" sz="3200" b="1" dirty="0" err="1">
                <a:solidFill>
                  <a:schemeClr val="bg1"/>
                </a:solidFill>
                <a:latin typeface="Times New Roman" panose="02020603050405020304" pitchFamily="18" charset="0"/>
              </a:rPr>
              <a:t>khi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học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về</a:t>
            </a:r>
            <a:r>
              <a:rPr lang="en-SG" sz="3200" b="1" dirty="0">
                <a:solidFill>
                  <a:schemeClr val="bg1"/>
                </a:solidFill>
                <a:latin typeface="Times New Roman" panose="02020603050405020304" pitchFamily="18" charset="0"/>
              </a:rPr>
              <a:t> PCHT, </a:t>
            </a:r>
            <a:r>
              <a:rPr lang="en-SG" sz="3200" b="1" dirty="0" err="1">
                <a:solidFill>
                  <a:schemeClr val="bg1"/>
                </a:solidFill>
                <a:latin typeface="Times New Roman" panose="02020603050405020304" pitchFamily="18" charset="0"/>
              </a:rPr>
              <a:t>theo</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em</a:t>
            </a:r>
            <a:r>
              <a:rPr lang="en-SG" sz="3200" b="1" dirty="0">
                <a:solidFill>
                  <a:schemeClr val="bg1"/>
                </a:solidFill>
                <a:latin typeface="Times New Roman" panose="02020603050405020304" pitchFamily="18" charset="0"/>
              </a:rPr>
              <a:t>, </a:t>
            </a:r>
            <a:r>
              <a:rPr lang="vi-VN" sz="3200" b="1" dirty="0">
                <a:solidFill>
                  <a:schemeClr val="bg1"/>
                </a:solidFill>
                <a:latin typeface="Times New Roman" panose="02020603050405020304" pitchFamily="18" charset="0"/>
              </a:rPr>
              <a:t>vì sao người nói đôi khi phải dùng những cách diễn đạt  như:</a:t>
            </a:r>
            <a:r>
              <a:rPr lang="en-SG" sz="3200" b="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như tôi đã trình bày, như mọi người đều biết</a:t>
            </a:r>
            <a:r>
              <a:rPr lang="en-SG" sz="3200" b="1" i="1" dirty="0">
                <a:solidFill>
                  <a:schemeClr val="bg1"/>
                </a:solidFill>
                <a:latin typeface="Times New Roman" panose="02020603050405020304" pitchFamily="18" charset="0"/>
              </a:rPr>
              <a:t> …</a:t>
            </a:r>
            <a:endParaRPr lang="vi-VN" sz="3200" b="1" i="1" dirty="0">
              <a:solidFill>
                <a:schemeClr val="bg1"/>
              </a:solidFill>
              <a:latin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3200" dirty="0" err="1">
                <a:solidFill>
                  <a:schemeClr val="bg1"/>
                </a:solidFill>
                <a:latin typeface="Times New Roman" panose="02020603050405020304" pitchFamily="18" charset="0"/>
              </a:rPr>
              <a:t>Vì</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người nói muốn</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báo cho người nghe biết việc nhắc lại nội dung đã cũ là có chủ ý.</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1705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altLang="en-US" sz="4000" b="1" dirty="0" err="1">
                <a:solidFill>
                  <a:schemeClr val="bg1"/>
                </a:solidFill>
                <a:latin typeface="Times New Roman" panose="02020603050405020304" pitchFamily="18" charset="0"/>
                <a:cs typeface="Times New Roman" panose="02020603050405020304" pitchFamily="18" charset="0"/>
              </a:rPr>
              <a:t>Câu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Bồ</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loài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hai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cánh</a:t>
            </a:r>
            <a:r>
              <a:rPr lang="en-US" altLang="en-US" sz="4000" b="1" dirty="0">
                <a:latin typeface="Times New Roman" panose="02020603050405020304" pitchFamily="18" charset="0"/>
                <a:cs typeface="Times New Roman" panose="02020603050405020304" pitchFamily="18" charset="0"/>
              </a:rPr>
              <a: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đã</a:t>
            </a:r>
            <a:r>
              <a:rPr lang="en-US" altLang="en-US" sz="4000" b="1" dirty="0">
                <a:solidFill>
                  <a:schemeClr val="bg1"/>
                </a:solidFill>
                <a:latin typeface="Times New Roman" panose="02020603050405020304" pitchFamily="18" charset="0"/>
                <a:cs typeface="Times New Roman" panose="02020603050405020304" pitchFamily="18" charset="0"/>
              </a:rPr>
              <a:t> vi </a:t>
            </a:r>
            <a:r>
              <a:rPr lang="en-US" altLang="en-US" sz="4000" b="1" dirty="0" err="1">
                <a:solidFill>
                  <a:schemeClr val="bg1"/>
                </a:solidFill>
                <a:latin typeface="Times New Roman" panose="02020603050405020304" pitchFamily="18" charset="0"/>
                <a:cs typeface="Times New Roman" panose="02020603050405020304" pitchFamily="18" charset="0"/>
              </a:rPr>
              <a:t>phạm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phương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châm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nào</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vì</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sao</a:t>
            </a:r>
            <a:r>
              <a:rPr lang="en-US" altLang="en-US" sz="4000" b="1" dirty="0">
                <a:solidFill>
                  <a:schemeClr val="bg1"/>
                </a:solidFill>
                <a:latin typeface="Times New Roman" panose="02020603050405020304" pitchFamily="18" charset="0"/>
                <a:cs typeface="Times New Roman" panose="02020603050405020304" pitchFamily="18" charset="0"/>
              </a:rPr>
              <a:t>?</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a:t>
            </a:r>
            <a:r>
              <a:rPr lang="en-US" sz="3200" dirty="0" err="1">
                <a:solidFill>
                  <a:schemeClr val="bg1"/>
                </a:solidFill>
                <a:latin typeface="Times New Roman" panose="02020603050405020304" pitchFamily="18" charset="0"/>
                <a:cs typeface="Times New Roman" panose="02020603050405020304" pitchFamily="18" charset="0"/>
              </a:rPr>
              <a:t>hừa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Vi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phạm</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PC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3200" dirty="0">
                <a:solidFill>
                  <a:schemeClr val="bg1"/>
                </a:solidFill>
                <a:latin typeface="Times New Roman" panose="02020603050405020304" pitchFamily="18" charset="0"/>
                <a:cs typeface="Times New Roman" panose="02020603050405020304" pitchFamily="18" charset="0"/>
              </a:rPr>
              <a:t> </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41567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latin typeface="+mj-lt"/>
                <a:cs typeface="#9Slide03 Arima Madurai Black" panose="00000A00000000000000" pitchFamily="2" charset="0"/>
              </a:rPr>
              <a:t>Phương châm về lượng là gì?</a:t>
            </a:r>
            <a:endParaRPr kumimoji="0" lang="vi-VN" sz="4000" b="1" i="0" u="none" strike="noStrike" kern="1200" cap="none" spc="0" normalizeH="0" baseline="0" noProof="0" dirty="0">
              <a:ln>
                <a:noFill/>
              </a:ln>
              <a:solidFill>
                <a:schemeClr val="bg1"/>
              </a:solidFill>
              <a:effectLst/>
              <a:uLnTx/>
              <a:uFillTx/>
              <a:latin typeface="+mj-lt"/>
              <a:ea typeface="Tahoma" panose="020B0604030504040204" pitchFamily="34" charset="0"/>
              <a:cs typeface="#9Slide03 Arima Madurai Black" panose="00000A00000000000000" pitchFamily="2" charset="0"/>
            </a:endParaRPr>
          </a:p>
        </p:txBody>
      </p:sp>
      <p:sp>
        <p:nvSpPr>
          <p:cNvPr id="10" name="Rectangle 9"/>
          <p:cNvSpPr/>
          <p:nvPr/>
        </p:nvSpPr>
        <p:spPr>
          <a:xfrm>
            <a:off x="2064775" y="4011590"/>
            <a:ext cx="7757136"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3200" dirty="0" err="1">
                <a:latin typeface="Times New Roman" panose="02020603050405020304" pitchFamily="18" charset="0"/>
                <a:cs typeface="Times New Roman" panose="02020603050405020304" pitchFamily="18" charset="0"/>
              </a:rPr>
              <a:t>Khi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cần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nội</a:t>
            </a:r>
            <a:r>
              <a:rPr lang="en-SG" sz="3200" dirty="0">
                <a:latin typeface="Times New Roman" panose="02020603050405020304" pitchFamily="18" charset="0"/>
                <a:cs typeface="Times New Roman" panose="02020603050405020304" pitchFamily="18" charset="0"/>
              </a:rPr>
              <a:t> dung, </a:t>
            </a:r>
            <a:r>
              <a:rPr lang="en-SG" sz="3200" dirty="0" err="1">
                <a:latin typeface="Times New Roman" panose="02020603050405020304" pitchFamily="18" charset="0"/>
                <a:cs typeface="Times New Roman" panose="02020603050405020304" pitchFamily="18" charset="0"/>
              </a:rPr>
              <a:t>nội</a:t>
            </a:r>
            <a:r>
              <a:rPr lang="en-SG" sz="3200" dirty="0">
                <a:latin typeface="Times New Roman" panose="02020603050405020304" pitchFamily="18" charset="0"/>
                <a:cs typeface="Times New Roman" panose="02020603050405020304" pitchFamily="18" charset="0"/>
              </a:rPr>
              <a:t> dung </a:t>
            </a:r>
            <a:r>
              <a:rPr lang="en-SG" sz="3200" dirty="0" err="1">
                <a:latin typeface="Times New Roman" panose="02020603050405020304" pitchFamily="18" charset="0"/>
                <a:cs typeface="Times New Roman" panose="02020603050405020304" pitchFamily="18" charset="0"/>
              </a:rPr>
              <a:t>phải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đáp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yêu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cầu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cuộc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endParaRPr kumimoji="0" lang="vi-VN" sz="4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6198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874917" y="343031"/>
            <a:ext cx="4164012" cy="707886"/>
          </a:xfrm>
          <a:prstGeom prst="rect">
            <a:avLst/>
          </a:prstGeom>
          <a:noFill/>
        </p:spPr>
        <p:txBody>
          <a:bodyPr wrap="square" rtlCol="0">
            <a:spAutoFit/>
          </a:bodyPr>
          <a:lstStyle/>
          <a:p>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Hướng</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dẫn</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tự</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học</a:t>
            </a:r>
            <a:endParaRPr lang="zh-CN" altLang="en-US" sz="4000" b="1" dirty="0">
              <a:solidFill>
                <a:srgbClr val="FF0000"/>
              </a:solidFill>
              <a:latin typeface="Times New Roman" pitchFamily="18" charset="0"/>
              <a:ea typeface="叶根友圆趣卡通08" panose="02010601030101010101" pitchFamily="2" charset="-122"/>
              <a:cs typeface="Times New Roman" pitchFamily="18" charset="0"/>
            </a:endParaRPr>
          </a:p>
        </p:txBody>
      </p:sp>
      <p:grpSp>
        <p:nvGrpSpPr>
          <p:cNvPr id="14" name="组合 13"/>
          <p:cNvGrpSpPr/>
          <p:nvPr/>
        </p:nvGrpSpPr>
        <p:grpSpPr>
          <a:xfrm rot="788951">
            <a:off x="2486121" y="111797"/>
            <a:ext cx="1115950" cy="1154535"/>
            <a:chOff x="2542787" y="1726277"/>
            <a:chExt cx="1115950" cy="1154535"/>
          </a:xfrm>
        </p:grpSpPr>
        <p:pic>
          <p:nvPicPr>
            <p:cNvPr id="16" name="图片 1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669109" y="1726277"/>
              <a:ext cx="989628" cy="989628"/>
            </a:xfrm>
            <a:prstGeom prst="rect">
              <a:avLst/>
            </a:prstGeom>
          </p:spPr>
        </p:pic>
        <p:pic>
          <p:nvPicPr>
            <p:cNvPr id="17" name="图片 16"/>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20068727">
              <a:off x="2542787" y="1891184"/>
              <a:ext cx="989628" cy="989628"/>
            </a:xfrm>
            <a:prstGeom prst="rect">
              <a:avLst/>
            </a:prstGeom>
          </p:spPr>
        </p:pic>
      </p:grpSp>
      <p:grpSp>
        <p:nvGrpSpPr>
          <p:cNvPr id="40" name="组合 39"/>
          <p:cNvGrpSpPr/>
          <p:nvPr/>
        </p:nvGrpSpPr>
        <p:grpSpPr>
          <a:xfrm>
            <a:off x="920692" y="2718402"/>
            <a:ext cx="10109901" cy="2264312"/>
            <a:chOff x="1036807" y="2718402"/>
            <a:chExt cx="10109901" cy="2264312"/>
          </a:xfrm>
        </p:grpSpPr>
        <p:grpSp>
          <p:nvGrpSpPr>
            <p:cNvPr id="39" name="组合 38"/>
            <p:cNvGrpSpPr/>
            <p:nvPr/>
          </p:nvGrpSpPr>
          <p:grpSpPr>
            <a:xfrm>
              <a:off x="1036807" y="2718402"/>
              <a:ext cx="10109901" cy="2264312"/>
              <a:chOff x="1036807" y="2718402"/>
              <a:chExt cx="10109901" cy="2264312"/>
            </a:xfrm>
          </p:grpSpPr>
          <p:cxnSp>
            <p:nvCxnSpPr>
              <p:cNvPr id="23" name="直接连接符 22"/>
              <p:cNvCxnSpPr>
                <a:endCxn id="21" idx="1"/>
              </p:cNvCxnSpPr>
              <p:nvPr/>
            </p:nvCxnSpPr>
            <p:spPr>
              <a:xfrm>
                <a:off x="2194719" y="3682804"/>
                <a:ext cx="1709417" cy="6499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807" y="2886079"/>
                <a:ext cx="1255781" cy="125509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0039" y="3491217"/>
                <a:ext cx="1296669" cy="1299910"/>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3953" y="2718402"/>
                <a:ext cx="1362939" cy="1357405"/>
              </a:xfrm>
              <a:prstGeom prst="rect">
                <a:avLst/>
              </a:prstGeom>
            </p:spPr>
          </p:pic>
          <p:pic>
            <p:nvPicPr>
              <p:cNvPr id="21" name="图片 20"/>
              <p:cNvPicPr>
                <a:picLocks noChangeAspect="1"/>
              </p:cNvPicPr>
              <p:nvPr/>
            </p:nvPicPr>
            <p:blipFill>
              <a:blip r:embed="rId8" cstate="print">
                <a:duotone>
                  <a:prstClr val="black"/>
                  <a:srgbClr val="96C580">
                    <a:tint val="45000"/>
                    <a:satMod val="400000"/>
                  </a:srgbClr>
                </a:duotone>
                <a:extLst>
                  <a:ext uri="{BEBA8EAE-BF5A-486C-A8C5-ECC9F3942E4B}">
                    <a14:imgProps xmlns:a14="http://schemas.microsoft.com/office/drawing/2010/main">
                      <a14:imgLayer r:embed="rId9">
                        <a14:imgEffect>
                          <a14:artisticPencilGrayscale/>
                        </a14:imgEffect>
                      </a14:imgLayer>
                    </a14:imgProps>
                  </a:ext>
                  <a:ext uri="{28A0092B-C50C-407E-A947-70E740481C1C}">
                    <a14:useLocalDpi xmlns:a14="http://schemas.microsoft.com/office/drawing/2010/main" val="0"/>
                  </a:ext>
                </a:extLst>
              </a:blip>
              <a:stretch>
                <a:fillRect/>
              </a:stretch>
            </p:blipFill>
            <p:spPr>
              <a:xfrm>
                <a:off x="3904136" y="3682804"/>
                <a:ext cx="1296669" cy="1299910"/>
              </a:xfrm>
              <a:prstGeom prst="rect">
                <a:avLst/>
              </a:prstGeom>
            </p:spPr>
          </p:pic>
          <p:cxnSp>
            <p:nvCxnSpPr>
              <p:cNvPr id="24" name="直接连接符 23"/>
              <p:cNvCxnSpPr/>
              <p:nvPr/>
            </p:nvCxnSpPr>
            <p:spPr>
              <a:xfrm flipV="1">
                <a:off x="5154358" y="3575270"/>
                <a:ext cx="1736042" cy="88754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28" name="直接连接符 27"/>
            <p:cNvCxnSpPr>
              <a:stCxn id="19" idx="3"/>
            </p:cNvCxnSpPr>
            <p:nvPr/>
          </p:nvCxnSpPr>
          <p:spPr>
            <a:xfrm>
              <a:off x="8206892" y="3397105"/>
              <a:ext cx="1689595" cy="7021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2" name="文本框 41"/>
          <p:cNvSpPr txBox="1"/>
          <p:nvPr/>
        </p:nvSpPr>
        <p:spPr>
          <a:xfrm>
            <a:off x="477454" y="4569966"/>
            <a:ext cx="1897038" cy="1477328"/>
          </a:xfrm>
          <a:prstGeom prst="rect">
            <a:avLst/>
          </a:prstGeom>
          <a:noFill/>
          <a:ln>
            <a:noFill/>
          </a:ln>
        </p:spPr>
        <p:txBody>
          <a:bodyPr wrap="square" rtlCol="0">
            <a:spAutoFit/>
          </a:bodyPr>
          <a:lstStyle/>
          <a:p>
            <a:pPr algn="ctr"/>
            <a:r>
              <a:rPr lang="en-US" sz="3000" dirty="0">
                <a:solidFill>
                  <a:prstClr val="black"/>
                </a:solidFill>
                <a:latin typeface="#9Slide03 Arima Madurai Black" panose="00000A00000000000000" pitchFamily="2" charset="0"/>
                <a:cs typeface="#9Slide03 Arima Madurai Black" panose="00000A00000000000000" pitchFamily="2" charset="0"/>
              </a:rPr>
              <a:t>H</a:t>
            </a:r>
            <a:r>
              <a:rPr lang="vi-VN" sz="3000" dirty="0">
                <a:solidFill>
                  <a:prstClr val="black"/>
                </a:solidFill>
                <a:latin typeface="#9Slide03 Arima Madurai Black" panose="00000A00000000000000" pitchFamily="2" charset="0"/>
                <a:cs typeface="#9Slide03 Arima Madurai Black" panose="00000A00000000000000" pitchFamily="2" charset="0"/>
              </a:rPr>
              <a:t>ọc thuộc ghi nhớ.</a:t>
            </a:r>
            <a:endParaRPr lang="zh-CN" altLang="en-US" sz="3000" dirty="0">
              <a:solidFill>
                <a:srgbClr val="4472C4">
                  <a:lumMod val="60000"/>
                  <a:lumOff val="40000"/>
                </a:srgbClr>
              </a:solidFill>
              <a:latin typeface="#9Slide03 Arima Madurai Black" panose="00000A00000000000000" pitchFamily="2" charset="0"/>
              <a:cs typeface="#9Slide03 Arima Madurai Black" panose="00000A00000000000000" pitchFamily="2" charset="0"/>
            </a:endParaRPr>
          </a:p>
        </p:txBody>
      </p:sp>
      <p:sp>
        <p:nvSpPr>
          <p:cNvPr id="43" name="文本框 42"/>
          <p:cNvSpPr txBox="1"/>
          <p:nvPr/>
        </p:nvSpPr>
        <p:spPr>
          <a:xfrm>
            <a:off x="2903996" y="2771239"/>
            <a:ext cx="3052927" cy="553998"/>
          </a:xfrm>
          <a:prstGeom prst="rect">
            <a:avLst/>
          </a:prstGeom>
          <a:noFill/>
          <a:ln>
            <a:noFill/>
          </a:ln>
        </p:spPr>
        <p:txBody>
          <a:bodyPr wrap="square" rtlCol="0">
            <a:spAutoFit/>
          </a:bodyPr>
          <a:lstStyle/>
          <a:p>
            <a:pPr algn="ctr"/>
            <a:r>
              <a:rPr lang="en-US" sz="3000" dirty="0" err="1">
                <a:solidFill>
                  <a:srgbClr val="000000"/>
                </a:solidFill>
                <a:latin typeface="#9Slide03 Arima Madurai Black" panose="00000A00000000000000" pitchFamily="2" charset="0"/>
                <a:cs typeface="#9Slide03 Arima Madurai Black" panose="00000A00000000000000" pitchFamily="2" charset="0"/>
              </a:rPr>
              <a:t>Làm</a:t>
            </a:r>
            <a:r>
              <a:rPr lang="en-US" sz="3000" dirty="0">
                <a:solidFill>
                  <a:srgbClr val="000000"/>
                </a:solidFill>
                <a:latin typeface="#9Slide03 Arima Madurai Black" panose="00000A00000000000000" pitchFamily="2" charset="0"/>
                <a:cs typeface="#9Slide03 Arima Madurai Black" panose="00000A00000000000000" pitchFamily="2" charset="0"/>
              </a:rPr>
              <a:t> </a:t>
            </a:r>
            <a:r>
              <a:rPr lang="en-US" sz="3000" dirty="0" err="1">
                <a:solidFill>
                  <a:srgbClr val="000000"/>
                </a:solidFill>
                <a:latin typeface="#9Slide03 Arima Madurai Black" panose="00000A00000000000000" pitchFamily="2" charset="0"/>
                <a:cs typeface="#9Slide03 Arima Madurai Black" panose="00000A00000000000000" pitchFamily="2" charset="0"/>
              </a:rPr>
              <a:t>bài</a:t>
            </a:r>
            <a:r>
              <a:rPr lang="en-US" sz="3000" dirty="0">
                <a:solidFill>
                  <a:srgbClr val="000000"/>
                </a:solidFill>
                <a:latin typeface="#9Slide03 Arima Madurai Black" panose="00000A00000000000000" pitchFamily="2" charset="0"/>
                <a:cs typeface="#9Slide03 Arima Madurai Black" panose="00000A00000000000000" pitchFamily="2" charset="0"/>
              </a:rPr>
              <a:t> </a:t>
            </a:r>
            <a:r>
              <a:rPr lang="en-US" sz="3000" dirty="0" err="1">
                <a:solidFill>
                  <a:srgbClr val="000000"/>
                </a:solidFill>
                <a:latin typeface="#9Slide03 Arima Madurai Black" panose="00000A00000000000000" pitchFamily="2" charset="0"/>
                <a:cs typeface="#9Slide03 Arima Madurai Black" panose="00000A00000000000000" pitchFamily="2" charset="0"/>
              </a:rPr>
              <a:t>tập</a:t>
            </a:r>
            <a:r>
              <a:rPr lang="en-US" sz="3000" dirty="0">
                <a:solidFill>
                  <a:srgbClr val="000000"/>
                </a:solidFill>
                <a:latin typeface="#9Slide03 Arima Madurai Black" panose="00000A00000000000000" pitchFamily="2" charset="0"/>
                <a:cs typeface="#9Slide03 Arima Madurai Black" panose="00000A00000000000000" pitchFamily="2" charset="0"/>
              </a:rPr>
              <a:t>  SGK</a:t>
            </a:r>
            <a:endParaRPr lang="zh-CN" altLang="en-US" sz="3000" dirty="0">
              <a:solidFill>
                <a:srgbClr val="8EB87B"/>
              </a:solidFill>
              <a:latin typeface="#9Slide03 Arima Madurai Black" panose="00000A00000000000000" pitchFamily="2" charset="0"/>
              <a:cs typeface="#9Slide03 Arima Madurai Black" panose="00000A00000000000000" pitchFamily="2" charset="0"/>
            </a:endParaRPr>
          </a:p>
        </p:txBody>
      </p:sp>
      <p:sp>
        <p:nvSpPr>
          <p:cNvPr id="44" name="文本框 43"/>
          <p:cNvSpPr txBox="1"/>
          <p:nvPr/>
        </p:nvSpPr>
        <p:spPr>
          <a:xfrm>
            <a:off x="5956923" y="4415843"/>
            <a:ext cx="3109279" cy="1938992"/>
          </a:xfrm>
          <a:prstGeom prst="rect">
            <a:avLst/>
          </a:prstGeom>
          <a:noFill/>
          <a:ln>
            <a:noFill/>
          </a:ln>
        </p:spPr>
        <p:txBody>
          <a:bodyPr wrap="square" rtlCol="0">
            <a:spAutoFit/>
          </a:bodyPr>
          <a:lstStyle/>
          <a:p>
            <a:pPr algn="just"/>
            <a:r>
              <a:rPr lang="en-SG" sz="3000" dirty="0">
                <a:latin typeface="#9Slide03 Arima Madurai Black" panose="00000A00000000000000" pitchFamily="2" charset="0"/>
                <a:cs typeface="#9Slide03 Arima Madurai Black" panose="00000A00000000000000" pitchFamily="2" charset="0"/>
              </a:rPr>
              <a:t>Đ</a:t>
            </a:r>
            <a:r>
              <a:rPr lang="vi-VN" sz="3000" dirty="0">
                <a:latin typeface="#9Slide03 Arima Madurai Black" panose="00000A00000000000000" pitchFamily="2" charset="0"/>
                <a:cs typeface="#9Slide03 Arima Madurai Black" panose="00000A00000000000000" pitchFamily="2" charset="0"/>
              </a:rPr>
              <a:t>ặt 2 đoạn hội thoại vi phạm 2 phương châm hội thoại trên</a:t>
            </a:r>
            <a:endParaRPr lang="en-US" sz="3000" dirty="0">
              <a:latin typeface="#9Slide03 Arima Madurai Black" panose="00000A00000000000000" pitchFamily="2" charset="0"/>
              <a:cs typeface="#9Slide03 Arima Madurai Black" panose="00000A00000000000000" pitchFamily="2" charset="0"/>
            </a:endParaRPr>
          </a:p>
        </p:txBody>
      </p:sp>
      <p:sp>
        <p:nvSpPr>
          <p:cNvPr id="45" name="文本框 44"/>
          <p:cNvSpPr txBox="1"/>
          <p:nvPr/>
        </p:nvSpPr>
        <p:spPr>
          <a:xfrm>
            <a:off x="8246079" y="1652002"/>
            <a:ext cx="3945921" cy="1477328"/>
          </a:xfrm>
          <a:prstGeom prst="rect">
            <a:avLst/>
          </a:prstGeom>
          <a:noFill/>
          <a:ln>
            <a:noFill/>
          </a:ln>
        </p:spPr>
        <p:txBody>
          <a:bodyPr wrap="square" rtlCol="0">
            <a:spAutoFit/>
          </a:bodyPr>
          <a:lstStyle/>
          <a:p>
            <a:pPr algn="ctr">
              <a:spcBef>
                <a:spcPct val="50000"/>
              </a:spcBef>
              <a:defRPr/>
            </a:pPr>
            <a:r>
              <a:rPr lang="en-US" sz="3000" dirty="0" err="1">
                <a:latin typeface="#9Slide03 Arima Madurai Black" panose="00000A00000000000000" pitchFamily="2" charset="0"/>
                <a:cs typeface="#9Slide03 Arima Madurai Black" panose="00000A00000000000000" pitchFamily="2" charset="0"/>
              </a:rPr>
              <a:t>Soạn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bài</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Sử</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dụng</a:t>
            </a:r>
            <a:r>
              <a:rPr lang="en-US" sz="3000" dirty="0">
                <a:latin typeface="#9Slide03 Arima Madurai Black" panose="00000A00000000000000" pitchFamily="2" charset="0"/>
                <a:cs typeface="#9Slide03 Arima Madurai Black" panose="00000A00000000000000" pitchFamily="2" charset="0"/>
              </a:rPr>
              <a:t> 1 </a:t>
            </a:r>
            <a:r>
              <a:rPr lang="en-US" sz="3000" dirty="0" err="1">
                <a:latin typeface="#9Slide03 Arima Madurai Black" panose="00000A00000000000000" pitchFamily="2" charset="0"/>
                <a:cs typeface="#9Slide03 Arima Madurai Black" panose="00000A00000000000000" pitchFamily="2" charset="0"/>
              </a:rPr>
              <a:t>số</a:t>
            </a:r>
            <a:r>
              <a:rPr lang="en-US" sz="3000" dirty="0">
                <a:latin typeface="#9Slide03 Arima Madurai Black" panose="00000A00000000000000" pitchFamily="2" charset="0"/>
                <a:cs typeface="#9Slide03 Arima Madurai Black" panose="00000A00000000000000" pitchFamily="2" charset="0"/>
              </a:rPr>
              <a:t>  BPNT </a:t>
            </a:r>
            <a:r>
              <a:rPr lang="en-US" sz="3000" dirty="0" err="1">
                <a:latin typeface="#9Slide03 Arima Madurai Black" panose="00000A00000000000000" pitchFamily="2" charset="0"/>
                <a:cs typeface="#9Slide03 Arima Madurai Black" panose="00000A00000000000000" pitchFamily="2" charset="0"/>
              </a:rPr>
              <a:t>trong</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văn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bản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thuyết</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minh</a:t>
            </a:r>
            <a:r>
              <a:rPr lang="en-US" sz="3000" dirty="0">
                <a:latin typeface="#9Slide03 Arima Madurai Black" panose="00000A00000000000000" pitchFamily="2" charset="0"/>
                <a:cs typeface="#9Slide03 Arima Madurai Black" panose="00000A00000000000000" pitchFamily="2" charset="0"/>
              </a:rPr>
              <a:t>”</a:t>
            </a:r>
          </a:p>
        </p:txBody>
      </p:sp>
      <p:grpSp>
        <p:nvGrpSpPr>
          <p:cNvPr id="22" name="组合 13"/>
          <p:cNvGrpSpPr/>
          <p:nvPr/>
        </p:nvGrpSpPr>
        <p:grpSpPr>
          <a:xfrm rot="20746626" flipH="1">
            <a:off x="8145734" y="132085"/>
            <a:ext cx="1219247" cy="1154535"/>
            <a:chOff x="2542787" y="1726277"/>
            <a:chExt cx="1115950" cy="1154535"/>
          </a:xfrm>
        </p:grpSpPr>
        <p:pic>
          <p:nvPicPr>
            <p:cNvPr id="25" name="图片 1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669109" y="1726277"/>
              <a:ext cx="989628" cy="989628"/>
            </a:xfrm>
            <a:prstGeom prst="rect">
              <a:avLst/>
            </a:prstGeom>
          </p:spPr>
        </p:pic>
        <p:pic>
          <p:nvPicPr>
            <p:cNvPr id="26" name="图片 16"/>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20068727">
              <a:off x="2542787" y="1891184"/>
              <a:ext cx="989628" cy="989628"/>
            </a:xfrm>
            <a:prstGeom prst="rect">
              <a:avLst/>
            </a:prstGeom>
          </p:spPr>
        </p:pic>
      </p:grpSp>
    </p:spTree>
    <p:extLst>
      <p:ext uri="{BB962C8B-B14F-4D97-AF65-F5344CB8AC3E}">
        <p14:creationId xmlns:p14="http://schemas.microsoft.com/office/powerpoint/2010/main" val="270070755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05BCF6-72D3-4E22-9BAF-AA245D9EA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 t="14050" r="3835" b="11828"/>
          <a:stretch/>
        </p:blipFill>
        <p:spPr>
          <a:xfrm>
            <a:off x="1533832" y="51648"/>
            <a:ext cx="8662219" cy="6754704"/>
          </a:xfrm>
          <a:prstGeom prst="rect">
            <a:avLst/>
          </a:prstGeom>
        </p:spPr>
      </p:pic>
    </p:spTree>
    <p:extLst>
      <p:ext uri="{BB962C8B-B14F-4D97-AF65-F5344CB8AC3E}">
        <p14:creationId xmlns:p14="http://schemas.microsoft.com/office/powerpoint/2010/main" val="405618934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190561" y="2246262"/>
            <a:ext cx="3868590" cy="2308324"/>
          </a:xfrm>
          <a:prstGeom prst="rect">
            <a:avLst/>
          </a:prstGeom>
          <a:noFill/>
          <a:ln w="9525">
            <a:noFill/>
            <a:miter lim="800000"/>
            <a:headEnd/>
            <a:tailEnd/>
          </a:ln>
        </p:spPr>
        <p:txBody>
          <a:bodyPr wrap="square">
            <a:spAutoFit/>
          </a:bodyPr>
          <a:lstStyle/>
          <a:p>
            <a:pPr algn="ct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I.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Phương</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châm</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về</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lượng</a:t>
            </a:r>
            <a:endParaRPr lang="zh-CN" altLang="en-US" sz="72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D9561C47-EA55-4CB6-9104-EE6D9930FC6C}"/>
              </a:ext>
            </a:extLst>
          </p:cNvPr>
          <p:cNvSpPr txBox="1">
            <a:spLocks noChangeArrowheads="1"/>
          </p:cNvSpPr>
          <p:nvPr/>
        </p:nvSpPr>
        <p:spPr bwMode="auto">
          <a:xfrm>
            <a:off x="1" y="1038881"/>
            <a:ext cx="8141109" cy="206210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latin typeface="#9Slide03 Arima Madurai" panose="00000500000000000000" pitchFamily="2" charset="0"/>
                <a:cs typeface="#9Slide03 Arima Madurai" panose="00000500000000000000" pitchFamily="2" charset="0"/>
              </a:rPr>
              <a:t>An :</a:t>
            </a:r>
            <a:r>
              <a:rPr lang="en-US" altLang="en-US" sz="3200" dirty="0">
                <a:latin typeface="#9Slide03 Arima Madurai" panose="00000500000000000000" pitchFamily="2" charset="0"/>
                <a:cs typeface="#9Slide03 Arima Madurai" panose="00000500000000000000" pitchFamily="2" charset="0"/>
              </a:rPr>
              <a:t> - </a:t>
            </a:r>
            <a:r>
              <a:rPr lang="en-US" altLang="en-US" sz="3200" dirty="0" err="1">
                <a:latin typeface="#9Slide03 Arima Madurai" panose="00000500000000000000" pitchFamily="2" charset="0"/>
                <a:cs typeface="#9Slide03 Arima Madurai" panose="00000500000000000000" pitchFamily="2" charset="0"/>
              </a:rPr>
              <a:t>Cậu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có</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không</a:t>
            </a:r>
            <a:r>
              <a:rPr lang="en-US" altLang="en-US" sz="3200" dirty="0">
                <a:latin typeface="#9Slide03 Arima Madurai" panose="00000500000000000000" pitchFamily="2" charset="0"/>
                <a:cs typeface="#9Slide03 Arima Madurai" panose="00000500000000000000" pitchFamily="2" charset="0"/>
              </a:rPr>
              <a:t> ?</a:t>
            </a:r>
          </a:p>
          <a:p>
            <a:pPr eaLnBrk="1" hangingPunct="1"/>
            <a:r>
              <a:rPr lang="en-US" altLang="en-US" sz="3200" dirty="0">
                <a:solidFill>
                  <a:srgbClr val="009900"/>
                </a:solidFill>
                <a:latin typeface="#9Slide03 Arima Madurai" panose="00000500000000000000" pitchFamily="2" charset="0"/>
                <a:cs typeface="#9Slide03 Arima Madurai" panose="00000500000000000000" pitchFamily="2" charset="0"/>
              </a:rPr>
              <a:t>Ba </a:t>
            </a:r>
            <a:r>
              <a:rPr lang="en-US" altLang="en-US" sz="3200" dirty="0">
                <a:latin typeface="#9Slide03 Arima Madurai" panose="00000500000000000000" pitchFamily="2" charset="0"/>
                <a:cs typeface="#9Slide03 Arima Madurai" panose="00000500000000000000" pitchFamily="2" charset="0"/>
              </a:rPr>
              <a:t>: - </a:t>
            </a:r>
            <a:r>
              <a:rPr lang="en-US" altLang="en-US" sz="3200" dirty="0" err="1">
                <a:latin typeface="#9Slide03 Arima Madurai" panose="00000500000000000000" pitchFamily="2" charset="0"/>
                <a:cs typeface="#9Slide03 Arima Madurai" panose="00000500000000000000" pitchFamily="2" charset="0"/>
              </a:rPr>
              <a:t>Biết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thậm</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chí</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còn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giỏi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nữa</a:t>
            </a:r>
            <a:r>
              <a:rPr lang="en-US" altLang="en-US" sz="3200" dirty="0">
                <a:latin typeface="#9Slide03 Arima Madurai" panose="00000500000000000000" pitchFamily="2" charset="0"/>
                <a:cs typeface="#9Slide03 Arima Madurai" panose="00000500000000000000" pitchFamily="2" charset="0"/>
              </a:rPr>
              <a:t>.</a:t>
            </a:r>
          </a:p>
          <a:p>
            <a:pPr eaLnBrk="1" hangingPunct="1"/>
            <a:r>
              <a:rPr lang="en-US" altLang="en-US" sz="3200" b="1" dirty="0">
                <a:latin typeface="#9Slide03 Arima Madurai" panose="00000500000000000000" pitchFamily="2" charset="0"/>
                <a:cs typeface="#9Slide03 Arima Madurai" panose="00000500000000000000" pitchFamily="2" charset="0"/>
              </a:rPr>
              <a:t>An</a:t>
            </a:r>
            <a:r>
              <a:rPr lang="en-US" altLang="en-US" sz="3200" dirty="0">
                <a:latin typeface="#9Slide03 Arima Madurai" panose="00000500000000000000" pitchFamily="2" charset="0"/>
                <a:cs typeface="#9Slide03 Arima Madurai" panose="00000500000000000000" pitchFamily="2" charset="0"/>
              </a:rPr>
              <a:t> : - </a:t>
            </a:r>
            <a:r>
              <a:rPr lang="en-US" altLang="en-US" sz="3200" dirty="0" err="1">
                <a:latin typeface="#9Slide03 Arima Madurai" panose="00000500000000000000" pitchFamily="2" charset="0"/>
                <a:cs typeface="#9Slide03 Arima Madurai" panose="00000500000000000000" pitchFamily="2" charset="0"/>
              </a:rPr>
              <a:t>Cậu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học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đâu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vậy</a:t>
            </a:r>
            <a:r>
              <a:rPr lang="en-US" altLang="en-US" sz="3200" dirty="0">
                <a:latin typeface="#9Slide03 Arima Madurai" panose="00000500000000000000" pitchFamily="2" charset="0"/>
                <a:cs typeface="#9Slide03 Arima Madurai" panose="00000500000000000000" pitchFamily="2" charset="0"/>
              </a:rPr>
              <a:t> ?</a:t>
            </a:r>
          </a:p>
          <a:p>
            <a:pPr eaLnBrk="1" hangingPunct="1"/>
            <a:r>
              <a:rPr lang="en-US" altLang="en-US" sz="3200" dirty="0">
                <a:solidFill>
                  <a:srgbClr val="009900"/>
                </a:solidFill>
                <a:latin typeface="#9Slide03 Arima Madurai" panose="00000500000000000000" pitchFamily="2" charset="0"/>
                <a:cs typeface="#9Slide03 Arima Madurai" panose="00000500000000000000" pitchFamily="2" charset="0"/>
              </a:rPr>
              <a:t>Ba</a:t>
            </a:r>
            <a:r>
              <a:rPr lang="en-US" altLang="en-US" sz="3200" dirty="0">
                <a:latin typeface="#9Slide03 Arima Madurai" panose="00000500000000000000" pitchFamily="2" charset="0"/>
                <a:cs typeface="#9Slide03 Arima Madurai" panose="00000500000000000000" pitchFamily="2" charset="0"/>
              </a:rPr>
              <a:t> : - </a:t>
            </a:r>
            <a:r>
              <a:rPr lang="en-US" altLang="en-US" sz="3200" dirty="0" err="1">
                <a:latin typeface="#9Slide03 Arima Madurai" panose="00000500000000000000" pitchFamily="2" charset="0"/>
                <a:cs typeface="#9Slide03 Arima Madurai" panose="00000500000000000000" pitchFamily="2" charset="0"/>
              </a:rPr>
              <a:t>Dĩ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nhiên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là</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dưới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nước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còn</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đâu</a:t>
            </a:r>
            <a:r>
              <a:rPr lang="en-US" altLang="en-US" sz="3200" dirty="0">
                <a:latin typeface="#9Slide03 Arima Madurai" panose="00000500000000000000" pitchFamily="2" charset="0"/>
                <a:cs typeface="#9Slide03 Arima Madurai" panose="00000500000000000000" pitchFamily="2" charset="0"/>
              </a:rPr>
              <a:t>.</a:t>
            </a:r>
          </a:p>
        </p:txBody>
      </p:sp>
      <p:pic>
        <p:nvPicPr>
          <p:cNvPr id="3" name="Picture 2" descr="Khi nào cho con đi học bơi và những lưu ý an toàn bố mẹ cần biết">
            <a:extLst>
              <a:ext uri="{FF2B5EF4-FFF2-40B4-BE49-F238E27FC236}">
                <a16:creationId xmlns:a16="http://schemas.microsoft.com/office/drawing/2014/main" id="{1805865B-3568-4263-A1B4-8E67C0D30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767" y="1038881"/>
            <a:ext cx="3952567" cy="2062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A67DB8-D32E-453E-AB92-D08D93298C41}"/>
              </a:ext>
            </a:extLst>
          </p:cNvPr>
          <p:cNvSpPr txBox="1"/>
          <p:nvPr/>
        </p:nvSpPr>
        <p:spPr>
          <a:xfrm flipH="1">
            <a:off x="4260562" y="265472"/>
            <a:ext cx="3670875" cy="646331"/>
          </a:xfrm>
          <a:prstGeom prst="rect">
            <a:avLst/>
          </a:prstGeom>
          <a:noFill/>
        </p:spPr>
        <p:txBody>
          <a:bodyPr wrap="squar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PHIẾU BÀI TẬP</a:t>
            </a:r>
          </a:p>
        </p:txBody>
      </p:sp>
      <p:sp>
        <p:nvSpPr>
          <p:cNvPr id="5" name="Text Box 7">
            <a:extLst>
              <a:ext uri="{FF2B5EF4-FFF2-40B4-BE49-F238E27FC236}">
                <a16:creationId xmlns:a16="http://schemas.microsoft.com/office/drawing/2014/main" id="{B80D002B-2DEC-43CF-B32A-CC0D686C89DE}"/>
              </a:ext>
            </a:extLst>
          </p:cNvPr>
          <p:cNvSpPr txBox="1">
            <a:spLocks noChangeArrowheads="1"/>
          </p:cNvSpPr>
          <p:nvPr/>
        </p:nvSpPr>
        <p:spPr bwMode="auto">
          <a:xfrm>
            <a:off x="394853" y="3352753"/>
            <a:ext cx="1140229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3000" dirty="0">
                <a:latin typeface="#9Slide03 Arima Madurai" panose="00000500000000000000" pitchFamily="2" charset="0"/>
                <a:cs typeface="#9Slide03 Arima Madurai" panose="00000500000000000000" pitchFamily="2" charset="0"/>
              </a:rPr>
              <a:t>1. </a:t>
            </a:r>
            <a:r>
              <a:rPr lang="en-US" altLang="en-US" sz="3000" dirty="0" err="1">
                <a:latin typeface="#9Slide03 Arima Madurai" panose="00000500000000000000" pitchFamily="2" charset="0"/>
                <a:cs typeface="#9Slide03 Arima Madurai" panose="00000500000000000000" pitchFamily="2" charset="0"/>
              </a:rPr>
              <a:t>Khi</a:t>
            </a:r>
            <a:r>
              <a:rPr lang="en-US" altLang="en-US" sz="3000" dirty="0">
                <a:latin typeface="#9Slide03 Arima Madurai" panose="00000500000000000000" pitchFamily="2" charset="0"/>
                <a:cs typeface="#9Slide03 Arima Madurai" panose="00000500000000000000" pitchFamily="2" charset="0"/>
              </a:rPr>
              <a:t> An </a:t>
            </a:r>
            <a:r>
              <a:rPr lang="en-US" altLang="en-US" sz="3000" dirty="0" err="1">
                <a:latin typeface="#9Slide03 Arima Madurai" panose="00000500000000000000" pitchFamily="2" charset="0"/>
                <a:cs typeface="#9Slide03 Arima Madurai" panose="00000500000000000000" pitchFamily="2" charset="0"/>
              </a:rPr>
              <a:t>hỏi</a:t>
            </a:r>
            <a:r>
              <a:rPr lang="en-US" altLang="en-US" sz="3000" dirty="0">
                <a:latin typeface="#9Slide03 Arima Madurai" panose="00000500000000000000" pitchFamily="2" charset="0"/>
                <a:cs typeface="#9Slide03 Arima Madurai" panose="00000500000000000000" pitchFamily="2" charset="0"/>
              </a:rPr>
              <a:t> </a:t>
            </a:r>
            <a:r>
              <a:rPr lang="en-US" altLang="en-US" sz="3000" dirty="0">
                <a:solidFill>
                  <a:srgbClr val="FF0000"/>
                </a:solidFill>
                <a:latin typeface="#9Slide03 Arima Madurai" panose="00000500000000000000" pitchFamily="2" charset="0"/>
                <a:cs typeface="#9Slide03 Arima Madurai" panose="00000500000000000000" pitchFamily="2" charset="0"/>
              </a:rPr>
              <a:t>“</a:t>
            </a:r>
            <a:r>
              <a:rPr lang="en-US" altLang="en-US" sz="3000" dirty="0" err="1">
                <a:solidFill>
                  <a:srgbClr val="FF0000"/>
                </a:solidFill>
                <a:latin typeface="#9Slide03 Arima Madurai" panose="00000500000000000000" pitchFamily="2" charset="0"/>
                <a:cs typeface="#9Slide03 Arima Madurai" panose="00000500000000000000" pitchFamily="2" charset="0"/>
              </a:rPr>
              <a:t>học</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solidFill>
                  <a:srgbClr val="FF0000"/>
                </a:solidFill>
                <a:latin typeface="#9Slide03 Arima Madurai" panose="00000500000000000000" pitchFamily="2" charset="0"/>
                <a:cs typeface="#9Slide03 Arima Madurai" panose="00000500000000000000" pitchFamily="2" charset="0"/>
              </a:rPr>
              <a:t>bơi</a:t>
            </a:r>
            <a:r>
              <a:rPr lang="en-US" altLang="en-US" sz="3000" dirty="0">
                <a:solidFill>
                  <a:srgbClr val="FF0000"/>
                </a:solidFill>
                <a:latin typeface="#9Slide03 Arima Madurai" panose="00000500000000000000" pitchFamily="2" charset="0"/>
                <a:cs typeface="#9Slide03 Arima Madurai" panose="00000500000000000000" pitchFamily="2" charset="0"/>
              </a:rPr>
              <a:t> ở </a:t>
            </a:r>
            <a:r>
              <a:rPr lang="en-US" altLang="en-US" sz="3000" dirty="0" err="1">
                <a:solidFill>
                  <a:srgbClr val="FF0000"/>
                </a:solidFill>
                <a:latin typeface="#9Slide03 Arima Madurai" panose="00000500000000000000" pitchFamily="2" charset="0"/>
                <a:cs typeface="#9Slide03 Arima Madurai" panose="00000500000000000000" pitchFamily="2" charset="0"/>
              </a:rPr>
              <a:t>đâu</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a:latin typeface="#9Slide03 Arima Madurai" panose="00000500000000000000" pitchFamily="2" charset="0"/>
                <a:cs typeface="#9Slide03 Arima Madurai" panose="00000500000000000000" pitchFamily="2" charset="0"/>
              </a:rPr>
              <a:t>ý </a:t>
            </a:r>
            <a:r>
              <a:rPr lang="en-US" altLang="en-US" sz="3000" dirty="0" err="1">
                <a:latin typeface="#9Slide03 Arima Madurai" panose="00000500000000000000" pitchFamily="2" charset="0"/>
                <a:cs typeface="#9Slide03 Arima Madurai" panose="00000500000000000000" pitchFamily="2" charset="0"/>
              </a:rPr>
              <a:t>muốn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hỏi</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điều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gì</a:t>
            </a:r>
            <a:r>
              <a:rPr lang="en-US" altLang="en-US" sz="3000" dirty="0">
                <a:latin typeface="#9Slide03 Arima Madurai" panose="00000500000000000000" pitchFamily="2" charset="0"/>
                <a:cs typeface="#9Slide03 Arima Madurai" panose="00000500000000000000" pitchFamily="2" charset="0"/>
              </a:rPr>
              <a:t> ? </a:t>
            </a:r>
          </a:p>
          <a:p>
            <a:pPr algn="just" eaLnBrk="1" hangingPunct="1"/>
            <a:r>
              <a:rPr lang="en-US" altLang="en-US" sz="3000" dirty="0">
                <a:latin typeface="Times New Roman" panose="02020603050405020304" pitchFamily="18" charset="0"/>
                <a:cs typeface="Times New Roman" panose="02020603050405020304" pitchFamily="18" charset="0"/>
              </a:rPr>
              <a:t>……………………………………………………………………………</a:t>
            </a:r>
          </a:p>
          <a:p>
            <a:pPr algn="just" eaLnBrk="1" hangingPunct="1"/>
            <a:r>
              <a:rPr lang="en-US" altLang="en-US" sz="3000" dirty="0">
                <a:latin typeface="#9Slide03 Arima Madurai" panose="00000500000000000000" pitchFamily="2" charset="0"/>
                <a:cs typeface="#9Slide03 Arima Madurai" panose="00000500000000000000" pitchFamily="2" charset="0"/>
              </a:rPr>
              <a:t>2. </a:t>
            </a:r>
            <a:r>
              <a:rPr lang="en-US" altLang="en-US" sz="3000" dirty="0" err="1">
                <a:latin typeface="#9Slide03 Arima Madurai" panose="00000500000000000000" pitchFamily="2" charset="0"/>
                <a:cs typeface="#9Slide03 Arima Madurai" panose="00000500000000000000" pitchFamily="2" charset="0"/>
              </a:rPr>
              <a:t>Câu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trả</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lời</a:t>
            </a:r>
            <a:r>
              <a:rPr lang="en-US" altLang="en-US" sz="3000" dirty="0">
                <a:latin typeface="#9Slide03 Arima Madurai" panose="00000500000000000000" pitchFamily="2" charset="0"/>
                <a:cs typeface="#9Slide03 Arima Madurai" panose="00000500000000000000" pitchFamily="2" charset="0"/>
              </a:rPr>
              <a:t>  </a:t>
            </a:r>
            <a:r>
              <a:rPr lang="en-US" altLang="en-US" sz="3000" dirty="0">
                <a:solidFill>
                  <a:srgbClr val="FF0000"/>
                </a:solidFill>
                <a:latin typeface="#9Slide03 Arima Madurai" panose="00000500000000000000" pitchFamily="2" charset="0"/>
                <a:cs typeface="#9Slide03 Arima Madurai" panose="00000500000000000000" pitchFamily="2" charset="0"/>
              </a:rPr>
              <a:t>“ở </a:t>
            </a:r>
            <a:r>
              <a:rPr lang="en-US" altLang="en-US" sz="3000" dirty="0" err="1">
                <a:solidFill>
                  <a:srgbClr val="FF0000"/>
                </a:solidFill>
                <a:latin typeface="#9Slide03 Arima Madurai" panose="00000500000000000000" pitchFamily="2" charset="0"/>
                <a:cs typeface="#9Slide03 Arima Madurai" panose="00000500000000000000" pitchFamily="2" charset="0"/>
              </a:rPr>
              <a:t>dưới</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solidFill>
                  <a:srgbClr val="FF0000"/>
                </a:solidFill>
                <a:latin typeface="#9Slide03 Arima Madurai" panose="00000500000000000000" pitchFamily="2" charset="0"/>
                <a:cs typeface="#9Slide03 Arima Madurai" panose="00000500000000000000" pitchFamily="2" charset="0"/>
              </a:rPr>
              <a:t>nước</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của</a:t>
            </a:r>
            <a:r>
              <a:rPr lang="en-US" altLang="en-US" sz="3000" dirty="0">
                <a:latin typeface="#9Slide03 Arima Madurai" panose="00000500000000000000" pitchFamily="2" charset="0"/>
                <a:cs typeface="#9Slide03 Arima Madurai" panose="00000500000000000000" pitchFamily="2" charset="0"/>
              </a:rPr>
              <a:t> Ba </a:t>
            </a:r>
            <a:r>
              <a:rPr lang="en-US" altLang="en-US" sz="3000" dirty="0" err="1">
                <a:latin typeface="#9Slide03 Arima Madurai" panose="00000500000000000000" pitchFamily="2" charset="0"/>
                <a:cs typeface="#9Slide03 Arima Madurai" panose="00000500000000000000" pitchFamily="2" charset="0"/>
              </a:rPr>
              <a:t>có</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đáp</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ứng</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điều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mà</a:t>
            </a:r>
            <a:r>
              <a:rPr lang="en-US" altLang="en-US" sz="3000" dirty="0">
                <a:latin typeface="#9Slide03 Arima Madurai" panose="00000500000000000000" pitchFamily="2" charset="0"/>
                <a:cs typeface="#9Slide03 Arima Madurai" panose="00000500000000000000" pitchFamily="2" charset="0"/>
              </a:rPr>
              <a:t> An </a:t>
            </a:r>
            <a:r>
              <a:rPr lang="en-US" altLang="en-US" sz="3000" dirty="0" err="1">
                <a:latin typeface="#9Slide03 Arima Madurai" panose="00000500000000000000" pitchFamily="2" charset="0"/>
                <a:cs typeface="#9Slide03 Arima Madurai" panose="00000500000000000000" pitchFamily="2" charset="0"/>
              </a:rPr>
              <a:t>cần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biết</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không</a:t>
            </a:r>
            <a:r>
              <a:rPr lang="en-US" altLang="en-US" sz="3000" dirty="0">
                <a:latin typeface="#9Slide03 Arima Madurai" panose="00000500000000000000" pitchFamily="2" charset="0"/>
                <a:cs typeface="#9Slide03 Arima Madurai" panose="00000500000000000000" pitchFamily="2" charset="0"/>
              </a:rPr>
              <a:t>?</a:t>
            </a:r>
          </a:p>
          <a:p>
            <a:pPr algn="just" eaLnBrk="1" hangingPunct="1"/>
            <a:r>
              <a:rPr lang="en-US" altLang="en-US" sz="3000" dirty="0">
                <a:latin typeface="Times New Roman" panose="02020603050405020304" pitchFamily="18" charset="0"/>
                <a:cs typeface="Times New Roman" panose="02020603050405020304" pitchFamily="18" charset="0"/>
              </a:rPr>
              <a:t>……………………………………………………………………………</a:t>
            </a:r>
            <a:endParaRPr lang="en-US" altLang="en-US" sz="3000" dirty="0">
              <a:latin typeface="#9Slide03 Arima Madurai" panose="00000500000000000000" pitchFamily="2" charset="0"/>
              <a:cs typeface="#9Slide03 Arima Madurai" panose="00000500000000000000" pitchFamily="2" charset="0"/>
            </a:endParaRPr>
          </a:p>
          <a:p>
            <a:pPr algn="just" eaLnBrk="1" hangingPunct="1"/>
            <a:r>
              <a:rPr lang="en-US" altLang="en-US" sz="3000" dirty="0">
                <a:latin typeface="#9Slide03 Arima Madurai" panose="00000500000000000000" pitchFamily="2" charset="0"/>
                <a:cs typeface="#9Slide03 Arima Madurai" panose="00000500000000000000" pitchFamily="2" charset="0"/>
              </a:rPr>
              <a:t> 3. Theo </a:t>
            </a:r>
            <a:r>
              <a:rPr lang="en-US" altLang="en-US" sz="3000" dirty="0" err="1">
                <a:latin typeface="#9Slide03 Arima Madurai" panose="00000500000000000000" pitchFamily="2" charset="0"/>
                <a:cs typeface="#9Slide03 Arima Madurai" panose="00000500000000000000" pitchFamily="2" charset="0"/>
              </a:rPr>
              <a:t>em</a:t>
            </a:r>
            <a:r>
              <a:rPr lang="en-US" altLang="en-US" sz="3000" dirty="0">
                <a:latin typeface="#9Slide03 Arima Madurai" panose="00000500000000000000" pitchFamily="2" charset="0"/>
                <a:cs typeface="#9Slide03 Arima Madurai" panose="00000500000000000000" pitchFamily="2" charset="0"/>
              </a:rPr>
              <a:t>, Ba </a:t>
            </a:r>
            <a:r>
              <a:rPr lang="en-US" altLang="en-US" sz="3000" dirty="0" err="1">
                <a:latin typeface="#9Slide03 Arima Madurai" panose="00000500000000000000" pitchFamily="2" charset="0"/>
                <a:cs typeface="#9Slide03 Arima Madurai" panose="00000500000000000000" pitchFamily="2" charset="0"/>
              </a:rPr>
              <a:t>nên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trả</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lời</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thế</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nào</a:t>
            </a:r>
            <a:r>
              <a:rPr lang="en-US" altLang="en-US" sz="3000" dirty="0">
                <a:latin typeface="#9Slide03 Arima Madurai" panose="00000500000000000000" pitchFamily="2" charset="0"/>
                <a:cs typeface="#9Slide03 Arima Madurai" panose="00000500000000000000" pitchFamily="2" charset="0"/>
              </a:rPr>
              <a:t>?</a:t>
            </a:r>
          </a:p>
          <a:p>
            <a:pPr algn="just" eaLnBrk="1" hangingPunct="1"/>
            <a:r>
              <a:rPr lang="en-US" altLang="en-US" sz="3000" dirty="0">
                <a:latin typeface="Times New Roman" panose="02020603050405020304" pitchFamily="18" charset="0"/>
                <a:cs typeface="Times New Roman" panose="02020603050405020304" pitchFamily="18" charset="0"/>
              </a:rPr>
              <a:t>……………………………………………………………………………</a:t>
            </a:r>
            <a:endParaRPr lang="en-US" altLang="en-US" sz="30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63928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81F2E74-C740-47D9-B0D0-07AD7B1AD8C4}"/>
              </a:ext>
            </a:extLst>
          </p:cNvPr>
          <p:cNvSpPr/>
          <p:nvPr/>
        </p:nvSpPr>
        <p:spPr>
          <a:xfrm>
            <a:off x="604601" y="286744"/>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Hỏi</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Học</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bơi</a:t>
            </a:r>
            <a:r>
              <a:rPr lang="en-SG" sz="3400" b="1" dirty="0">
                <a:latin typeface="Times New Roman" panose="02020603050405020304" pitchFamily="18" charset="0"/>
                <a:cs typeface="Times New Roman" panose="02020603050405020304" pitchFamily="18" charset="0"/>
              </a:rPr>
              <a:t> ở </a:t>
            </a:r>
            <a:r>
              <a:rPr lang="en-SG" sz="3400" b="1" dirty="0" err="1">
                <a:latin typeface="Times New Roman" panose="02020603050405020304" pitchFamily="18" charset="0"/>
                <a:cs typeface="Times New Roman" panose="02020603050405020304" pitchFamily="18" charset="0"/>
              </a:rPr>
              <a:t>đâu</a:t>
            </a:r>
            <a:r>
              <a:rPr lang="en-SG" sz="3400" b="1" dirty="0">
                <a:latin typeface="Times New Roman" panose="02020603050405020304" pitchFamily="18" charset="0"/>
                <a:cs typeface="Times New Roman" panose="02020603050405020304" pitchFamily="18" charset="0"/>
              </a:rPr>
              <a:t>”</a:t>
            </a:r>
            <a:endParaRPr lang="en-SG" sz="3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6D369E3-E165-4BEC-A5F0-995DDA63A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1055708" y="2757428"/>
            <a:ext cx="1486187" cy="1486187"/>
          </a:xfrm>
          <a:prstGeom prst="rect">
            <a:avLst/>
          </a:prstGeom>
        </p:spPr>
      </p:pic>
      <p:sp>
        <p:nvSpPr>
          <p:cNvPr id="4" name="Rectangle: Rounded Corners 3">
            <a:extLst>
              <a:ext uri="{FF2B5EF4-FFF2-40B4-BE49-F238E27FC236}">
                <a16:creationId xmlns:a16="http://schemas.microsoft.com/office/drawing/2014/main" id="{AB6E30F5-0594-4FFD-9002-A7E080E038C9}"/>
              </a:ext>
            </a:extLst>
          </p:cNvPr>
          <p:cNvSpPr/>
          <p:nvPr/>
        </p:nvSpPr>
        <p:spPr>
          <a:xfrm>
            <a:off x="604601" y="4169388"/>
            <a:ext cx="2269353"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Ý </a:t>
            </a:r>
            <a:r>
              <a:rPr lang="en-US" sz="3200" b="1" dirty="0" err="1">
                <a:solidFill>
                  <a:srgbClr val="0070C0"/>
                </a:solidFill>
                <a:latin typeface="Times New Roman" panose="02020603050405020304" pitchFamily="18" charset="0"/>
                <a:cs typeface="Times New Roman" panose="02020603050405020304" pitchFamily="18" charset="0"/>
              </a:rPr>
              <a:t>hỏi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địa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endParaRPr lang="en-SG" sz="3200" b="1" dirty="0">
              <a:solidFill>
                <a:srgbClr val="0070C0"/>
              </a:solidFill>
            </a:endParaRPr>
          </a:p>
        </p:txBody>
      </p:sp>
      <p:sp>
        <p:nvSpPr>
          <p:cNvPr id="5" name="Oval 4">
            <a:extLst>
              <a:ext uri="{FF2B5EF4-FFF2-40B4-BE49-F238E27FC236}">
                <a16:creationId xmlns:a16="http://schemas.microsoft.com/office/drawing/2014/main" id="{AF6BE1E6-D8C1-4802-A629-E07C5EF3A9CF}"/>
              </a:ext>
            </a:extLst>
          </p:cNvPr>
          <p:cNvSpPr/>
          <p:nvPr/>
        </p:nvSpPr>
        <p:spPr>
          <a:xfrm>
            <a:off x="4512923" y="183033"/>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Đáp</a:t>
            </a:r>
            <a:r>
              <a:rPr lang="en-SG" sz="3400" b="1" dirty="0">
                <a:latin typeface="Times New Roman" panose="02020603050405020304" pitchFamily="18" charset="0"/>
                <a:cs typeface="Times New Roman" panose="02020603050405020304" pitchFamily="18" charset="0"/>
              </a:rPr>
              <a:t> “Ở </a:t>
            </a:r>
            <a:r>
              <a:rPr lang="en-SG" sz="3400" b="1" dirty="0" err="1">
                <a:latin typeface="Times New Roman" panose="02020603050405020304" pitchFamily="18" charset="0"/>
                <a:cs typeface="Times New Roman" panose="02020603050405020304" pitchFamily="18" charset="0"/>
              </a:rPr>
              <a:t>dưới</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nước</a:t>
            </a:r>
            <a:r>
              <a:rPr lang="en-SG" sz="3400" b="1" dirty="0">
                <a:latin typeface="Times New Roman" panose="02020603050405020304" pitchFamily="18" charset="0"/>
                <a:cs typeface="Times New Roman" panose="02020603050405020304" pitchFamily="18" charset="0"/>
              </a:rPr>
              <a:t>”</a:t>
            </a:r>
            <a:endParaRPr lang="en-SG" sz="3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179A13B-EA86-4680-9893-22504F0A8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4964030" y="2702877"/>
            <a:ext cx="1486187" cy="1486187"/>
          </a:xfrm>
          <a:prstGeom prst="rect">
            <a:avLst/>
          </a:prstGeom>
        </p:spPr>
      </p:pic>
      <p:sp>
        <p:nvSpPr>
          <p:cNvPr id="7" name="Rectangle: Rounded Corners 6">
            <a:extLst>
              <a:ext uri="{FF2B5EF4-FFF2-40B4-BE49-F238E27FC236}">
                <a16:creationId xmlns:a16="http://schemas.microsoft.com/office/drawing/2014/main" id="{D3FDBB75-01E0-4CF8-8145-CEC4784EB45A}"/>
              </a:ext>
            </a:extLst>
          </p:cNvPr>
          <p:cNvSpPr/>
          <p:nvPr/>
        </p:nvSpPr>
        <p:spPr>
          <a:xfrm>
            <a:off x="3844329" y="4179221"/>
            <a:ext cx="3588858"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70C0"/>
                </a:solidFill>
                <a:latin typeface="Times New Roman" panose="02020603050405020304" pitchFamily="18" charset="0"/>
                <a:cs typeface="Times New Roman" panose="02020603050405020304" pitchFamily="18" charset="0"/>
              </a:rPr>
              <a:t>Thông</a:t>
            </a:r>
            <a:r>
              <a:rPr lang="en-US" sz="3200" b="1" dirty="0">
                <a:solidFill>
                  <a:srgbClr val="0070C0"/>
                </a:solidFill>
                <a:latin typeface="Times New Roman" panose="02020603050405020304" pitchFamily="18" charset="0"/>
                <a:cs typeface="Times New Roman" panose="02020603050405020304" pitchFamily="18" charset="0"/>
              </a:rPr>
              <a:t> tin </a:t>
            </a:r>
            <a:r>
              <a:rPr lang="en-US" sz="3200" b="1" dirty="0" err="1">
                <a:solidFill>
                  <a:srgbClr val="0070C0"/>
                </a:solidFill>
                <a:latin typeface="Times New Roman" panose="02020603050405020304" pitchFamily="18" charset="0"/>
                <a:cs typeface="Times New Roman" panose="02020603050405020304" pitchFamily="18" charset="0"/>
              </a:rPr>
              <a:t>thừa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giải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đáp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đúng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thắc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mắc</a:t>
            </a:r>
            <a:endParaRPr lang="en-SG" sz="3200" b="1" dirty="0">
              <a:solidFill>
                <a:srgbClr val="0070C0"/>
              </a:solidFill>
            </a:endParaRPr>
          </a:p>
        </p:txBody>
      </p:sp>
      <p:sp>
        <p:nvSpPr>
          <p:cNvPr id="8" name="Oval 7">
            <a:extLst>
              <a:ext uri="{FF2B5EF4-FFF2-40B4-BE49-F238E27FC236}">
                <a16:creationId xmlns:a16="http://schemas.microsoft.com/office/drawing/2014/main" id="{99E64D48-4D00-49AA-99D3-D1A40283B1DF}"/>
              </a:ext>
            </a:extLst>
          </p:cNvPr>
          <p:cNvSpPr/>
          <p:nvPr/>
        </p:nvSpPr>
        <p:spPr>
          <a:xfrm>
            <a:off x="8784796" y="286744"/>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Gợi</a:t>
            </a:r>
            <a:r>
              <a:rPr lang="en-SG" sz="3400" b="1" dirty="0">
                <a:latin typeface="Times New Roman" panose="02020603050405020304" pitchFamily="18" charset="0"/>
                <a:cs typeface="Times New Roman" panose="02020603050405020304" pitchFamily="18" charset="0"/>
              </a:rPr>
              <a:t> ý </a:t>
            </a:r>
            <a:r>
              <a:rPr lang="en-SG" sz="3400" b="1" dirty="0" err="1">
                <a:latin typeface="Times New Roman" panose="02020603050405020304" pitchFamily="18" charset="0"/>
                <a:cs typeface="Times New Roman" panose="02020603050405020304" pitchFamily="18" charset="0"/>
              </a:rPr>
              <a:t>trả</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lời</a:t>
            </a:r>
            <a:endParaRPr lang="en-SG" sz="3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11E12E1-9768-42D6-A1C0-0C802C6DB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9235903" y="2757428"/>
            <a:ext cx="1486187" cy="1486187"/>
          </a:xfrm>
          <a:prstGeom prst="rect">
            <a:avLst/>
          </a:prstGeom>
        </p:spPr>
      </p:pic>
      <p:sp>
        <p:nvSpPr>
          <p:cNvPr id="10" name="Rectangle: Rounded Corners 9">
            <a:extLst>
              <a:ext uri="{FF2B5EF4-FFF2-40B4-BE49-F238E27FC236}">
                <a16:creationId xmlns:a16="http://schemas.microsoft.com/office/drawing/2014/main" id="{905898CC-F996-4FCD-8E11-0B8FCEC73A04}"/>
              </a:ext>
            </a:extLst>
          </p:cNvPr>
          <p:cNvSpPr/>
          <p:nvPr/>
        </p:nvSpPr>
        <p:spPr>
          <a:xfrm>
            <a:off x="8386915" y="4208718"/>
            <a:ext cx="3200483"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Tớ</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bơi</a:t>
            </a:r>
            <a:r>
              <a:rPr lang="en-US" sz="3200" b="1" dirty="0">
                <a:solidFill>
                  <a:srgbClr val="0070C0"/>
                </a:solidFill>
                <a:latin typeface="Times New Roman" panose="02020603050405020304" pitchFamily="18" charset="0"/>
                <a:cs typeface="Times New Roman" panose="02020603050405020304" pitchFamily="18" charset="0"/>
              </a:rPr>
              <a:t> ở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bộ</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phố</a:t>
            </a:r>
            <a:r>
              <a:rPr lang="en-US" sz="3200" b="1" dirty="0">
                <a:solidFill>
                  <a:srgbClr val="0070C0"/>
                </a:solidFill>
                <a:latin typeface="Times New Roman" panose="02020603050405020304" pitchFamily="18" charset="0"/>
                <a:cs typeface="Times New Roman" panose="02020603050405020304" pitchFamily="18" charset="0"/>
              </a:rPr>
              <a:t>.”</a:t>
            </a:r>
            <a:endParaRPr lang="en-SG" sz="3200" b="1" dirty="0">
              <a:solidFill>
                <a:srgbClr val="0070C0"/>
              </a:solidFill>
            </a:endParaRPr>
          </a:p>
        </p:txBody>
      </p:sp>
    </p:spTree>
    <p:extLst>
      <p:ext uri="{BB962C8B-B14F-4D97-AF65-F5344CB8AC3E}">
        <p14:creationId xmlns:p14="http://schemas.microsoft.com/office/powerpoint/2010/main" val="304118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truyện cười không cần học nữ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47" y="198613"/>
            <a:ext cx="3104467" cy="3202678"/>
          </a:xfrm>
          <a:prstGeom prst="rect">
            <a:avLst/>
          </a:prstGeom>
          <a:ln>
            <a:noFill/>
          </a:ln>
          <a:effectLst>
            <a:softEdge rad="112500"/>
          </a:effectLst>
        </p:spPr>
      </p:pic>
      <p:sp>
        <p:nvSpPr>
          <p:cNvPr id="2" name="TextBox 1"/>
          <p:cNvSpPr txBox="1"/>
          <p:nvPr/>
        </p:nvSpPr>
        <p:spPr>
          <a:xfrm>
            <a:off x="3768436" y="744369"/>
            <a:ext cx="7693891" cy="2308324"/>
          </a:xfrm>
          <a:prstGeom prst="rect">
            <a:avLst/>
          </a:prstGeom>
          <a:noFill/>
        </p:spPr>
        <p:txBody>
          <a:bodyPr wrap="square" rtlCol="0">
            <a:spAutoFit/>
          </a:bodyPr>
          <a:lstStyle/>
          <a:p>
            <a:pPr algn="just"/>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Bác</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có</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thấy</a:t>
            </a:r>
            <a:r>
              <a:rPr lang="en-BZ" sz="4800" b="1" dirty="0">
                <a:latin typeface="#9Slide03 Arima Madurai Black" panose="00000A00000000000000" pitchFamily="2" charset="0"/>
                <a:cs typeface="#9Slide03 Arima Madurai Black" panose="00000A00000000000000" pitchFamily="2" charset="0"/>
              </a:rPr>
              <a:t> con </a:t>
            </a:r>
            <a:r>
              <a:rPr lang="en-BZ" sz="4800" b="1" dirty="0" err="1">
                <a:latin typeface="#9Slide03 Arima Madurai Black" panose="00000A00000000000000" pitchFamily="2" charset="0"/>
                <a:cs typeface="#9Slide03 Arima Madurai Black" panose="00000A00000000000000" pitchFamily="2" charset="0"/>
              </a:rPr>
              <a:t>lợn</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cưới</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của</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tôi</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chạy</a:t>
            </a:r>
            <a:r>
              <a:rPr lang="en-BZ" sz="4800" b="1" dirty="0">
                <a:latin typeface="#9Slide03 Arima Madurai Black" panose="00000A00000000000000" pitchFamily="2" charset="0"/>
                <a:cs typeface="#9Slide03 Arima Madurai Black" panose="00000A00000000000000" pitchFamily="2" charset="0"/>
              </a:rPr>
              <a:t> qua </a:t>
            </a:r>
            <a:r>
              <a:rPr lang="en-BZ" sz="4800" b="1" dirty="0" err="1">
                <a:latin typeface="#9Slide03 Arima Madurai Black" panose="00000A00000000000000" pitchFamily="2" charset="0"/>
                <a:cs typeface="#9Slide03 Arima Madurai Black" panose="00000A00000000000000" pitchFamily="2" charset="0"/>
              </a:rPr>
              <a:t>đây</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không</a:t>
            </a:r>
            <a:r>
              <a:rPr lang="en-BZ" sz="4800" b="1" dirty="0">
                <a:latin typeface="#9Slide03 Arima Madurai Black" panose="00000A00000000000000" pitchFamily="2" charset="0"/>
                <a:cs typeface="#9Slide03 Arima Madurai Black" panose="00000A00000000000000" pitchFamily="2" charset="0"/>
              </a:rPr>
              <a:t>?</a:t>
            </a:r>
          </a:p>
        </p:txBody>
      </p:sp>
      <p:pic>
        <p:nvPicPr>
          <p:cNvPr id="4" name="Content Placeholder 3">
            <a:extLst>
              <a:ext uri="{FF2B5EF4-FFF2-40B4-BE49-F238E27FC236}">
                <a16:creationId xmlns:a16="http://schemas.microsoft.com/office/drawing/2014/main" id="{D61E6254-9D9E-4CE7-9E66-6AB831A5AAB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148722" y="3239982"/>
            <a:ext cx="2691331" cy="3229597"/>
          </a:xfrm>
          <a:prstGeom prst="rect">
            <a:avLst/>
          </a:prstGeom>
          <a:ln>
            <a:noFill/>
          </a:ln>
          <a:effectLst>
            <a:softEdge rad="112500"/>
          </a:effectLst>
        </p:spPr>
      </p:pic>
      <p:sp>
        <p:nvSpPr>
          <p:cNvPr id="5" name="Rectangle 2">
            <a:extLst>
              <a:ext uri="{FF2B5EF4-FFF2-40B4-BE49-F238E27FC236}">
                <a16:creationId xmlns:a16="http://schemas.microsoft.com/office/drawing/2014/main" id="{92A61172-BF19-4833-A000-D659AE477605}"/>
              </a:ext>
            </a:extLst>
          </p:cNvPr>
          <p:cNvSpPr>
            <a:spLocks noGrp="1" noChangeArrowheads="1"/>
          </p:cNvSpPr>
          <p:nvPr>
            <p:ph type="title"/>
          </p:nvPr>
        </p:nvSpPr>
        <p:spPr>
          <a:xfrm>
            <a:off x="453755" y="4667542"/>
            <a:ext cx="8380931" cy="1143000"/>
          </a:xfrm>
        </p:spPr>
        <p:txBody>
          <a:bodyPr>
            <a:noAutofit/>
          </a:bodyPr>
          <a:lstStyle/>
          <a:p>
            <a:pPr algn="just"/>
            <a:r>
              <a:rPr lang="nl-NL" altLang="en-US" sz="4800" b="1" dirty="0">
                <a:latin typeface="#9Slide03 Arima Madurai Black" panose="00000A00000000000000" pitchFamily="2" charset="0"/>
                <a:cs typeface="#9Slide03 Arima Madurai Black" panose="00000A00000000000000" pitchFamily="2" charset="0"/>
              </a:rPr>
              <a:t>- Từ lúc tôi mặc cái áo mới này, tôi chẳng thấy con lợn nào chạy qua đây cả!</a:t>
            </a:r>
            <a:r>
              <a:rPr lang="en-US" altLang="en-US" dirty="0">
                <a:latin typeface="#9Slide03 Arima Madurai Black" panose="00000A00000000000000" pitchFamily="2" charset="0"/>
                <a:cs typeface="#9Slide03 Arima Madurai Black" panose="00000A00000000000000" pitchFamily="2" charset="0"/>
              </a:rPr>
              <a:t> </a:t>
            </a:r>
          </a:p>
        </p:txBody>
      </p:sp>
    </p:spTree>
    <p:extLst>
      <p:ext uri="{BB962C8B-B14F-4D97-AF65-F5344CB8AC3E}">
        <p14:creationId xmlns:p14="http://schemas.microsoft.com/office/powerpoint/2010/main" val="22130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randombar(horizontal)">
                                      <p:cBhvr>
                                        <p:cTn id="10" dur="500"/>
                                        <p:tgtEl>
                                          <p:spTgt spid="717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a:extLst>
              <a:ext uri="{FF2B5EF4-FFF2-40B4-BE49-F238E27FC236}">
                <a16:creationId xmlns:a16="http://schemas.microsoft.com/office/drawing/2014/main" id="{4E11410D-3BDB-4586-8CA6-D0C9F0D6A0C7}"/>
              </a:ext>
            </a:extLst>
          </p:cNvPr>
          <p:cNvSpPr>
            <a:spLocks noChangeArrowheads="1"/>
          </p:cNvSpPr>
          <p:nvPr/>
        </p:nvSpPr>
        <p:spPr bwMode="auto">
          <a:xfrm>
            <a:off x="4672782" y="462116"/>
            <a:ext cx="7086600" cy="3094801"/>
          </a:xfrm>
          <a:prstGeom prst="cloudCallout">
            <a:avLst>
              <a:gd name="adj1" fmla="val -40995"/>
              <a:gd name="adj2" fmla="val 60514"/>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fontAlgn="auto">
              <a:spcBef>
                <a:spcPts val="0"/>
              </a:spcBef>
              <a:spcAft>
                <a:spcPts val="0"/>
              </a:spcAft>
              <a:defRPr/>
            </a:pPr>
            <a:r>
              <a:rPr lang="en-US" sz="3200" dirty="0" err="1">
                <a:latin typeface="#9Slide03 Arima Madurai Black" panose="00000A00000000000000" pitchFamily="2" charset="0"/>
                <a:cs typeface="#9Slide03 Arima Madurai Black" panose="00000A00000000000000" pitchFamily="2" charset="0"/>
              </a:rPr>
              <a:t>Vì</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sao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lại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gây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cười</a:t>
            </a:r>
            <a:r>
              <a:rPr lang="en-US" sz="3200" dirty="0">
                <a:latin typeface="#9Slide03 Arima Madurai Black" panose="00000A00000000000000" pitchFamily="2" charset="0"/>
                <a:cs typeface="#9Slide03 Arima Madurai Black" panose="00000A00000000000000" pitchFamily="2" charset="0"/>
              </a:rPr>
              <a:t> ? Theo </a:t>
            </a:r>
            <a:r>
              <a:rPr lang="en-US" sz="3200" dirty="0" err="1">
                <a:latin typeface="#9Slide03 Arima Madurai Black" panose="00000A00000000000000" pitchFamily="2" charset="0"/>
                <a:cs typeface="#9Slide03 Arima Madurai Black" panose="00000A00000000000000" pitchFamily="2" charset="0"/>
              </a:rPr>
              <a:t>em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anh</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có</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lợn</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cưới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anh</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có</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áo</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mới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phải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hỏi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lời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như</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thế</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nào</a:t>
            </a:r>
            <a:r>
              <a:rPr lang="en-US" sz="3200" dirty="0">
                <a:latin typeface="#9Slide03 Arima Madurai Black" panose="00000A00000000000000" pitchFamily="2" charset="0"/>
                <a:cs typeface="#9Slide03 Arima Madurai Black" panose="00000A00000000000000" pitchFamily="2" charset="0"/>
              </a:rPr>
              <a:t> ?</a:t>
            </a:r>
          </a:p>
        </p:txBody>
      </p:sp>
      <p:pic>
        <p:nvPicPr>
          <p:cNvPr id="13316" name="Picture 4" descr="Vai trò của kỹ năng giao tiếp trong cuộc sống hiện đại và phát ...">
            <a:extLst>
              <a:ext uri="{FF2B5EF4-FFF2-40B4-BE49-F238E27FC236}">
                <a16:creationId xmlns:a16="http://schemas.microsoft.com/office/drawing/2014/main" id="{E2D0628B-FD8A-4A93-8E9F-46B39F0BD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6" y="3954927"/>
            <a:ext cx="5184058" cy="290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53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DE2E495E-A096-4B3F-87CA-5A5C099A945D}"/>
              </a:ext>
            </a:extLst>
          </p:cNvPr>
          <p:cNvSpPr txBox="1">
            <a:spLocks noChangeArrowheads="1"/>
          </p:cNvSpPr>
          <p:nvPr/>
        </p:nvSpPr>
        <p:spPr bwMode="auto">
          <a:xfrm>
            <a:off x="3899694" y="1457457"/>
            <a:ext cx="66929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Không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ít</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hơn</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thông</a:t>
            </a:r>
            <a:r>
              <a:rPr lang="en-SG" altLang="en-US" sz="3200" b="1" dirty="0">
                <a:latin typeface="Times New Roman" panose="02020603050405020304" pitchFamily="18" charset="0"/>
                <a:cs typeface="Times New Roman" panose="02020603050405020304" pitchFamily="18" charset="0"/>
              </a:rPr>
              <a:t> tin </a:t>
            </a:r>
            <a:r>
              <a:rPr lang="en-SG" altLang="en-US" sz="3200" b="1" dirty="0" err="1">
                <a:latin typeface="Times New Roman" panose="02020603050405020304" pitchFamily="18" charset="0"/>
                <a:cs typeface="Times New Roman" panose="02020603050405020304" pitchFamily="18" charset="0"/>
              </a:rPr>
              <a:t>mà</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người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hỏi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muốn</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biết</a:t>
            </a:r>
            <a:endParaRPr lang="en-SG" altLang="en-US" sz="3200" b="1" dirty="0">
              <a:latin typeface="Times New Roman" panose="02020603050405020304" pitchFamily="18" charset="0"/>
              <a:cs typeface="Times New Roman" panose="02020603050405020304" pitchFamily="18" charset="0"/>
            </a:endParaRPr>
          </a:p>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Không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thừa</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thông</a:t>
            </a:r>
            <a:r>
              <a:rPr lang="en-SG" altLang="en-US" sz="3200" b="1" dirty="0">
                <a:latin typeface="Times New Roman" panose="02020603050405020304" pitchFamily="18" charset="0"/>
                <a:cs typeface="Times New Roman" panose="02020603050405020304" pitchFamily="18" charset="0"/>
              </a:rPr>
              <a:t> tin </a:t>
            </a:r>
            <a:r>
              <a:rPr lang="en-SG" altLang="en-US" sz="3200" b="1" dirty="0" err="1">
                <a:solidFill>
                  <a:srgbClr val="FF0000"/>
                </a:solidFill>
                <a:latin typeface="Times New Roman" panose="02020603050405020304" pitchFamily="18" charset="0"/>
                <a:cs typeface="Times New Roman" panose="02020603050405020304" pitchFamily="18" charset="0"/>
              </a:rPr>
              <a:t>hiển</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nhiên</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9F2AE3B-18F7-487E-9189-FC52A5F1E6D6}"/>
              </a:ext>
            </a:extLst>
          </p:cNvPr>
          <p:cNvSpPr txBox="1">
            <a:spLocks noChangeArrowheads="1"/>
          </p:cNvSpPr>
          <p:nvPr/>
        </p:nvSpPr>
        <p:spPr bwMode="auto">
          <a:xfrm>
            <a:off x="1060204" y="4440587"/>
            <a:ext cx="74188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Phương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châm</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về</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lượng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nói</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vừa</a:t>
            </a:r>
            <a:endParaRPr lang="en-SG" altLang="en-US" sz="3200" i="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Nội</a:t>
            </a:r>
            <a:r>
              <a:rPr lang="en-SG" altLang="en-US" sz="3200" i="1" dirty="0">
                <a:solidFill>
                  <a:srgbClr val="0070C0"/>
                </a:solidFill>
                <a:latin typeface="Times New Roman" panose="02020603050405020304" pitchFamily="18" charset="0"/>
                <a:cs typeface="Times New Roman" panose="02020603050405020304" pitchFamily="18" charset="0"/>
              </a:rPr>
              <a:t> dung </a:t>
            </a:r>
            <a:r>
              <a:rPr lang="en-SG" altLang="en-US" sz="3200" i="1" dirty="0" err="1">
                <a:solidFill>
                  <a:srgbClr val="0070C0"/>
                </a:solidFill>
                <a:latin typeface="Times New Roman" panose="02020603050405020304" pitchFamily="18" charset="0"/>
                <a:cs typeface="Times New Roman" panose="02020603050405020304" pitchFamily="18" charset="0"/>
              </a:rPr>
              <a:t>không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thiếu</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không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thừa</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nghe</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em</a:t>
            </a:r>
            <a:r>
              <a:rPr lang="en-SG" altLang="en-US" sz="3200" i="1" dirty="0">
                <a:solidFill>
                  <a:srgbClr val="0070C0"/>
                </a:solidFill>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DEDA375A-D570-4C1C-841C-40F5E12CF867}"/>
              </a:ext>
            </a:extLst>
          </p:cNvPr>
          <p:cNvSpPr txBox="1">
            <a:spLocks noChangeArrowheads="1"/>
          </p:cNvSpPr>
          <p:nvPr/>
        </p:nvSpPr>
        <p:spPr bwMode="auto">
          <a:xfrm flipH="1">
            <a:off x="250825" y="330200"/>
            <a:ext cx="2590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a:solidFill>
                  <a:srgbClr val="FF0000"/>
                </a:solidFill>
                <a:latin typeface="Times New Roman" panose="02020603050405020304" pitchFamily="18" charset="0"/>
                <a:cs typeface="Times New Roman" panose="02020603050405020304" pitchFamily="18" charset="0"/>
              </a:rPr>
              <a:t>Ph</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SG" altLang="en-US" sz="4000" b="1" dirty="0" err="1">
                <a:solidFill>
                  <a:srgbClr val="FF0000"/>
                </a:solidFill>
                <a:latin typeface="Times New Roman" panose="02020603050405020304" pitchFamily="18" charset="0"/>
                <a:cs typeface="Times New Roman" panose="02020603050405020304" pitchFamily="18" charset="0"/>
              </a:rPr>
              <a:t>ơng</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châm</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về</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lượng</a:t>
            </a:r>
            <a:endParaRPr lang="en-SG"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8194" name="Picture 2" descr="one word: enough â grit &amp; glory">
            <a:extLst>
              <a:ext uri="{FF2B5EF4-FFF2-40B4-BE49-F238E27FC236}">
                <a16:creationId xmlns:a16="http://schemas.microsoft.com/office/drawing/2014/main" id="{78C10EF9-ABBA-4D56-975C-EAE6DCA7D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79293">
            <a:off x="7284770" y="3593484"/>
            <a:ext cx="3817152" cy="173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826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TotalTime>
  <Words>2115</Words>
  <PresentationFormat>Widescreen</PresentationFormat>
  <Paragraphs>212</Paragraphs>
  <Slides>34</Slides>
  <Notes>34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#9Slide05 SVNRingdena</vt:lpstr>
      <vt:lpstr>Times New Roman</vt:lpstr>
      <vt:lpstr>Calibri Light</vt:lpstr>
      <vt:lpstr>Calibri</vt:lpstr>
      <vt:lpstr>#9Slide03 Arima Madurai Black</vt:lpstr>
      <vt:lpstr>Arial</vt:lpstr>
      <vt:lpstr>Tahoma</vt:lpstr>
      <vt:lpstr>#9Slide05 SVNStudent</vt:lpstr>
      <vt:lpstr>Wingdings</vt:lpstr>
      <vt:lpstr>#9Slide05 Heroe Inline Pro</vt:lpstr>
      <vt:lpstr>#9Slide03 Arima Madurai</vt:lpstr>
      <vt:lpstr>Office Theme</vt:lpstr>
      <vt:lpstr>PowerPoint Presentation</vt:lpstr>
      <vt:lpstr>PowerPoint Presentation</vt:lpstr>
      <vt:lpstr>PowerPoint Presentation</vt:lpstr>
      <vt:lpstr>PowerPoint Presentation</vt:lpstr>
      <vt:lpstr>PowerPoint Presentation</vt:lpstr>
      <vt:lpstr>PowerPoint Presentation</vt:lpstr>
      <vt:lpstr>- Từ lúc tôi mặc cái áo mới này, tôi chẳng thấy con lợn nào chạy qua đây cả!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trí một chút với mức độ vi phạm phương châm về chất của các Cung hoàng đạo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2018-08-09T12:27:57Z</dcterms:created>
  <dcterms:modified xsi:type="dcterms:W3CDTF">2020-08-17T03:21:08Z</dcterms:modified>
</cp:coreProperties>
</file>