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8"/>
  </p:notesMasterIdLst>
  <p:sldIdLst>
    <p:sldId id="2639" r:id="rId2"/>
    <p:sldId id="360" r:id="rId3"/>
    <p:sldId id="2640" r:id="rId4"/>
    <p:sldId id="2641" r:id="rId5"/>
    <p:sldId id="289" r:id="rId6"/>
    <p:sldId id="288" r:id="rId7"/>
    <p:sldId id="2633" r:id="rId8"/>
    <p:sldId id="2642" r:id="rId9"/>
    <p:sldId id="2643" r:id="rId10"/>
    <p:sldId id="320" r:id="rId11"/>
    <p:sldId id="300" r:id="rId12"/>
    <p:sldId id="2644" r:id="rId13"/>
    <p:sldId id="298" r:id="rId14"/>
    <p:sldId id="368" r:id="rId15"/>
    <p:sldId id="370" r:id="rId16"/>
    <p:sldId id="26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AF54-DFFB-4B1B-AAF1-583CF9F1999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42F8-1AFE-4D36-A4F5-99ADFD11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8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D673-0991-5440-4E9B-78360501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669D1-77CB-73DE-D689-FD0672507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1CFB-C0B0-30C7-6482-43C7A121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E2A9-ED4C-4EC4-7715-9FE1F12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3795-1015-9915-1060-4256582F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229A-D583-3928-C2C9-D1B5DCB3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D3170-8676-21C2-51C6-9DA7D5EA2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5243-CED0-45FC-26AA-97DAA6DE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9073-F58C-E79F-CE0A-DD940851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1623-5AC6-7EAB-110E-1FCFC8E2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879-1B73-6B57-0139-A9D7CADA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8798B-F8CC-32C2-CD84-F72BB851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DC55-0313-71B8-6D6C-F7500DD1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A68A-035C-D732-6E09-B23F220D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C5505-BB1E-77C7-7D23-129A28B0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6185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8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03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37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32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9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0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B522-A596-2B5C-B5AB-74741075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5E92-4B12-80AA-BEF2-9C12D551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C0A9-2B8A-C468-3E11-9753E85B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C573-3F33-8D7D-BF1C-30C84692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30B0E-CED9-A107-B2A9-05587B6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9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4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11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30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850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0878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6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1E4B-0C3C-1E51-AE9E-87CFF433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3E37-9F46-6AF9-9E3C-FF97E9AB4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3A4C-9CFF-2783-3406-72A44949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40165-4387-D1C6-3695-1471CEC9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5FB7-25EC-A779-2668-3CFFC9D1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96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5518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3617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7663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2221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6868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418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AA9-70F1-95DE-47C0-EF4B8D5C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D72A-8C1A-393C-087B-282C58735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357F4-2634-6993-D5FD-CD4215D7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1953F-1533-6039-9723-4A754890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F477C-606C-C87F-C036-13AC65C2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6E780-BA15-7D00-202B-C7B5F7DA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7D0B-DC27-91ED-AB8F-DC6F0DB3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A85F-75D1-D1CA-0387-6F08B58B5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B4087-FF83-6434-8E6D-A50F9366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A72A1-0F7C-83BA-E4AA-B1C4D098A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8676C-89E1-7072-03E2-EB0032D58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DF5E4-66D7-2691-AA66-891DDD1A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E5289-3B83-2E28-65D5-968E00E0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CCF3A-80E6-3EEC-6CE9-08C4ED06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D7A4-DD6F-C510-DA22-776C6703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0DCF6-3F55-CD49-7451-96FE9788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688A8-A92D-6AF1-4C60-F1DF00FB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8F24-62B1-C4AE-D9C3-D5F3467A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44665-25BE-D78F-4AF3-7A20CEDC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51705-D140-14D5-4434-9A80035B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A286-E200-8764-A3C5-9E85D25E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9733-DFF4-D8BF-C692-D4DA48B1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D779-16F8-A9C6-2BFD-6F62CEAB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BC293-9D10-42E6-8544-25B01524E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AE1EA-41A3-9B0B-F6C3-8496FA1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DE72B-EB58-904C-FE59-33F87AE6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EA5C2-4BB0-3E55-C868-FAF01BEC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22E1-F335-25BD-A8C5-DA6E645E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2A2D-67B2-8494-6F89-D9D4EE521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3724A-EA56-E9A5-F09E-0542E9D9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196AD-DBAF-59BD-0D5D-458CD830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B6688-B394-A338-4AED-E7B06909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1B6F1-A007-C0FC-ECA8-CB0DF753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B738C41-28EC-61E7-D855-F4D89725128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9F197-CCD6-E912-CBBD-68BDB09F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04E3-65E2-67EF-3DB9-A49CCB83A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3611-75B4-949B-6EE4-A10870205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029F-9F7A-468E-8904-D7BF402D444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D9BF-0C56-B555-D351-E55D8EE06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3FE8-DF4A-9282-6FD3-879C8C2B3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742" r:id="rId27"/>
    <p:sldLayoutId id="2147483744" r:id="rId28"/>
    <p:sldLayoutId id="2147483745" r:id="rId29"/>
    <p:sldLayoutId id="2147483700" r:id="rId30"/>
    <p:sldLayoutId id="2147483718" r:id="rId31"/>
    <p:sldLayoutId id="2147483720" r:id="rId32"/>
    <p:sldLayoutId id="2147483721" r:id="rId33"/>
    <p:sldLayoutId id="2147483730" r:id="rId34"/>
    <p:sldLayoutId id="2147483732" r:id="rId35"/>
    <p:sldLayoutId id="214748373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58920-1591-FAA1-9732-C8596A60A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4655" y="2101831"/>
            <a:ext cx="414563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7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0F14F46C-7801-4F20-9F04-77A0DFD59D13}"/>
              </a:ext>
            </a:extLst>
          </p:cNvPr>
          <p:cNvSpPr/>
          <p:nvPr/>
        </p:nvSpPr>
        <p:spPr>
          <a:xfrm rot="150597">
            <a:off x="120923" y="215310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id="{63D619E8-64A3-4C5F-B451-0EECCB7BC579}"/>
              </a:ext>
            </a:extLst>
          </p:cNvPr>
          <p:cNvSpPr/>
          <p:nvPr/>
        </p:nvSpPr>
        <p:spPr>
          <a:xfrm>
            <a:off x="2124075" y="181917"/>
            <a:ext cx="9163050" cy="912775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2659BF-F5BE-4073-B3E1-1782E14250C3}"/>
              </a:ext>
            </a:extLst>
          </p:cNvPr>
          <p:cNvGrpSpPr/>
          <p:nvPr/>
        </p:nvGrpSpPr>
        <p:grpSpPr>
          <a:xfrm>
            <a:off x="3525452" y="488108"/>
            <a:ext cx="5457755" cy="319801"/>
            <a:chOff x="5565767" y="2684875"/>
            <a:chExt cx="5457753" cy="319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0273FFE-5722-46C0-A22F-AA29F109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190B518-670D-4450-BD56-20051969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10725855" y="2687609"/>
              <a:ext cx="300400" cy="29493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677EAB-953A-4366-A01D-FC156E6D4E93}"/>
              </a:ext>
            </a:extLst>
          </p:cNvPr>
          <p:cNvSpPr txBox="1"/>
          <p:nvPr/>
        </p:nvSpPr>
        <p:spPr>
          <a:xfrm>
            <a:off x="2619375" y="273240"/>
            <a:ext cx="793005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phiếu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sách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mẫu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2AADD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01CE-6C3B-F89D-6FDF-A4A38AAF4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73" y="1190625"/>
            <a:ext cx="4146352" cy="5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8343814" y="77028"/>
            <a:ext cx="4526915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30164-A04D-A411-6449-0BDEAD5387B1}"/>
              </a:ext>
            </a:extLst>
          </p:cNvPr>
          <p:cNvSpPr txBox="1"/>
          <p:nvPr/>
        </p:nvSpPr>
        <p:spPr>
          <a:xfrm>
            <a:off x="2476500" y="1704975"/>
            <a:ext cx="7524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3. Trao đổi với bạn về tình yêu thương giữa con người với con người hoặc giữa con người với loại vật được thể hiện trong bài đọc.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6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9CBCC-09EF-4A22-6719-3974DF19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C64872C-8373-0F2A-8909-3C1EC2C6BC91}"/>
              </a:ext>
            </a:extLst>
          </p:cNvPr>
          <p:cNvSpPr/>
          <p:nvPr/>
        </p:nvSpPr>
        <p:spPr>
          <a:xfrm>
            <a:off x="4325204" y="593539"/>
            <a:ext cx="7752496" cy="1006661"/>
          </a:xfrm>
          <a:prstGeom prst="wedgeRoundRectCallout">
            <a:avLst>
              <a:gd name="adj1" fmla="val -67803"/>
              <a:gd name="adj2" fmla="val 556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2C4EE10-B5DC-241F-1ACA-7B3A981086D0}"/>
              </a:ext>
            </a:extLst>
          </p:cNvPr>
          <p:cNvSpPr/>
          <p:nvPr/>
        </p:nvSpPr>
        <p:spPr>
          <a:xfrm>
            <a:off x="4439504" y="2165165"/>
            <a:ext cx="7752496" cy="920936"/>
          </a:xfrm>
          <a:prstGeom prst="wedgeRoundRectCallout">
            <a:avLst>
              <a:gd name="adj1" fmla="val -68294"/>
              <a:gd name="adj2" fmla="val -62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Nhân vật chính trong truyện là ai?</a:t>
            </a:r>
            <a:endParaRPr lang="en-US" sz="36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5CD53D2-9B3C-5731-34D1-0CBD44F0B769}"/>
              </a:ext>
            </a:extLst>
          </p:cNvPr>
          <p:cNvSpPr/>
          <p:nvPr/>
        </p:nvSpPr>
        <p:spPr>
          <a:xfrm>
            <a:off x="4439504" y="3641539"/>
            <a:ext cx="7752496" cy="787586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năng</a:t>
            </a:r>
            <a:r>
              <a:rPr lang="en-US" sz="3300" dirty="0"/>
              <a:t> </a:t>
            </a:r>
            <a:r>
              <a:rPr lang="en-US" sz="3300" dirty="0" err="1"/>
              <a:t>khiếu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 </a:t>
            </a:r>
            <a:r>
              <a:rPr lang="en-US" sz="3300" dirty="0" err="1"/>
              <a:t>nổi</a:t>
            </a:r>
            <a:r>
              <a:rPr lang="en-US" sz="3300" dirty="0"/>
              <a:t> </a:t>
            </a:r>
            <a:r>
              <a:rPr lang="en-US" sz="3300" dirty="0" err="1"/>
              <a:t>bật</a:t>
            </a:r>
            <a:r>
              <a:rPr lang="en-US" sz="3300" dirty="0"/>
              <a:t>?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409BDD4-57E6-0C29-6369-98097A558AD7}"/>
              </a:ext>
            </a:extLst>
          </p:cNvPr>
          <p:cNvSpPr/>
          <p:nvPr/>
        </p:nvSpPr>
        <p:spPr>
          <a:xfrm>
            <a:off x="4439504" y="4908363"/>
            <a:ext cx="7752496" cy="1178111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Em</a:t>
            </a:r>
            <a:r>
              <a:rPr lang="en-US" sz="3300" dirty="0"/>
              <a:t> </a:t>
            </a:r>
            <a:r>
              <a:rPr lang="en-US" sz="3300" dirty="0" err="1"/>
              <a:t>hãy</a:t>
            </a:r>
            <a:r>
              <a:rPr lang="en-US" sz="3300" dirty="0"/>
              <a:t> </a:t>
            </a:r>
            <a:r>
              <a:rPr lang="en-US" sz="3300" dirty="0" err="1"/>
              <a:t>nêu</a:t>
            </a:r>
            <a:r>
              <a:rPr lang="en-US" sz="3300" dirty="0"/>
              <a:t> </a:t>
            </a:r>
            <a:r>
              <a:rPr lang="en-US" sz="3300" dirty="0" err="1"/>
              <a:t>tình</a:t>
            </a:r>
            <a:r>
              <a:rPr lang="en-US" sz="3300" dirty="0"/>
              <a:t> </a:t>
            </a:r>
            <a:r>
              <a:rPr lang="en-US" sz="3300" dirty="0" err="1"/>
              <a:t>cảm</a:t>
            </a:r>
            <a:r>
              <a:rPr lang="en-US" sz="3300" dirty="0"/>
              <a:t>, </a:t>
            </a:r>
            <a:r>
              <a:rPr lang="en-US" sz="3300" dirty="0" err="1"/>
              <a:t>cảm</a:t>
            </a:r>
            <a:r>
              <a:rPr lang="en-US" sz="3300" dirty="0"/>
              <a:t> </a:t>
            </a:r>
            <a:r>
              <a:rPr lang="en-US" sz="3300" dirty="0" err="1"/>
              <a:t>xúc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minh</a:t>
            </a:r>
            <a:r>
              <a:rPr lang="en-US" sz="3300" dirty="0"/>
              <a:t> </a:t>
            </a:r>
            <a:r>
              <a:rPr lang="en-US" sz="3300" dirty="0" err="1"/>
              <a:t>về</a:t>
            </a:r>
            <a:r>
              <a:rPr lang="en-US" sz="3300" dirty="0"/>
              <a:t> </a:t>
            </a:r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74860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F5C4D-51FF-4B04-B4E5-156B3C932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2886" y="2252272"/>
            <a:ext cx="449314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B17E1-9627-4857-A073-31D506724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359" y="2493183"/>
            <a:ext cx="7407282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2164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C51A95-87B5-A5AC-12FA-179C615E415A}"/>
              </a:ext>
            </a:extLst>
          </p:cNvPr>
          <p:cNvGrpSpPr/>
          <p:nvPr/>
        </p:nvGrpSpPr>
        <p:grpSpPr>
          <a:xfrm>
            <a:off x="1258461" y="1524000"/>
            <a:ext cx="9828639" cy="1548602"/>
            <a:chOff x="678552" y="2135897"/>
            <a:chExt cx="5756598" cy="45182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52714A2-7BE7-DBFA-E167-01032613D7F0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6EEB031-26A5-2E38-6844-81A43E96B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6" y="2270081"/>
              <a:ext cx="5338470" cy="38612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Chia sẻ với người thân phiếu đọc sách em đã viết. </a:t>
              </a:r>
              <a:endParaRPr lang="vi-VN" alt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141AD1E6-C6D2-995E-A677-063CD6831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07927" y="299409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6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080944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một người mà em yêu thương và tôn trọng nhât?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673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em lại yêu thương và tôn trọng người đó 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259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các loài vật có đức tính như con người mà em biết?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453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2" name="云形 13">
            <a:extLst>
              <a:ext uri="{FF2B5EF4-FFF2-40B4-BE49-F238E27FC236}">
                <a16:creationId xmlns:a16="http://schemas.microsoft.com/office/drawing/2014/main" id="{1EF7DCAE-AE04-4BAF-AB93-2E9681C0F980}"/>
              </a:ext>
            </a:extLst>
          </p:cNvPr>
          <p:cNvSpPr/>
          <p:nvPr/>
        </p:nvSpPr>
        <p:spPr>
          <a:xfrm rot="150597">
            <a:off x="1606657" y="-2807"/>
            <a:ext cx="9978840" cy="5111070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53CF-C2D9-4529-ADF3-57CBAD5F66D2}"/>
              </a:ext>
            </a:extLst>
          </p:cNvPr>
          <p:cNvSpPr txBox="1"/>
          <p:nvPr/>
        </p:nvSpPr>
        <p:spPr>
          <a:xfrm>
            <a:off x="1813818" y="165832"/>
            <a:ext cx="889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D9C8B-210E-432B-A13E-B724F0D2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71" y="2090555"/>
            <a:ext cx="9851990" cy="1835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EA47A-4C89-DEED-8831-0815A853F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417" y="957016"/>
            <a:ext cx="471261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192710" y="1402233"/>
            <a:ext cx="8998180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C485BC-1F86-4860-B33C-6C69AE36ABAD}"/>
              </a:ext>
            </a:extLst>
          </p:cNvPr>
          <p:cNvSpPr txBox="1"/>
          <p:nvPr/>
        </p:nvSpPr>
        <p:spPr>
          <a:xfrm>
            <a:off x="2344793" y="1653080"/>
            <a:ext cx="8463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Đọc bài thơ về tình yêu thương giữa con người với con người hoặc giữa con người với lo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vật.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343B4-9B78-83E2-E33F-C33EE07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838200"/>
            <a:ext cx="9634538" cy="50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ài Thơ Lời Ru Của Mẹ [Xuân Quỳnh] - Nội Dung, Cảm Nhận, Phân Tích">
            <a:extLst>
              <a:ext uri="{FF2B5EF4-FFF2-40B4-BE49-F238E27FC236}">
                <a16:creationId xmlns:a16="http://schemas.microsoft.com/office/drawing/2014/main" id="{4B8E29B8-8335-9B41-F5DA-E58D6C9B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3358"/>
            <a:ext cx="5697538" cy="54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75C08-8FF7-72C4-0FE8-DF7F525CB4F1}"/>
              </a:ext>
            </a:extLst>
          </p:cNvPr>
          <p:cNvSpPr txBox="1"/>
          <p:nvPr/>
        </p:nvSpPr>
        <p:spPr>
          <a:xfrm>
            <a:off x="7086600" y="2857500"/>
            <a:ext cx="447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mẹ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(Xuân </a:t>
            </a:r>
            <a:r>
              <a:rPr lang="en-US" sz="4400" dirty="0" err="1">
                <a:solidFill>
                  <a:srgbClr val="FF0000"/>
                </a:solidFill>
              </a:rPr>
              <a:t>Quỳnh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425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 descr="Những bài thơ hay về chủ đề động vật dành cho bé. | Mầm non Sao Sáng 2">
            <a:extLst>
              <a:ext uri="{FF2B5EF4-FFF2-40B4-BE49-F238E27FC236}">
                <a16:creationId xmlns:a16="http://schemas.microsoft.com/office/drawing/2014/main" id="{92FF48E0-8D63-BC49-99AA-55E65B7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</TotalTime>
  <Words>188</Words>
  <PresentationFormat>Widescreen</PresentationFormat>
  <Paragraphs>20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2023-12-08T03:16:08Z</dcterms:created>
  <dcterms:modified xsi:type="dcterms:W3CDTF">2023-12-15T14:40:00Z</dcterms:modified>
</cp:coreProperties>
</file>