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EM NGHĨ VỀ TRÁI ĐẤT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13886" y="3733800"/>
            <a:ext cx="597710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Lung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lay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rung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rinh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2.393 hình ảnh về đồ trang trí tết đẹp nhất, lung linh đa dạng nhiều sắc màu, down ng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719" y="2273172"/>
            <a:ext cx="8610600" cy="6413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790991" y="1487471"/>
            <a:ext cx="2871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Trích</a:t>
            </a:r>
            <a:r>
              <a:rPr lang="en-US" sz="3200" b="1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</a:t>
            </a:r>
            <a:endParaRPr lang="en-US" sz="3200" b="1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44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1045</cp:revision>
  <dcterms:created xsi:type="dcterms:W3CDTF">2008-09-09T22:52:10Z</dcterms:created>
  <dcterms:modified xsi:type="dcterms:W3CDTF">2022-08-01T07:06:11Z</dcterms:modified>
</cp:coreProperties>
</file>