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p:scale>
          <a:sx n="50" d="100"/>
          <a:sy n="50" d="100"/>
        </p:scale>
        <p:origin x="1458" y="570"/>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3">
      <a:dk1>
        <a:srgbClr val="1F1F1F"/>
      </a:dk1>
      <a:lt1>
        <a:srgbClr val="FFFFFF"/>
      </a:lt1>
      <a:dk2>
        <a:srgbClr val="414C54"/>
      </a:dk2>
      <a:lt2>
        <a:srgbClr val="FFFFFF"/>
      </a:lt2>
      <a:accent1>
        <a:srgbClr val="F7BB00"/>
      </a:accent1>
      <a:accent2>
        <a:srgbClr val="D29600"/>
      </a:accent2>
      <a:accent3>
        <a:srgbClr val="B47800"/>
      </a:accent3>
      <a:accent4>
        <a:srgbClr val="965A00"/>
      </a:accent4>
      <a:accent5>
        <a:srgbClr val="783C00"/>
      </a:accent5>
      <a:accent6>
        <a:srgbClr val="5A1E00"/>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2444</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173</cp:revision>
  <dcterms:created xsi:type="dcterms:W3CDTF">2020-02-17T06:10:48Z</dcterms:created>
  <dcterms:modified xsi:type="dcterms:W3CDTF">2021-03-08T17:30:09Z</dcterms:modified>
</cp:coreProperties>
</file>