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Lst>
  <p:sldIdLst>
    <p:sldId id="257" r:id="rId7"/>
    <p:sldId id="259" r:id="rId8"/>
    <p:sldId id="319" r:id="rId9"/>
    <p:sldId id="314" r:id="rId10"/>
    <p:sldId id="299" r:id="rId11"/>
    <p:sldId id="315" r:id="rId12"/>
    <p:sldId id="316" r:id="rId13"/>
    <p:sldId id="317" r:id="rId14"/>
    <p:sldId id="318" r:id="rId15"/>
    <p:sldId id="320" r:id="rId16"/>
    <p:sldId id="321" r:id="rId17"/>
    <p:sldId id="322" r:id="rId18"/>
    <p:sldId id="269" r:id="rId19"/>
    <p:sldId id="270" r:id="rId20"/>
    <p:sldId id="323" r:id="rId21"/>
    <p:sldId id="260" r:id="rId22"/>
    <p:sldId id="324" r:id="rId23"/>
    <p:sldId id="325" r:id="rId24"/>
    <p:sldId id="326" r:id="rId25"/>
    <p:sldId id="327" r:id="rId26"/>
    <p:sldId id="328" r:id="rId27"/>
    <p:sldId id="329" r:id="rId28"/>
    <p:sldId id="330" r:id="rId29"/>
    <p:sldId id="331" r:id="rId30"/>
    <p:sldId id="332"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52" autoAdjust="0"/>
  </p:normalViewPr>
  <p:slideViewPr>
    <p:cSldViewPr snapToGrid="0">
      <p:cViewPr>
        <p:scale>
          <a:sx n="25" d="100"/>
          <a:sy n="25" d="100"/>
        </p:scale>
        <p:origin x="2442"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1CAE467-932F-C109-D0B3-F7858838DD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346B6A0-6BD2-0B5B-E278-BCF1D86B40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43259FB-54D0-705D-15DA-3B1019F845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0AA7A1B-B548-E4F2-0415-BF5CF29FB7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BC72325-9C24-82C8-D3B2-49DD00E126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E445A20-D62B-C4CC-C0DC-84FAEC96DF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1.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txBody>
            <a:bodyPr/>
            <a:lstStyle/>
            <a:p>
              <a:endParaRPr lang="en-US"/>
            </a:p>
          </p:txBody>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TotalTime>
  <Words>1293</Words>
  <PresentationFormat>Widescreen</PresentationFormat>
  <Paragraphs>147</Paragraphs>
  <Slides>26</Slides>
  <Notes>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26</vt:i4>
      </vt:variant>
    </vt:vector>
  </HeadingPairs>
  <TitlesOfParts>
    <vt:vector size="45" baseType="lpstr">
      <vt:lpstr>等线</vt:lpstr>
      <vt:lpstr>等线 Light</vt:lpstr>
      <vt:lpstr>#9Slide07 HoneyCream</vt:lpstr>
      <vt:lpstr>Arial</vt:lpstr>
      <vt:lpstr>Calibri</vt:lpstr>
      <vt:lpstr>Calibri Light</vt:lpstr>
      <vt:lpstr>Cambria</vt:lpstr>
      <vt:lpstr>SVN-Newton</vt:lpstr>
      <vt:lpstr>Times New Roman</vt:lpstr>
      <vt:lpstr>UTM Aquarelle</vt:lpstr>
      <vt:lpstr>UTM Avo</vt:lpstr>
      <vt:lpstr>Vogue-ExtraBold</vt:lpstr>
      <vt:lpstr>Wingdings</vt: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2023-10-16T06:21:09Z</dcterms:created>
  <dcterms:modified xsi:type="dcterms:W3CDTF">2023-12-10T10:44:50Z</dcterms:modified>
</cp:coreProperties>
</file>