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2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9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1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60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38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4154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117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052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2516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68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44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742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043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6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1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5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7B999-C881-4BB1-B4D5-94B255460FA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3E82-06B7-4543-99A5-6E9012A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917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783784" y="2687781"/>
            <a:ext cx="838200" cy="609600"/>
          </a:xfrm>
          <a:prstGeom prst="hear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37966" y="2763981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1783784" y="2687781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" name="Heart 6"/>
          <p:cNvSpPr/>
          <p:nvPr/>
        </p:nvSpPr>
        <p:spPr>
          <a:xfrm>
            <a:off x="4021290" y="2687781"/>
            <a:ext cx="838200" cy="609600"/>
          </a:xfrm>
          <a:prstGeom prst="hear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4690" y="2763981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3990117" y="2687781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0" name="Heart 9"/>
          <p:cNvSpPr/>
          <p:nvPr/>
        </p:nvSpPr>
        <p:spPr>
          <a:xfrm>
            <a:off x="5029209" y="2743201"/>
            <a:ext cx="838200" cy="609600"/>
          </a:xfrm>
          <a:prstGeom prst="hear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83391" y="2819401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5029209" y="2743201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Heart 12"/>
          <p:cNvSpPr/>
          <p:nvPr/>
        </p:nvSpPr>
        <p:spPr>
          <a:xfrm>
            <a:off x="3463646" y="1974273"/>
            <a:ext cx="838200" cy="609600"/>
          </a:xfrm>
          <a:prstGeom prst="hear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97046" y="2050473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3432473" y="1974273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Heart 15"/>
          <p:cNvSpPr/>
          <p:nvPr/>
        </p:nvSpPr>
        <p:spPr>
          <a:xfrm>
            <a:off x="5527972" y="2043540"/>
            <a:ext cx="838200" cy="609600"/>
          </a:xfrm>
          <a:prstGeom prst="hear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82154" y="211974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527972" y="2043540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Heart 18"/>
          <p:cNvSpPr/>
          <p:nvPr/>
        </p:nvSpPr>
        <p:spPr>
          <a:xfrm>
            <a:off x="6102942" y="4329542"/>
            <a:ext cx="838200" cy="609600"/>
          </a:xfrm>
          <a:prstGeom prst="hear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36342" y="4405742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6071769" y="4329542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22" name="Heart 21"/>
          <p:cNvSpPr/>
          <p:nvPr/>
        </p:nvSpPr>
        <p:spPr>
          <a:xfrm>
            <a:off x="2348355" y="3577934"/>
            <a:ext cx="838200" cy="609600"/>
          </a:xfrm>
          <a:prstGeom prst="hear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02537" y="3654134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/>
          <p:cNvSpPr/>
          <p:nvPr/>
        </p:nvSpPr>
        <p:spPr>
          <a:xfrm>
            <a:off x="2348355" y="3577934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5" name="Heart 24"/>
          <p:cNvSpPr/>
          <p:nvPr/>
        </p:nvSpPr>
        <p:spPr>
          <a:xfrm>
            <a:off x="3494819" y="3501734"/>
            <a:ext cx="838200" cy="609600"/>
          </a:xfrm>
          <a:prstGeom prst="hear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28219" y="3577934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/>
          <p:cNvSpPr/>
          <p:nvPr/>
        </p:nvSpPr>
        <p:spPr>
          <a:xfrm>
            <a:off x="3463646" y="3501734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8" name="Heart 27"/>
          <p:cNvSpPr/>
          <p:nvPr/>
        </p:nvSpPr>
        <p:spPr>
          <a:xfrm>
            <a:off x="6542826" y="3616036"/>
            <a:ext cx="838200" cy="609600"/>
          </a:xfrm>
          <a:prstGeom prst="hear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97008" y="3692236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6542826" y="3616036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1" name="Heart 30"/>
          <p:cNvSpPr/>
          <p:nvPr/>
        </p:nvSpPr>
        <p:spPr>
          <a:xfrm>
            <a:off x="5001505" y="4260272"/>
            <a:ext cx="838200" cy="609600"/>
          </a:xfrm>
          <a:prstGeom prst="hear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34905" y="4336472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/>
          <p:cNvSpPr/>
          <p:nvPr/>
        </p:nvSpPr>
        <p:spPr>
          <a:xfrm>
            <a:off x="4970332" y="4260272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</a:p>
        </p:txBody>
      </p:sp>
      <p:sp>
        <p:nvSpPr>
          <p:cNvPr id="34" name="Heart 33"/>
          <p:cNvSpPr/>
          <p:nvPr/>
        </p:nvSpPr>
        <p:spPr>
          <a:xfrm>
            <a:off x="2296399" y="1950024"/>
            <a:ext cx="838200" cy="609600"/>
          </a:xfrm>
          <a:prstGeom prst="hear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50581" y="2026224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2272172" y="1950024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Heart 36"/>
          <p:cNvSpPr/>
          <p:nvPr/>
        </p:nvSpPr>
        <p:spPr>
          <a:xfrm>
            <a:off x="4485421" y="3501734"/>
            <a:ext cx="838200" cy="609600"/>
          </a:xfrm>
          <a:prstGeom prst="hear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18821" y="3577934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38"/>
          <p:cNvSpPr/>
          <p:nvPr/>
        </p:nvSpPr>
        <p:spPr>
          <a:xfrm>
            <a:off x="4454248" y="3501734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40" name="Heart 39"/>
          <p:cNvSpPr/>
          <p:nvPr/>
        </p:nvSpPr>
        <p:spPr>
          <a:xfrm>
            <a:off x="1226135" y="3567545"/>
            <a:ext cx="838200" cy="609600"/>
          </a:xfrm>
          <a:prstGeom prst="hear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80317" y="3643745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art 41"/>
          <p:cNvSpPr/>
          <p:nvPr/>
        </p:nvSpPr>
        <p:spPr>
          <a:xfrm>
            <a:off x="1226135" y="3577934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43" name="Heart 42"/>
          <p:cNvSpPr/>
          <p:nvPr/>
        </p:nvSpPr>
        <p:spPr>
          <a:xfrm>
            <a:off x="2937175" y="2687781"/>
            <a:ext cx="838200" cy="609600"/>
          </a:xfrm>
          <a:prstGeom prst="hear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70575" y="2763981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art 44"/>
          <p:cNvSpPr/>
          <p:nvPr/>
        </p:nvSpPr>
        <p:spPr>
          <a:xfrm>
            <a:off x="2906002" y="2698170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6" name="Heart 45"/>
          <p:cNvSpPr/>
          <p:nvPr/>
        </p:nvSpPr>
        <p:spPr>
          <a:xfrm>
            <a:off x="3952021" y="4249883"/>
            <a:ext cx="838200" cy="609600"/>
          </a:xfrm>
          <a:prstGeom prst="hear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06203" y="4326083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art 47"/>
          <p:cNvSpPr/>
          <p:nvPr/>
        </p:nvSpPr>
        <p:spPr>
          <a:xfrm>
            <a:off x="3952021" y="4260272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9" name="Heart 48"/>
          <p:cNvSpPr/>
          <p:nvPr/>
        </p:nvSpPr>
        <p:spPr>
          <a:xfrm>
            <a:off x="4488881" y="1991588"/>
            <a:ext cx="838200" cy="609600"/>
          </a:xfrm>
          <a:prstGeom prst="hear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22281" y="2067788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art 50"/>
          <p:cNvSpPr/>
          <p:nvPr/>
        </p:nvSpPr>
        <p:spPr>
          <a:xfrm>
            <a:off x="4488881" y="1991588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2" name="Heart 51"/>
          <p:cNvSpPr/>
          <p:nvPr/>
        </p:nvSpPr>
        <p:spPr>
          <a:xfrm>
            <a:off x="5524508" y="3571014"/>
            <a:ext cx="838200" cy="609600"/>
          </a:xfrm>
          <a:prstGeom prst="hear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078690" y="3647214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art 53"/>
          <p:cNvSpPr/>
          <p:nvPr/>
        </p:nvSpPr>
        <p:spPr>
          <a:xfrm>
            <a:off x="5527972" y="3567545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55" name="Heart 54"/>
          <p:cNvSpPr/>
          <p:nvPr/>
        </p:nvSpPr>
        <p:spPr>
          <a:xfrm>
            <a:off x="6102942" y="2809010"/>
            <a:ext cx="838200" cy="609600"/>
          </a:xfrm>
          <a:prstGeom prst="hear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6342" y="288521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art 56"/>
          <p:cNvSpPr/>
          <p:nvPr/>
        </p:nvSpPr>
        <p:spPr>
          <a:xfrm>
            <a:off x="6071769" y="2819399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8" name="Heart 57"/>
          <p:cNvSpPr/>
          <p:nvPr/>
        </p:nvSpPr>
        <p:spPr>
          <a:xfrm>
            <a:off x="1790709" y="4291451"/>
            <a:ext cx="838200" cy="609600"/>
          </a:xfrm>
          <a:prstGeom prst="hear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344891" y="4367651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art 59"/>
          <p:cNvSpPr/>
          <p:nvPr/>
        </p:nvSpPr>
        <p:spPr>
          <a:xfrm>
            <a:off x="1780317" y="4291451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61" name="Heart 60"/>
          <p:cNvSpPr/>
          <p:nvPr/>
        </p:nvSpPr>
        <p:spPr>
          <a:xfrm>
            <a:off x="2809022" y="4336472"/>
            <a:ext cx="838200" cy="609600"/>
          </a:xfrm>
          <a:prstGeom prst="hear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342422" y="4412672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art 62"/>
          <p:cNvSpPr/>
          <p:nvPr/>
        </p:nvSpPr>
        <p:spPr>
          <a:xfrm>
            <a:off x="2767457" y="4336472"/>
            <a:ext cx="838200" cy="6096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42" y="581888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00"/>
                            </p:stCondLst>
                            <p:childTnLst>
                              <p:par>
                                <p:cTn id="4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000"/>
                            </p:stCondLst>
                            <p:childTnLst>
                              <p:par>
                                <p:cTn id="4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000"/>
                            </p:stCondLst>
                            <p:childTnLst>
                              <p:par>
                                <p:cTn id="5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00"/>
                            </p:stCondLst>
                            <p:childTnLst>
                              <p:par>
                                <p:cTn id="6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9" fill="hold">
                      <p:stCondLst>
                        <p:cond delay="0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1000"/>
                            </p:stCondLst>
                            <p:childTnLst>
                              <p:par>
                                <p:cTn id="7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000"/>
                            </p:stCondLst>
                            <p:childTnLst>
                              <p:par>
                                <p:cTn id="7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9" fill="hold">
                      <p:stCondLst>
                        <p:cond delay="0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000"/>
                            </p:stCondLst>
                            <p:childTnLst>
                              <p:par>
                                <p:cTn id="8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6" fill="hold">
                      <p:stCondLst>
                        <p:cond delay="0"/>
                      </p:stCondLst>
                      <p:childTnLst>
                        <p:par>
                          <p:cTn id="887" fill="hold">
                            <p:stCondLst>
                              <p:cond delay="0"/>
                            </p:stCondLst>
                            <p:childTnLst>
                              <p:par>
                                <p:cTn id="88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9" fill="hold">
                      <p:stCondLst>
                        <p:cond delay="0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9" fill="hold">
                      <p:stCondLst>
                        <p:cond delay="0"/>
                      </p:stCondLst>
                      <p:childTnLst>
                        <p:par>
                          <p:cTn id="1050" fill="hold">
                            <p:stCondLst>
                              <p:cond delay="0"/>
                            </p:stCondLst>
                            <p:childTnLst>
                              <p:par>
                                <p:cTn id="10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4" fill="hold">
                      <p:stCondLst>
                        <p:cond delay="0"/>
                      </p:stCondLst>
                      <p:childTnLst>
                        <p:par>
                          <p:cTn id="1065" fill="hold">
                            <p:stCondLst>
                              <p:cond delay="0"/>
                            </p:stCondLst>
                            <p:childTnLst>
                              <p:par>
                                <p:cTn id="106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3" fill="hold">
                      <p:stCondLst>
                        <p:cond delay="0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0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1" fill="hold">
                      <p:stCondLst>
                        <p:cond delay="0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6" fill="hold">
                      <p:stCondLst>
                        <p:cond delay="0"/>
                      </p:stCondLst>
                      <p:childTnLst>
                        <p:par>
                          <p:cTn id="1127" fill="hold">
                            <p:stCondLst>
                              <p:cond delay="0"/>
                            </p:stCondLst>
                            <p:childTnLst>
                              <p:par>
                                <p:cTn id="11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4" fill="hold">
                      <p:stCondLst>
                        <p:cond delay="0"/>
                      </p:stCondLst>
                      <p:childTnLst>
                        <p:par>
                          <p:cTn id="1145" fill="hold">
                            <p:stCondLst>
                              <p:cond delay="0"/>
                            </p:stCondLst>
                            <p:childTnLst>
                              <p:par>
                                <p:cTn id="114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9" fill="hold">
                      <p:stCondLst>
                        <p:cond delay="0"/>
                      </p:stCondLst>
                      <p:childTnLst>
                        <p:par>
                          <p:cTn id="1170" fill="hold">
                            <p:stCondLst>
                              <p:cond delay="0"/>
                            </p:stCondLst>
                            <p:childTnLst>
                              <p:par>
                                <p:cTn id="117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4" fill="hold">
                      <p:stCondLst>
                        <p:cond delay="0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61</Words>
  <PresentationFormat>Trình chiếu Trên màn hình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2017-11-22T15:29:31Z</dcterms:created>
  <dcterms:modified xsi:type="dcterms:W3CDTF">2023-09-16T10:41:43Z</dcterms:modified>
</cp:coreProperties>
</file>